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svg" ContentType="image/svg+xml"/>
  <Override PartName="/ppt/media/image33.svg" ContentType="image/svg+xml"/>
  <Override PartName="/ppt/media/image35.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 id="2147483665" r:id="rId4"/>
  </p:sldMasterIdLst>
  <p:notesMasterIdLst>
    <p:notesMasterId r:id="rId6"/>
  </p:notesMasterIdLst>
  <p:handoutMasterIdLst>
    <p:handoutMasterId r:id="rId25"/>
  </p:handoutMasterIdLst>
  <p:sldIdLst>
    <p:sldId id="314" r:id="rId5"/>
    <p:sldId id="318" r:id="rId7"/>
    <p:sldId id="319" r:id="rId8"/>
    <p:sldId id="265" r:id="rId9"/>
    <p:sldId id="323" r:id="rId10"/>
    <p:sldId id="273" r:id="rId11"/>
    <p:sldId id="326" r:id="rId12"/>
    <p:sldId id="347" r:id="rId13"/>
    <p:sldId id="352" r:id="rId14"/>
    <p:sldId id="351" r:id="rId15"/>
    <p:sldId id="350" r:id="rId16"/>
    <p:sldId id="349" r:id="rId17"/>
    <p:sldId id="353" r:id="rId18"/>
    <p:sldId id="354" r:id="rId19"/>
    <p:sldId id="324" r:id="rId20"/>
    <p:sldId id="283" r:id="rId21"/>
    <p:sldId id="325" r:id="rId22"/>
    <p:sldId id="303" r:id="rId23"/>
    <p:sldId id="317" r:id="rId24"/>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8"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83810881" name="WPS_1679281038" initials="W" lastIdx="1" clrIdx="2"/>
  <p:cmAuthor id="1" name="WPS" initials="W"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5699"/>
    <a:srgbClr val="0071CC"/>
    <a:srgbClr val="7CAFDE"/>
    <a:srgbClr val="9DC3E6"/>
    <a:srgbClr val="8CC345"/>
    <a:srgbClr val="009900"/>
    <a:srgbClr val="004C41"/>
    <a:srgbClr val="003300"/>
    <a:srgbClr val="EFEFF0"/>
    <a:srgbClr val="3842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23" autoAdjust="0"/>
    <p:restoredTop sz="94913" autoAdjust="0"/>
  </p:normalViewPr>
  <p:slideViewPr>
    <p:cSldViewPr snapToGrid="0" showGuides="1">
      <p:cViewPr>
        <p:scale>
          <a:sx n="50" d="100"/>
          <a:sy n="50" d="100"/>
        </p:scale>
        <p:origin x="1464" y="768"/>
      </p:cViewPr>
      <p:guideLst>
        <p:guide orient="horz" pos="2218"/>
        <p:guide pos="3840"/>
      </p:guideLst>
    </p:cSldViewPr>
  </p:slideViewPr>
  <p:notesTextViewPr>
    <p:cViewPr>
      <p:scale>
        <a:sx n="1" d="1"/>
        <a:sy n="1" d="1"/>
      </p:scale>
      <p:origin x="0" y="0"/>
    </p:cViewPr>
  </p:notesTextViewPr>
  <p:sorterViewPr>
    <p:cViewPr>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0" Type="http://schemas.openxmlformats.org/officeDocument/2006/relationships/tags" Target="tags/tag174.xml"/><Relationship Id="rId3" Type="http://schemas.openxmlformats.org/officeDocument/2006/relationships/slideMaster" Target="slideMasters/slideMaster2.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1CC1C8-498F-4F87-8FBC-84609E60CFB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B9D0F-9225-4952-8434-38C29095FB5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C291D25-42B1-4581-865C-258FE88BFC2C}"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0E25FA9-D5AD-43AF-B9E4-A39B12D6845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1_自定义版式">
    <p:spTree>
      <p:nvGrpSpPr>
        <p:cNvPr id="1" name=""/>
        <p:cNvGrpSpPr/>
        <p:nvPr/>
      </p:nvGrpSpPr>
      <p:grpSpPr>
        <a:xfrm>
          <a:off x="0" y="0"/>
          <a:ext cx="0" cy="0"/>
          <a:chOff x="0" y="0"/>
          <a:chExt cx="0" cy="0"/>
        </a:xfrm>
      </p:grpSpPr>
    </p:spTree>
  </p:cSld>
  <p:clrMapOvr>
    <a:masterClrMapping/>
  </p:clrMapOvr>
  <p:transition spd="slow" advClick="0" advTm="3000">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C291D25-42B1-4581-865C-258FE88BFC2C}"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0E25FA9-D5AD-43AF-B9E4-A39B12D6845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5960" y="360000"/>
            <a:ext cx="10800000" cy="720000"/>
          </a:xfrm>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a:xfrm>
            <a:off x="695960" y="6356350"/>
            <a:ext cx="2743200" cy="365125"/>
          </a:xfrm>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8753983" y="6356350"/>
            <a:ext cx="2743200" cy="365125"/>
          </a:xfrm>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slideLayout" Target="../slideLayouts/slideLayout12.xml"/><Relationship Id="rId7" Type="http://schemas.openxmlformats.org/officeDocument/2006/relationships/slideLayout" Target="../slideLayouts/slideLayout11.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15.xml"/><Relationship Id="rId10" Type="http://schemas.openxmlformats.org/officeDocument/2006/relationships/slideLayout" Target="../slideLayouts/slideLayout14.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3" Type="http://schemas.openxmlformats.org/officeDocument/2006/relationships/theme" Target="../theme/theme3.xml"/><Relationship Id="rId12" Type="http://schemas.openxmlformats.org/officeDocument/2006/relationships/image" Target="../media/image1.jpeg"/><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1"/>
            <a:ext cx="12192000" cy="6858001"/>
          </a:xfrm>
          <a:prstGeom prst="rect">
            <a:avLst/>
          </a:prstGeom>
          <a:blipFill>
            <a:blip r:embed="rId6"/>
            <a:stretch>
              <a:fillRect/>
            </a:stretch>
          </a:blip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64D5D0-2948-45AE-BEBB-3D491196CE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3C19C3-D2C1-4A1B-81E7-E81BA22DE639}"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3.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3.xml"/><Relationship Id="rId4" Type="http://schemas.openxmlformats.org/officeDocument/2006/relationships/image" Target="../media/image35.svg"/><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99" Type="http://schemas.openxmlformats.org/officeDocument/2006/relationships/tags" Target="../tags/tag111.xml"/><Relationship Id="rId98" Type="http://schemas.openxmlformats.org/officeDocument/2006/relationships/tags" Target="../tags/tag110.xml"/><Relationship Id="rId97" Type="http://schemas.openxmlformats.org/officeDocument/2006/relationships/tags" Target="../tags/tag109.xml"/><Relationship Id="rId96" Type="http://schemas.openxmlformats.org/officeDocument/2006/relationships/tags" Target="../tags/tag108.xml"/><Relationship Id="rId95" Type="http://schemas.openxmlformats.org/officeDocument/2006/relationships/tags" Target="../tags/tag107.xml"/><Relationship Id="rId94" Type="http://schemas.openxmlformats.org/officeDocument/2006/relationships/tags" Target="../tags/tag106.xml"/><Relationship Id="rId93" Type="http://schemas.openxmlformats.org/officeDocument/2006/relationships/tags" Target="../tags/tag105.xml"/><Relationship Id="rId92" Type="http://schemas.openxmlformats.org/officeDocument/2006/relationships/tags" Target="../tags/tag104.xml"/><Relationship Id="rId91" Type="http://schemas.openxmlformats.org/officeDocument/2006/relationships/tags" Target="../tags/tag103.xml"/><Relationship Id="rId90" Type="http://schemas.openxmlformats.org/officeDocument/2006/relationships/tags" Target="../tags/tag102.xml"/><Relationship Id="rId9" Type="http://schemas.openxmlformats.org/officeDocument/2006/relationships/tags" Target="../tags/tag21.xml"/><Relationship Id="rId89" Type="http://schemas.openxmlformats.org/officeDocument/2006/relationships/tags" Target="../tags/tag101.xml"/><Relationship Id="rId88" Type="http://schemas.openxmlformats.org/officeDocument/2006/relationships/tags" Target="../tags/tag100.xml"/><Relationship Id="rId87" Type="http://schemas.openxmlformats.org/officeDocument/2006/relationships/tags" Target="../tags/tag99.xml"/><Relationship Id="rId86" Type="http://schemas.openxmlformats.org/officeDocument/2006/relationships/tags" Target="../tags/tag98.xml"/><Relationship Id="rId85" Type="http://schemas.openxmlformats.org/officeDocument/2006/relationships/tags" Target="../tags/tag97.xml"/><Relationship Id="rId84" Type="http://schemas.openxmlformats.org/officeDocument/2006/relationships/tags" Target="../tags/tag96.xml"/><Relationship Id="rId83" Type="http://schemas.openxmlformats.org/officeDocument/2006/relationships/tags" Target="../tags/tag95.xml"/><Relationship Id="rId82" Type="http://schemas.openxmlformats.org/officeDocument/2006/relationships/tags" Target="../tags/tag94.xml"/><Relationship Id="rId81" Type="http://schemas.openxmlformats.org/officeDocument/2006/relationships/tags" Target="../tags/tag93.xml"/><Relationship Id="rId80" Type="http://schemas.openxmlformats.org/officeDocument/2006/relationships/tags" Target="../tags/tag92.xml"/><Relationship Id="rId8" Type="http://schemas.openxmlformats.org/officeDocument/2006/relationships/tags" Target="../tags/tag20.xml"/><Relationship Id="rId79" Type="http://schemas.openxmlformats.org/officeDocument/2006/relationships/tags" Target="../tags/tag91.xml"/><Relationship Id="rId78" Type="http://schemas.openxmlformats.org/officeDocument/2006/relationships/tags" Target="../tags/tag90.xml"/><Relationship Id="rId77" Type="http://schemas.openxmlformats.org/officeDocument/2006/relationships/tags" Target="../tags/tag89.xml"/><Relationship Id="rId76" Type="http://schemas.openxmlformats.org/officeDocument/2006/relationships/tags" Target="../tags/tag88.xml"/><Relationship Id="rId75" Type="http://schemas.openxmlformats.org/officeDocument/2006/relationships/tags" Target="../tags/tag87.xml"/><Relationship Id="rId74" Type="http://schemas.openxmlformats.org/officeDocument/2006/relationships/tags" Target="../tags/tag86.xml"/><Relationship Id="rId73" Type="http://schemas.openxmlformats.org/officeDocument/2006/relationships/tags" Target="../tags/tag85.xml"/><Relationship Id="rId72" Type="http://schemas.openxmlformats.org/officeDocument/2006/relationships/tags" Target="../tags/tag84.xml"/><Relationship Id="rId71" Type="http://schemas.openxmlformats.org/officeDocument/2006/relationships/tags" Target="../tags/tag83.xml"/><Relationship Id="rId70" Type="http://schemas.openxmlformats.org/officeDocument/2006/relationships/tags" Target="../tags/tag82.xml"/><Relationship Id="rId7" Type="http://schemas.openxmlformats.org/officeDocument/2006/relationships/tags" Target="../tags/tag19.xml"/><Relationship Id="rId69" Type="http://schemas.openxmlformats.org/officeDocument/2006/relationships/tags" Target="../tags/tag81.xml"/><Relationship Id="rId68" Type="http://schemas.openxmlformats.org/officeDocument/2006/relationships/tags" Target="../tags/tag80.xml"/><Relationship Id="rId67" Type="http://schemas.openxmlformats.org/officeDocument/2006/relationships/tags" Target="../tags/tag79.xml"/><Relationship Id="rId66" Type="http://schemas.openxmlformats.org/officeDocument/2006/relationships/tags" Target="../tags/tag78.xml"/><Relationship Id="rId65" Type="http://schemas.openxmlformats.org/officeDocument/2006/relationships/tags" Target="../tags/tag77.xml"/><Relationship Id="rId64" Type="http://schemas.openxmlformats.org/officeDocument/2006/relationships/tags" Target="../tags/tag76.xml"/><Relationship Id="rId63" Type="http://schemas.openxmlformats.org/officeDocument/2006/relationships/tags" Target="../tags/tag75.xml"/><Relationship Id="rId62" Type="http://schemas.openxmlformats.org/officeDocument/2006/relationships/tags" Target="../tags/tag74.xml"/><Relationship Id="rId61" Type="http://schemas.openxmlformats.org/officeDocument/2006/relationships/tags" Target="../tags/tag73.xml"/><Relationship Id="rId60" Type="http://schemas.openxmlformats.org/officeDocument/2006/relationships/tags" Target="../tags/tag72.xml"/><Relationship Id="rId6" Type="http://schemas.openxmlformats.org/officeDocument/2006/relationships/tags" Target="../tags/tag18.xml"/><Relationship Id="rId59" Type="http://schemas.openxmlformats.org/officeDocument/2006/relationships/tags" Target="../tags/tag71.xml"/><Relationship Id="rId58" Type="http://schemas.openxmlformats.org/officeDocument/2006/relationships/tags" Target="../tags/tag70.xml"/><Relationship Id="rId57" Type="http://schemas.openxmlformats.org/officeDocument/2006/relationships/tags" Target="../tags/tag69.xml"/><Relationship Id="rId56" Type="http://schemas.openxmlformats.org/officeDocument/2006/relationships/tags" Target="../tags/tag68.xml"/><Relationship Id="rId55" Type="http://schemas.openxmlformats.org/officeDocument/2006/relationships/tags" Target="../tags/tag67.xml"/><Relationship Id="rId54" Type="http://schemas.openxmlformats.org/officeDocument/2006/relationships/tags" Target="../tags/tag66.xml"/><Relationship Id="rId53" Type="http://schemas.openxmlformats.org/officeDocument/2006/relationships/tags" Target="../tags/tag65.xml"/><Relationship Id="rId52" Type="http://schemas.openxmlformats.org/officeDocument/2006/relationships/tags" Target="../tags/tag64.xml"/><Relationship Id="rId51" Type="http://schemas.openxmlformats.org/officeDocument/2006/relationships/tags" Target="../tags/tag63.xml"/><Relationship Id="rId50" Type="http://schemas.openxmlformats.org/officeDocument/2006/relationships/tags" Target="../tags/tag62.xml"/><Relationship Id="rId5" Type="http://schemas.openxmlformats.org/officeDocument/2006/relationships/tags" Target="../tags/tag17.xml"/><Relationship Id="rId49" Type="http://schemas.openxmlformats.org/officeDocument/2006/relationships/tags" Target="../tags/tag61.xml"/><Relationship Id="rId48" Type="http://schemas.openxmlformats.org/officeDocument/2006/relationships/tags" Target="../tags/tag60.xml"/><Relationship Id="rId47" Type="http://schemas.openxmlformats.org/officeDocument/2006/relationships/tags" Target="../tags/tag59.xml"/><Relationship Id="rId46" Type="http://schemas.openxmlformats.org/officeDocument/2006/relationships/tags" Target="../tags/tag58.xml"/><Relationship Id="rId45" Type="http://schemas.openxmlformats.org/officeDocument/2006/relationships/tags" Target="../tags/tag57.xml"/><Relationship Id="rId44" Type="http://schemas.openxmlformats.org/officeDocument/2006/relationships/tags" Target="../tags/tag56.xml"/><Relationship Id="rId43" Type="http://schemas.openxmlformats.org/officeDocument/2006/relationships/tags" Target="../tags/tag55.xml"/><Relationship Id="rId42" Type="http://schemas.openxmlformats.org/officeDocument/2006/relationships/tags" Target="../tags/tag54.xml"/><Relationship Id="rId41" Type="http://schemas.openxmlformats.org/officeDocument/2006/relationships/tags" Target="../tags/tag53.xml"/><Relationship Id="rId40" Type="http://schemas.openxmlformats.org/officeDocument/2006/relationships/tags" Target="../tags/tag52.xml"/><Relationship Id="rId4" Type="http://schemas.openxmlformats.org/officeDocument/2006/relationships/tags" Target="../tags/tag16.xml"/><Relationship Id="rId39" Type="http://schemas.openxmlformats.org/officeDocument/2006/relationships/tags" Target="../tags/tag51.xml"/><Relationship Id="rId38" Type="http://schemas.openxmlformats.org/officeDocument/2006/relationships/tags" Target="../tags/tag50.xml"/><Relationship Id="rId37" Type="http://schemas.openxmlformats.org/officeDocument/2006/relationships/tags" Target="../tags/tag49.xml"/><Relationship Id="rId36" Type="http://schemas.openxmlformats.org/officeDocument/2006/relationships/tags" Target="../tags/tag48.xml"/><Relationship Id="rId35" Type="http://schemas.openxmlformats.org/officeDocument/2006/relationships/tags" Target="../tags/tag47.xml"/><Relationship Id="rId34" Type="http://schemas.openxmlformats.org/officeDocument/2006/relationships/tags" Target="../tags/tag46.xml"/><Relationship Id="rId33" Type="http://schemas.openxmlformats.org/officeDocument/2006/relationships/tags" Target="../tags/tag45.xml"/><Relationship Id="rId32" Type="http://schemas.openxmlformats.org/officeDocument/2006/relationships/tags" Target="../tags/tag44.xml"/><Relationship Id="rId31" Type="http://schemas.openxmlformats.org/officeDocument/2006/relationships/tags" Target="../tags/tag43.xml"/><Relationship Id="rId30" Type="http://schemas.openxmlformats.org/officeDocument/2006/relationships/tags" Target="../tags/tag42.xml"/><Relationship Id="rId3" Type="http://schemas.openxmlformats.org/officeDocument/2006/relationships/tags" Target="../tags/tag15.xml"/><Relationship Id="rId29" Type="http://schemas.openxmlformats.org/officeDocument/2006/relationships/tags" Target="../tags/tag41.xml"/><Relationship Id="rId28" Type="http://schemas.openxmlformats.org/officeDocument/2006/relationships/tags" Target="../tags/tag40.xml"/><Relationship Id="rId27" Type="http://schemas.openxmlformats.org/officeDocument/2006/relationships/tags" Target="../tags/tag39.xml"/><Relationship Id="rId26" Type="http://schemas.openxmlformats.org/officeDocument/2006/relationships/tags" Target="../tags/tag38.xml"/><Relationship Id="rId25" Type="http://schemas.openxmlformats.org/officeDocument/2006/relationships/tags" Target="../tags/tag37.xml"/><Relationship Id="rId24" Type="http://schemas.openxmlformats.org/officeDocument/2006/relationships/tags" Target="../tags/tag36.xml"/><Relationship Id="rId23" Type="http://schemas.openxmlformats.org/officeDocument/2006/relationships/tags" Target="../tags/tag35.xml"/><Relationship Id="rId22" Type="http://schemas.openxmlformats.org/officeDocument/2006/relationships/tags" Target="../tags/tag34.xml"/><Relationship Id="rId21" Type="http://schemas.openxmlformats.org/officeDocument/2006/relationships/tags" Target="../tags/tag33.xml"/><Relationship Id="rId20" Type="http://schemas.openxmlformats.org/officeDocument/2006/relationships/tags" Target="../tags/tag32.xml"/><Relationship Id="rId2" Type="http://schemas.openxmlformats.org/officeDocument/2006/relationships/tags" Target="../tags/tag14.xml"/><Relationship Id="rId19" Type="http://schemas.openxmlformats.org/officeDocument/2006/relationships/tags" Target="../tags/tag31.xml"/><Relationship Id="rId18" Type="http://schemas.openxmlformats.org/officeDocument/2006/relationships/tags" Target="../tags/tag30.xml"/><Relationship Id="rId17" Type="http://schemas.openxmlformats.org/officeDocument/2006/relationships/tags" Target="../tags/tag29.xml"/><Relationship Id="rId164" Type="http://schemas.openxmlformats.org/officeDocument/2006/relationships/notesSlide" Target="../notesSlides/notesSlide18.xml"/><Relationship Id="rId163" Type="http://schemas.openxmlformats.org/officeDocument/2006/relationships/slideLayout" Target="../slideLayouts/slideLayout3.xml"/><Relationship Id="rId162" Type="http://schemas.openxmlformats.org/officeDocument/2006/relationships/tags" Target="../tags/tag173.xml"/><Relationship Id="rId161" Type="http://schemas.openxmlformats.org/officeDocument/2006/relationships/tags" Target="../tags/tag172.xml"/><Relationship Id="rId160" Type="http://schemas.openxmlformats.org/officeDocument/2006/relationships/tags" Target="../tags/tag171.xml"/><Relationship Id="rId16" Type="http://schemas.openxmlformats.org/officeDocument/2006/relationships/tags" Target="../tags/tag28.xml"/><Relationship Id="rId159" Type="http://schemas.openxmlformats.org/officeDocument/2006/relationships/image" Target="../media/image36.png"/><Relationship Id="rId158" Type="http://schemas.openxmlformats.org/officeDocument/2006/relationships/tags" Target="../tags/tag170.xml"/><Relationship Id="rId157" Type="http://schemas.openxmlformats.org/officeDocument/2006/relationships/tags" Target="../tags/tag169.xml"/><Relationship Id="rId156" Type="http://schemas.openxmlformats.org/officeDocument/2006/relationships/tags" Target="../tags/tag168.xml"/><Relationship Id="rId155" Type="http://schemas.openxmlformats.org/officeDocument/2006/relationships/tags" Target="../tags/tag167.xml"/><Relationship Id="rId154" Type="http://schemas.openxmlformats.org/officeDocument/2006/relationships/tags" Target="../tags/tag166.xml"/><Relationship Id="rId153" Type="http://schemas.openxmlformats.org/officeDocument/2006/relationships/tags" Target="../tags/tag165.xml"/><Relationship Id="rId152" Type="http://schemas.openxmlformats.org/officeDocument/2006/relationships/tags" Target="../tags/tag164.xml"/><Relationship Id="rId151" Type="http://schemas.openxmlformats.org/officeDocument/2006/relationships/tags" Target="../tags/tag163.xml"/><Relationship Id="rId150" Type="http://schemas.openxmlformats.org/officeDocument/2006/relationships/tags" Target="../tags/tag162.xml"/><Relationship Id="rId15" Type="http://schemas.openxmlformats.org/officeDocument/2006/relationships/tags" Target="../tags/tag27.xml"/><Relationship Id="rId149" Type="http://schemas.openxmlformats.org/officeDocument/2006/relationships/tags" Target="../tags/tag161.xml"/><Relationship Id="rId148" Type="http://schemas.openxmlformats.org/officeDocument/2006/relationships/tags" Target="../tags/tag160.xml"/><Relationship Id="rId147" Type="http://schemas.openxmlformats.org/officeDocument/2006/relationships/tags" Target="../tags/tag159.xml"/><Relationship Id="rId146" Type="http://schemas.openxmlformats.org/officeDocument/2006/relationships/tags" Target="../tags/tag158.xml"/><Relationship Id="rId145" Type="http://schemas.openxmlformats.org/officeDocument/2006/relationships/tags" Target="../tags/tag157.xml"/><Relationship Id="rId144" Type="http://schemas.openxmlformats.org/officeDocument/2006/relationships/tags" Target="../tags/tag156.xml"/><Relationship Id="rId143" Type="http://schemas.openxmlformats.org/officeDocument/2006/relationships/tags" Target="../tags/tag155.xml"/><Relationship Id="rId142" Type="http://schemas.openxmlformats.org/officeDocument/2006/relationships/tags" Target="../tags/tag154.xml"/><Relationship Id="rId141" Type="http://schemas.openxmlformats.org/officeDocument/2006/relationships/tags" Target="../tags/tag153.xml"/><Relationship Id="rId140" Type="http://schemas.openxmlformats.org/officeDocument/2006/relationships/tags" Target="../tags/tag152.xml"/><Relationship Id="rId14" Type="http://schemas.openxmlformats.org/officeDocument/2006/relationships/tags" Target="../tags/tag26.xml"/><Relationship Id="rId139" Type="http://schemas.openxmlformats.org/officeDocument/2006/relationships/tags" Target="../tags/tag151.xml"/><Relationship Id="rId138" Type="http://schemas.openxmlformats.org/officeDocument/2006/relationships/tags" Target="../tags/tag150.xml"/><Relationship Id="rId137" Type="http://schemas.openxmlformats.org/officeDocument/2006/relationships/tags" Target="../tags/tag149.xml"/><Relationship Id="rId136" Type="http://schemas.openxmlformats.org/officeDocument/2006/relationships/tags" Target="../tags/tag148.xml"/><Relationship Id="rId135" Type="http://schemas.openxmlformats.org/officeDocument/2006/relationships/tags" Target="../tags/tag147.xml"/><Relationship Id="rId134" Type="http://schemas.openxmlformats.org/officeDocument/2006/relationships/tags" Target="../tags/tag146.xml"/><Relationship Id="rId133" Type="http://schemas.openxmlformats.org/officeDocument/2006/relationships/tags" Target="../tags/tag145.xml"/><Relationship Id="rId132" Type="http://schemas.openxmlformats.org/officeDocument/2006/relationships/tags" Target="../tags/tag144.xml"/><Relationship Id="rId131" Type="http://schemas.openxmlformats.org/officeDocument/2006/relationships/tags" Target="../tags/tag143.xml"/><Relationship Id="rId130" Type="http://schemas.openxmlformats.org/officeDocument/2006/relationships/tags" Target="../tags/tag142.xml"/><Relationship Id="rId13" Type="http://schemas.openxmlformats.org/officeDocument/2006/relationships/tags" Target="../tags/tag25.xml"/><Relationship Id="rId129" Type="http://schemas.openxmlformats.org/officeDocument/2006/relationships/tags" Target="../tags/tag141.xml"/><Relationship Id="rId128" Type="http://schemas.openxmlformats.org/officeDocument/2006/relationships/tags" Target="../tags/tag140.xml"/><Relationship Id="rId127" Type="http://schemas.openxmlformats.org/officeDocument/2006/relationships/tags" Target="../tags/tag139.xml"/><Relationship Id="rId126" Type="http://schemas.openxmlformats.org/officeDocument/2006/relationships/tags" Target="../tags/tag138.xml"/><Relationship Id="rId125" Type="http://schemas.openxmlformats.org/officeDocument/2006/relationships/tags" Target="../tags/tag137.xml"/><Relationship Id="rId124" Type="http://schemas.openxmlformats.org/officeDocument/2006/relationships/tags" Target="../tags/tag136.xml"/><Relationship Id="rId123" Type="http://schemas.openxmlformats.org/officeDocument/2006/relationships/tags" Target="../tags/tag135.xml"/><Relationship Id="rId122" Type="http://schemas.openxmlformats.org/officeDocument/2006/relationships/tags" Target="../tags/tag134.xml"/><Relationship Id="rId121" Type="http://schemas.openxmlformats.org/officeDocument/2006/relationships/tags" Target="../tags/tag133.xml"/><Relationship Id="rId120" Type="http://schemas.openxmlformats.org/officeDocument/2006/relationships/tags" Target="../tags/tag132.xml"/><Relationship Id="rId12" Type="http://schemas.openxmlformats.org/officeDocument/2006/relationships/tags" Target="../tags/tag24.xml"/><Relationship Id="rId119" Type="http://schemas.openxmlformats.org/officeDocument/2006/relationships/tags" Target="../tags/tag131.xml"/><Relationship Id="rId118" Type="http://schemas.openxmlformats.org/officeDocument/2006/relationships/tags" Target="../tags/tag130.xml"/><Relationship Id="rId117" Type="http://schemas.openxmlformats.org/officeDocument/2006/relationships/tags" Target="../tags/tag129.xml"/><Relationship Id="rId116" Type="http://schemas.openxmlformats.org/officeDocument/2006/relationships/tags" Target="../tags/tag128.xml"/><Relationship Id="rId115" Type="http://schemas.openxmlformats.org/officeDocument/2006/relationships/tags" Target="../tags/tag127.xml"/><Relationship Id="rId114" Type="http://schemas.openxmlformats.org/officeDocument/2006/relationships/tags" Target="../tags/tag126.xml"/><Relationship Id="rId113" Type="http://schemas.openxmlformats.org/officeDocument/2006/relationships/tags" Target="../tags/tag125.xml"/><Relationship Id="rId112" Type="http://schemas.openxmlformats.org/officeDocument/2006/relationships/tags" Target="../tags/tag124.xml"/><Relationship Id="rId111" Type="http://schemas.openxmlformats.org/officeDocument/2006/relationships/tags" Target="../tags/tag123.xml"/><Relationship Id="rId110" Type="http://schemas.openxmlformats.org/officeDocument/2006/relationships/tags" Target="../tags/tag122.xml"/><Relationship Id="rId11" Type="http://schemas.openxmlformats.org/officeDocument/2006/relationships/tags" Target="../tags/tag23.xml"/><Relationship Id="rId109" Type="http://schemas.openxmlformats.org/officeDocument/2006/relationships/tags" Target="../tags/tag121.xml"/><Relationship Id="rId108" Type="http://schemas.openxmlformats.org/officeDocument/2006/relationships/tags" Target="../tags/tag120.xml"/><Relationship Id="rId107" Type="http://schemas.openxmlformats.org/officeDocument/2006/relationships/tags" Target="../tags/tag119.xml"/><Relationship Id="rId106" Type="http://schemas.openxmlformats.org/officeDocument/2006/relationships/tags" Target="../tags/tag118.xml"/><Relationship Id="rId105" Type="http://schemas.openxmlformats.org/officeDocument/2006/relationships/tags" Target="../tags/tag117.xml"/><Relationship Id="rId104" Type="http://schemas.openxmlformats.org/officeDocument/2006/relationships/tags" Target="../tags/tag116.xml"/><Relationship Id="rId103" Type="http://schemas.openxmlformats.org/officeDocument/2006/relationships/tags" Target="../tags/tag115.xml"/><Relationship Id="rId102" Type="http://schemas.openxmlformats.org/officeDocument/2006/relationships/tags" Target="../tags/tag114.xml"/><Relationship Id="rId101" Type="http://schemas.openxmlformats.org/officeDocument/2006/relationships/tags" Target="../tags/tag113.xml"/><Relationship Id="rId100" Type="http://schemas.openxmlformats.org/officeDocument/2006/relationships/tags" Target="../tags/tag112.xml"/><Relationship Id="rId10" Type="http://schemas.openxmlformats.org/officeDocument/2006/relationships/tags" Target="../tags/tag22.xml"/><Relationship Id="rId1" Type="http://schemas.openxmlformats.org/officeDocument/2006/relationships/tags" Target="../tags/tag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0" Type="http://schemas.openxmlformats.org/officeDocument/2006/relationships/notesSlide" Target="../notesSlides/notesSlide2.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任意多边形 34"/>
          <p:cNvSpPr/>
          <p:nvPr/>
        </p:nvSpPr>
        <p:spPr bwMode="auto">
          <a:xfrm>
            <a:off x="-24315" y="-17418"/>
            <a:ext cx="4367317" cy="5069536"/>
          </a:xfrm>
          <a:custGeom>
            <a:avLst/>
            <a:gdLst>
              <a:gd name="connsiteX0" fmla="*/ 3873521 w 4367317"/>
              <a:gd name="connsiteY0" fmla="*/ 0 h 5069536"/>
              <a:gd name="connsiteX1" fmla="*/ 4367317 w 4367317"/>
              <a:gd name="connsiteY1" fmla="*/ 0 h 5069536"/>
              <a:gd name="connsiteX2" fmla="*/ 0 w 4367317"/>
              <a:gd name="connsiteY2" fmla="*/ 5069536 h 5069536"/>
              <a:gd name="connsiteX3" fmla="*/ 0 w 4367317"/>
              <a:gd name="connsiteY3" fmla="*/ 1974215 h 5069536"/>
            </a:gdLst>
            <a:ahLst/>
            <a:cxnLst>
              <a:cxn ang="0">
                <a:pos x="connsiteX0" y="connsiteY0"/>
              </a:cxn>
              <a:cxn ang="0">
                <a:pos x="connsiteX1" y="connsiteY1"/>
              </a:cxn>
              <a:cxn ang="0">
                <a:pos x="connsiteX2" y="connsiteY2"/>
              </a:cxn>
              <a:cxn ang="0">
                <a:pos x="connsiteX3" y="connsiteY3"/>
              </a:cxn>
            </a:cxnLst>
            <a:rect l="l" t="t" r="r" b="b"/>
            <a:pathLst>
              <a:path w="4367317" h="5069536">
                <a:moveTo>
                  <a:pt x="3873521" y="0"/>
                </a:moveTo>
                <a:lnTo>
                  <a:pt x="4367317" y="0"/>
                </a:lnTo>
                <a:lnTo>
                  <a:pt x="0" y="5069536"/>
                </a:lnTo>
                <a:lnTo>
                  <a:pt x="0" y="1974215"/>
                </a:lnTo>
                <a:close/>
              </a:path>
            </a:pathLst>
          </a:custGeom>
          <a:solidFill>
            <a:srgbClr val="EFEF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solidFill>
                <a:prstClr val="black"/>
              </a:solidFill>
            </a:endParaRPr>
          </a:p>
        </p:txBody>
      </p:sp>
      <p:sp>
        <p:nvSpPr>
          <p:cNvPr id="37" name="任意多边形 36"/>
          <p:cNvSpPr/>
          <p:nvPr/>
        </p:nvSpPr>
        <p:spPr bwMode="auto">
          <a:xfrm>
            <a:off x="-24316" y="-43545"/>
            <a:ext cx="3955151" cy="2314573"/>
          </a:xfrm>
          <a:custGeom>
            <a:avLst/>
            <a:gdLst>
              <a:gd name="connsiteX0" fmla="*/ 0 w 3955151"/>
              <a:gd name="connsiteY0" fmla="*/ 0 h 2314573"/>
              <a:gd name="connsiteX1" fmla="*/ 3541893 w 3955151"/>
              <a:gd name="connsiteY1" fmla="*/ 0 h 2314573"/>
              <a:gd name="connsiteX2" fmla="*/ 3955151 w 3955151"/>
              <a:gd name="connsiteY2" fmla="*/ 10116 h 2314573"/>
              <a:gd name="connsiteX3" fmla="*/ 0 w 3955151"/>
              <a:gd name="connsiteY3" fmla="*/ 2314573 h 2314573"/>
            </a:gdLst>
            <a:ahLst/>
            <a:cxnLst>
              <a:cxn ang="0">
                <a:pos x="connsiteX0" y="connsiteY0"/>
              </a:cxn>
              <a:cxn ang="0">
                <a:pos x="connsiteX1" y="connsiteY1"/>
              </a:cxn>
              <a:cxn ang="0">
                <a:pos x="connsiteX2" y="connsiteY2"/>
              </a:cxn>
              <a:cxn ang="0">
                <a:pos x="connsiteX3" y="connsiteY3"/>
              </a:cxn>
            </a:cxnLst>
            <a:rect l="l" t="t" r="r" b="b"/>
            <a:pathLst>
              <a:path w="3955151" h="2314573">
                <a:moveTo>
                  <a:pt x="0" y="0"/>
                </a:moveTo>
                <a:lnTo>
                  <a:pt x="3541893" y="0"/>
                </a:lnTo>
                <a:lnTo>
                  <a:pt x="3955151" y="10116"/>
                </a:lnTo>
                <a:lnTo>
                  <a:pt x="0" y="2314573"/>
                </a:ln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solidFill>
                <a:prstClr val="black"/>
              </a:solidFill>
            </a:endParaRPr>
          </a:p>
        </p:txBody>
      </p:sp>
      <p:sp>
        <p:nvSpPr>
          <p:cNvPr id="36" name="任意多边形 35"/>
          <p:cNvSpPr/>
          <p:nvPr/>
        </p:nvSpPr>
        <p:spPr bwMode="auto">
          <a:xfrm>
            <a:off x="-24316" y="-17418"/>
            <a:ext cx="3982022" cy="3071803"/>
          </a:xfrm>
          <a:custGeom>
            <a:avLst/>
            <a:gdLst>
              <a:gd name="connsiteX0" fmla="*/ 3934942 w 3982022"/>
              <a:gd name="connsiteY0" fmla="*/ 0 h 3071803"/>
              <a:gd name="connsiteX1" fmla="*/ 3982022 w 3982022"/>
              <a:gd name="connsiteY1" fmla="*/ 0 h 3071803"/>
              <a:gd name="connsiteX2" fmla="*/ 0 w 3982022"/>
              <a:gd name="connsiteY2" fmla="*/ 3071803 h 3071803"/>
              <a:gd name="connsiteX3" fmla="*/ 0 w 3982022"/>
              <a:gd name="connsiteY3" fmla="*/ 1848528 h 3071803"/>
            </a:gdLst>
            <a:ahLst/>
            <a:cxnLst>
              <a:cxn ang="0">
                <a:pos x="connsiteX0" y="connsiteY0"/>
              </a:cxn>
              <a:cxn ang="0">
                <a:pos x="connsiteX1" y="connsiteY1"/>
              </a:cxn>
              <a:cxn ang="0">
                <a:pos x="connsiteX2" y="connsiteY2"/>
              </a:cxn>
              <a:cxn ang="0">
                <a:pos x="connsiteX3" y="connsiteY3"/>
              </a:cxn>
            </a:cxnLst>
            <a:rect l="l" t="t" r="r" b="b"/>
            <a:pathLst>
              <a:path w="3982022" h="3071803">
                <a:moveTo>
                  <a:pt x="3934942" y="0"/>
                </a:moveTo>
                <a:lnTo>
                  <a:pt x="3982022" y="0"/>
                </a:lnTo>
                <a:lnTo>
                  <a:pt x="0" y="3071803"/>
                </a:lnTo>
                <a:lnTo>
                  <a:pt x="0" y="1848528"/>
                </a:lnTo>
                <a:close/>
              </a:path>
            </a:pathLst>
          </a:custGeom>
          <a:solidFill>
            <a:schemeClr val="accent1">
              <a:lumMod val="60000"/>
              <a:lumOff val="40000"/>
            </a:schemeClr>
          </a:solidFill>
          <a:ln>
            <a:noFill/>
          </a:ln>
        </p:spPr>
        <p:txBody>
          <a:bodyPr vert="horz" wrap="square" lIns="91440" tIns="45720" rIns="91440" bIns="45720" numCol="1" anchor="t" anchorCtr="0" compatLnSpc="1">
            <a:noAutofit/>
          </a:bodyPr>
          <a:lstStyle/>
          <a:p>
            <a:endParaRPr lang="zh-CN" altLang="en-US">
              <a:solidFill>
                <a:prstClr val="black"/>
              </a:solidFill>
            </a:endParaRPr>
          </a:p>
        </p:txBody>
      </p:sp>
      <p:sp>
        <p:nvSpPr>
          <p:cNvPr id="44" name="任意多边形 43"/>
          <p:cNvSpPr/>
          <p:nvPr/>
        </p:nvSpPr>
        <p:spPr bwMode="auto">
          <a:xfrm>
            <a:off x="9290263" y="2687956"/>
            <a:ext cx="2925237" cy="3476625"/>
          </a:xfrm>
          <a:custGeom>
            <a:avLst/>
            <a:gdLst>
              <a:gd name="connsiteX0" fmla="*/ 2919413 w 2925237"/>
              <a:gd name="connsiteY0" fmla="*/ 0 h 3476625"/>
              <a:gd name="connsiteX1" fmla="*/ 2925237 w 2925237"/>
              <a:gd name="connsiteY1" fmla="*/ 163915 h 3476625"/>
              <a:gd name="connsiteX2" fmla="*/ 2925237 w 2925237"/>
              <a:gd name="connsiteY2" fmla="*/ 3398721 h 3476625"/>
              <a:gd name="connsiteX3" fmla="*/ 0 w 2925237"/>
              <a:gd name="connsiteY3" fmla="*/ 3476625 h 3476625"/>
            </a:gdLst>
            <a:ahLst/>
            <a:cxnLst>
              <a:cxn ang="0">
                <a:pos x="connsiteX0" y="connsiteY0"/>
              </a:cxn>
              <a:cxn ang="0">
                <a:pos x="connsiteX1" y="connsiteY1"/>
              </a:cxn>
              <a:cxn ang="0">
                <a:pos x="connsiteX2" y="connsiteY2"/>
              </a:cxn>
              <a:cxn ang="0">
                <a:pos x="connsiteX3" y="connsiteY3"/>
              </a:cxn>
            </a:cxnLst>
            <a:rect l="l" t="t" r="r" b="b"/>
            <a:pathLst>
              <a:path w="2925237" h="3476625">
                <a:moveTo>
                  <a:pt x="2919413" y="0"/>
                </a:moveTo>
                <a:lnTo>
                  <a:pt x="2925237" y="163915"/>
                </a:lnTo>
                <a:lnTo>
                  <a:pt x="2925237" y="3398721"/>
                </a:lnTo>
                <a:lnTo>
                  <a:pt x="0" y="3476625"/>
                </a:lnTo>
                <a:close/>
              </a:path>
            </a:pathLst>
          </a:custGeom>
          <a:solidFill>
            <a:srgbClr val="EFEF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solidFill>
                <a:prstClr val="black"/>
              </a:solidFill>
            </a:endParaRPr>
          </a:p>
        </p:txBody>
      </p:sp>
      <p:sp>
        <p:nvSpPr>
          <p:cNvPr id="42" name="任意多边形 41"/>
          <p:cNvSpPr/>
          <p:nvPr/>
        </p:nvSpPr>
        <p:spPr bwMode="auto">
          <a:xfrm>
            <a:off x="8237752" y="4131555"/>
            <a:ext cx="3977749" cy="2758695"/>
          </a:xfrm>
          <a:custGeom>
            <a:avLst/>
            <a:gdLst>
              <a:gd name="connsiteX0" fmla="*/ 3977749 w 3977749"/>
              <a:gd name="connsiteY0" fmla="*/ 0 h 2758695"/>
              <a:gd name="connsiteX1" fmla="*/ 3977749 w 3977749"/>
              <a:gd name="connsiteY1" fmla="*/ 2758695 h 2758695"/>
              <a:gd name="connsiteX2" fmla="*/ 626774 w 3977749"/>
              <a:gd name="connsiteY2" fmla="*/ 2758695 h 2758695"/>
              <a:gd name="connsiteX3" fmla="*/ 0 w 3977749"/>
              <a:gd name="connsiteY3" fmla="*/ 2734703 h 2758695"/>
            </a:gdLst>
            <a:ahLst/>
            <a:cxnLst>
              <a:cxn ang="0">
                <a:pos x="connsiteX0" y="connsiteY0"/>
              </a:cxn>
              <a:cxn ang="0">
                <a:pos x="connsiteX1" y="connsiteY1"/>
              </a:cxn>
              <a:cxn ang="0">
                <a:pos x="connsiteX2" y="connsiteY2"/>
              </a:cxn>
              <a:cxn ang="0">
                <a:pos x="connsiteX3" y="connsiteY3"/>
              </a:cxn>
            </a:cxnLst>
            <a:rect l="l" t="t" r="r" b="b"/>
            <a:pathLst>
              <a:path w="3977749" h="2758695">
                <a:moveTo>
                  <a:pt x="3977749" y="0"/>
                </a:moveTo>
                <a:lnTo>
                  <a:pt x="3977749" y="2758695"/>
                </a:lnTo>
                <a:lnTo>
                  <a:pt x="626774" y="2758695"/>
                </a:lnTo>
                <a:lnTo>
                  <a:pt x="0" y="2734703"/>
                </a:ln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solidFill>
                <a:prstClr val="black"/>
              </a:solidFill>
            </a:endParaRPr>
          </a:p>
        </p:txBody>
      </p:sp>
      <p:sp>
        <p:nvSpPr>
          <p:cNvPr id="43" name="任意多边形 42"/>
          <p:cNvSpPr/>
          <p:nvPr/>
        </p:nvSpPr>
        <p:spPr bwMode="auto">
          <a:xfrm>
            <a:off x="7875575" y="4899187"/>
            <a:ext cx="4339925" cy="1991063"/>
          </a:xfrm>
          <a:custGeom>
            <a:avLst/>
            <a:gdLst>
              <a:gd name="connsiteX0" fmla="*/ 4339925 w 4339925"/>
              <a:gd name="connsiteY0" fmla="*/ 0 h 1991063"/>
              <a:gd name="connsiteX1" fmla="*/ 4339925 w 4339925"/>
              <a:gd name="connsiteY1" fmla="*/ 913141 h 1991063"/>
              <a:gd name="connsiteX2" fmla="*/ 305017 w 4339925"/>
              <a:gd name="connsiteY2" fmla="*/ 1991063 h 1991063"/>
              <a:gd name="connsiteX3" fmla="*/ 0 w 4339925"/>
              <a:gd name="connsiteY3" fmla="*/ 1991063 h 1991063"/>
            </a:gdLst>
            <a:ahLst/>
            <a:cxnLst>
              <a:cxn ang="0">
                <a:pos x="connsiteX0" y="connsiteY0"/>
              </a:cxn>
              <a:cxn ang="0">
                <a:pos x="connsiteX1" y="connsiteY1"/>
              </a:cxn>
              <a:cxn ang="0">
                <a:pos x="connsiteX2" y="connsiteY2"/>
              </a:cxn>
              <a:cxn ang="0">
                <a:pos x="connsiteX3" y="connsiteY3"/>
              </a:cxn>
            </a:cxnLst>
            <a:rect l="l" t="t" r="r" b="b"/>
            <a:pathLst>
              <a:path w="4339925" h="1991063">
                <a:moveTo>
                  <a:pt x="4339925" y="0"/>
                </a:moveTo>
                <a:lnTo>
                  <a:pt x="4339925" y="913141"/>
                </a:lnTo>
                <a:lnTo>
                  <a:pt x="305017" y="1991063"/>
                </a:lnTo>
                <a:lnTo>
                  <a:pt x="0" y="1991063"/>
                </a:lnTo>
                <a:close/>
              </a:path>
            </a:pathLst>
          </a:custGeom>
          <a:solidFill>
            <a:schemeClr val="accent1">
              <a:lumMod val="60000"/>
              <a:lumOff val="40000"/>
            </a:schemeClr>
          </a:solidFill>
          <a:ln>
            <a:noFill/>
          </a:ln>
        </p:spPr>
        <p:txBody>
          <a:bodyPr vert="horz" wrap="square" lIns="91440" tIns="45720" rIns="91440" bIns="45720" numCol="1" anchor="t" anchorCtr="0" compatLnSpc="1">
            <a:noAutofit/>
          </a:bodyPr>
          <a:lstStyle/>
          <a:p>
            <a:endParaRPr lang="zh-CN" altLang="en-US">
              <a:solidFill>
                <a:prstClr val="black"/>
              </a:solidFill>
            </a:endParaRPr>
          </a:p>
        </p:txBody>
      </p:sp>
      <p:sp>
        <p:nvSpPr>
          <p:cNvPr id="15" name="文本框 14"/>
          <p:cNvSpPr txBox="1"/>
          <p:nvPr/>
        </p:nvSpPr>
        <p:spPr>
          <a:xfrm>
            <a:off x="766445" y="2572385"/>
            <a:ext cx="10507345" cy="1117600"/>
          </a:xfrm>
          <a:prstGeom prst="rect">
            <a:avLst/>
          </a:prstGeom>
          <a:noFill/>
          <a:ln>
            <a:solidFill>
              <a:schemeClr val="accent1">
                <a:lumMod val="50000"/>
              </a:schemeClr>
            </a:solidFill>
          </a:ln>
        </p:spPr>
        <p:txBody>
          <a:bodyPr wrap="square" rtlCol="0">
            <a:noAutofit/>
          </a:bodyPr>
          <a:lstStyle/>
          <a:p>
            <a:pPr algn="ctr"/>
            <a:r>
              <a:rPr lang="en-US" altLang="zh-CN" sz="6000" dirty="0">
                <a:solidFill>
                  <a:schemeClr val="accent1">
                    <a:lumMod val="50000"/>
                  </a:schemeClr>
                </a:solidFill>
                <a:latin typeface="字魂35号-经典雅黑" panose="02000000000000000000" pitchFamily="2" charset="-122"/>
                <a:ea typeface="字魂35号-经典雅黑" panose="02000000000000000000" pitchFamily="2" charset="-122"/>
              </a:rPr>
              <a:t>AI</a:t>
            </a:r>
            <a:r>
              <a:rPr lang="zh-CN" altLang="en-US" sz="6000" dirty="0">
                <a:solidFill>
                  <a:schemeClr val="accent1">
                    <a:lumMod val="50000"/>
                  </a:schemeClr>
                </a:solidFill>
                <a:latin typeface="字魂35号-经典雅黑" panose="02000000000000000000" pitchFamily="2" charset="-122"/>
                <a:ea typeface="字魂35号-经典雅黑" panose="02000000000000000000" pitchFamily="2" charset="-122"/>
              </a:rPr>
              <a:t>赋能的情商提升平台</a:t>
            </a:r>
            <a:endParaRPr lang="zh-CN" altLang="en-US" sz="6000" dirty="0">
              <a:solidFill>
                <a:schemeClr val="accent1">
                  <a:lumMod val="50000"/>
                </a:schemeClr>
              </a:solidFill>
              <a:latin typeface="字魂35号-经典雅黑" panose="02000000000000000000" pitchFamily="2" charset="-122"/>
              <a:ea typeface="字魂35号-经典雅黑" panose="02000000000000000000" pitchFamily="2" charset="-122"/>
            </a:endParaRPr>
          </a:p>
        </p:txBody>
      </p:sp>
      <p:sp>
        <p:nvSpPr>
          <p:cNvPr id="17" name="矩形 16"/>
          <p:cNvSpPr>
            <a:spLocks noChangeArrowheads="1"/>
          </p:cNvSpPr>
          <p:nvPr/>
        </p:nvSpPr>
        <p:spPr bwMode="auto">
          <a:xfrm>
            <a:off x="3049301" y="4262629"/>
            <a:ext cx="2326278" cy="400110"/>
          </a:xfrm>
          <a:prstGeom prst="rect">
            <a:avLst/>
          </a:prstGeom>
          <a:solidFill>
            <a:srgbClr val="7CAFDE"/>
          </a:solid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lgn="r">
              <a:buFont typeface="Arial" panose="020B0604020202020204" pitchFamily="34" charset="0"/>
              <a:buChar char="•"/>
            </a:pPr>
            <a:r>
              <a:rPr lang="zh-CN" altLang="en-US" sz="2000" dirty="0">
                <a:solidFill>
                  <a:prstClr val="white"/>
                </a:solidFill>
                <a:latin typeface="微软雅黑" panose="020B0503020204020204" pitchFamily="34" charset="-122"/>
                <a:ea typeface="微软雅黑" panose="020B0503020204020204" pitchFamily="34" charset="-122"/>
              </a:rPr>
              <a:t>答辩人：叶晓良</a:t>
            </a:r>
            <a:endParaRPr lang="zh-CN" altLang="en-US" sz="2000" dirty="0">
              <a:solidFill>
                <a:prstClr val="white"/>
              </a:solidFill>
              <a:latin typeface="微软雅黑" panose="020B0503020204020204" pitchFamily="34" charset="-122"/>
              <a:ea typeface="微软雅黑" panose="020B0503020204020204" pitchFamily="34" charset="-122"/>
            </a:endParaRPr>
          </a:p>
        </p:txBody>
      </p:sp>
      <p:sp>
        <p:nvSpPr>
          <p:cNvPr id="18" name="矩形 17"/>
          <p:cNvSpPr>
            <a:spLocks noChangeArrowheads="1"/>
          </p:cNvSpPr>
          <p:nvPr/>
        </p:nvSpPr>
        <p:spPr bwMode="auto">
          <a:xfrm>
            <a:off x="6626228" y="4260139"/>
            <a:ext cx="2069797" cy="400110"/>
          </a:xfrm>
          <a:prstGeom prst="rect">
            <a:avLst/>
          </a:prstGeom>
          <a:solidFill>
            <a:srgbClr val="7CAFDE"/>
          </a:solid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buFont typeface="Arial" panose="020B0604020202020204" pitchFamily="34" charset="0"/>
              <a:buChar char="•"/>
            </a:pPr>
            <a:r>
              <a:rPr lang="zh-CN" altLang="en-US" sz="2000" dirty="0">
                <a:solidFill>
                  <a:prstClr val="white"/>
                </a:solidFill>
                <a:latin typeface="微软雅黑" panose="020B0503020204020204" pitchFamily="34" charset="-122"/>
                <a:ea typeface="微软雅黑" panose="020B0503020204020204" pitchFamily="34" charset="-122"/>
              </a:rPr>
              <a:t>软件工程学院</a:t>
            </a:r>
            <a:endParaRPr lang="zh-CN" altLang="en-US" sz="2000"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970214" y="1736640"/>
            <a:ext cx="3919663" cy="769441"/>
          </a:xfrm>
          <a:prstGeom prst="rect">
            <a:avLst/>
          </a:prstGeom>
          <a:noFill/>
        </p:spPr>
        <p:txBody>
          <a:bodyPr wrap="none" rtlCol="0">
            <a:spAutoFit/>
          </a:bodyPr>
          <a:lstStyle/>
          <a:p>
            <a:pPr algn="ctr"/>
            <a:r>
              <a:rPr lang="zh-CN" altLang="en-US" sz="4400" dirty="0">
                <a:solidFill>
                  <a:schemeClr val="accent1">
                    <a:lumMod val="50000"/>
                  </a:schemeClr>
                </a:solidFill>
                <a:ea typeface="字魂35号-经典雅黑" panose="02000000000000000000" pitchFamily="2" charset="-122"/>
              </a:rPr>
              <a:t>“</a:t>
            </a:r>
            <a:r>
              <a:rPr lang="en-US" altLang="zh-CN" sz="4400" dirty="0" err="1">
                <a:solidFill>
                  <a:schemeClr val="accent1">
                    <a:lumMod val="50000"/>
                  </a:schemeClr>
                </a:solidFill>
                <a:ea typeface="字魂35号-经典雅黑" panose="02000000000000000000" pitchFamily="2" charset="-122"/>
              </a:rPr>
              <a:t>EQ_Master</a:t>
            </a:r>
            <a:r>
              <a:rPr lang="zh-CN" altLang="en-US" sz="4400" dirty="0">
                <a:solidFill>
                  <a:schemeClr val="accent1">
                    <a:lumMod val="50000"/>
                  </a:schemeClr>
                </a:solidFill>
                <a:ea typeface="字魂35号-经典雅黑" panose="02000000000000000000" pitchFamily="2" charset="-122"/>
              </a:rPr>
              <a:t>”</a:t>
            </a:r>
            <a:endParaRPr lang="zh-CN" altLang="en-US" sz="4400" dirty="0">
              <a:solidFill>
                <a:schemeClr val="accent1">
                  <a:lumMod val="50000"/>
                </a:schemeClr>
              </a:solidFill>
              <a:ea typeface="字魂35号-经典雅黑"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0-#ppt_w/2"/>
                                          </p:val>
                                        </p:tav>
                                        <p:tav tm="100000">
                                          <p:val>
                                            <p:strVal val="#ppt_x"/>
                                          </p:val>
                                        </p:tav>
                                      </p:tavLst>
                                    </p:anim>
                                    <p:anim calcmode="lin" valueType="num">
                                      <p:cBhvr additive="base">
                                        <p:cTn id="14"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15"/>
                                        </p:tgtEl>
                                        <p:attrNameLst>
                                          <p:attrName>ppt_y</p:attrName>
                                        </p:attrNameLst>
                                      </p:cBhvr>
                                      <p:tavLst>
                                        <p:tav tm="0">
                                          <p:val>
                                            <p:strVal val="#ppt_y"/>
                                          </p:val>
                                        </p:tav>
                                        <p:tav tm="100000">
                                          <p:val>
                                            <p:strVal val="#ppt_y"/>
                                          </p:val>
                                        </p:tav>
                                      </p:tavLst>
                                    </p:anim>
                                    <p:anim calcmode="lin" valueType="num">
                                      <p:cBhvr>
                                        <p:cTn id="27"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15"/>
                                        </p:tgtEl>
                                      </p:cBhvr>
                                    </p:animEffect>
                                  </p:childTnLst>
                                </p:cTn>
                              </p:par>
                            </p:childTnLst>
                          </p:cTn>
                        </p:par>
                        <p:par>
                          <p:cTn id="30" fill="hold">
                            <p:stCondLst>
                              <p:cond delay="100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7"/>
                                        </p:tgtEl>
                                        <p:attrNameLst>
                                          <p:attrName>ppt_y</p:attrName>
                                        </p:attrNameLst>
                                      </p:cBhvr>
                                      <p:tavLst>
                                        <p:tav tm="0">
                                          <p:val>
                                            <p:strVal val="#ppt_y"/>
                                          </p:val>
                                        </p:tav>
                                        <p:tav tm="100000">
                                          <p:val>
                                            <p:strVal val="#ppt_y"/>
                                          </p:val>
                                        </p:tav>
                                      </p:tavLst>
                                    </p:anim>
                                    <p:anim calcmode="lin" valueType="num">
                                      <p:cBhvr>
                                        <p:cTn id="35"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7"/>
                                        </p:tgtEl>
                                      </p:cBhvr>
                                    </p:animEffect>
                                  </p:childTnLst>
                                </p:cTn>
                              </p:par>
                              <p:par>
                                <p:cTn id="38" presetID="41" presetClass="entr" presetSubtype="0" fill="hold" grpId="0" nodeType="withEffect">
                                  <p:stCondLst>
                                    <p:cond delay="0"/>
                                  </p:stCondLst>
                                  <p:iterate type="lt">
                                    <p:tmPct val="10000"/>
                                  </p:iterate>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18"/>
                                        </p:tgtEl>
                                        <p:attrNameLst>
                                          <p:attrName>ppt_y</p:attrName>
                                        </p:attrNameLst>
                                      </p:cBhvr>
                                      <p:tavLst>
                                        <p:tav tm="0">
                                          <p:val>
                                            <p:strVal val="#ppt_y"/>
                                          </p:val>
                                        </p:tav>
                                        <p:tav tm="100000">
                                          <p:val>
                                            <p:strVal val="#ppt_y"/>
                                          </p:val>
                                        </p:tav>
                                      </p:tavLst>
                                    </p:anim>
                                    <p:anim calcmode="lin" valueType="num">
                                      <p:cBhvr>
                                        <p:cTn id="42"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additive="base">
                                        <p:cTn id="49" dur="500" fill="hold"/>
                                        <p:tgtEl>
                                          <p:spTgt spid="42"/>
                                        </p:tgtEl>
                                        <p:attrNameLst>
                                          <p:attrName>ppt_x</p:attrName>
                                        </p:attrNameLst>
                                      </p:cBhvr>
                                      <p:tavLst>
                                        <p:tav tm="0">
                                          <p:val>
                                            <p:strVal val="#ppt_x"/>
                                          </p:val>
                                        </p:tav>
                                        <p:tav tm="100000">
                                          <p:val>
                                            <p:strVal val="#ppt_x"/>
                                          </p:val>
                                        </p:tav>
                                      </p:tavLst>
                                    </p:anim>
                                    <p:anim calcmode="lin" valueType="num">
                                      <p:cBhvr additive="base">
                                        <p:cTn id="5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0-#ppt_w/2"/>
                                          </p:val>
                                        </p:tav>
                                        <p:tav tm="100000">
                                          <p:val>
                                            <p:strVal val="#ppt_x"/>
                                          </p:val>
                                        </p:tav>
                                      </p:tavLst>
                                    </p:anim>
                                    <p:anim calcmode="lin" valueType="num">
                                      <p:cBhvr additive="base">
                                        <p:cTn id="56"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1" fill="hold" grpId="0" nodeType="clickEffect">
                                  <p:stCondLst>
                                    <p:cond delay="0"/>
                                  </p:stCondLst>
                                  <p:childTnLst>
                                    <p:set>
                                      <p:cBhvr>
                                        <p:cTn id="60" dur="1" fill="hold">
                                          <p:stCondLst>
                                            <p:cond delay="0"/>
                                          </p:stCondLst>
                                        </p:cTn>
                                        <p:tgtEl>
                                          <p:spTgt spid="44"/>
                                        </p:tgtEl>
                                        <p:attrNameLst>
                                          <p:attrName>style.visibility</p:attrName>
                                        </p:attrNameLst>
                                      </p:cBhvr>
                                      <p:to>
                                        <p:strVal val="visible"/>
                                      </p:to>
                                    </p:set>
                                    <p:anim calcmode="lin" valueType="num">
                                      <p:cBhvr additive="base">
                                        <p:cTn id="61" dur="500" fill="hold"/>
                                        <p:tgtEl>
                                          <p:spTgt spid="44"/>
                                        </p:tgtEl>
                                        <p:attrNameLst>
                                          <p:attrName>ppt_x</p:attrName>
                                        </p:attrNameLst>
                                      </p:cBhvr>
                                      <p:tavLst>
                                        <p:tav tm="0">
                                          <p:val>
                                            <p:strVal val="#ppt_x"/>
                                          </p:val>
                                        </p:tav>
                                        <p:tav tm="100000">
                                          <p:val>
                                            <p:strVal val="#ppt_x"/>
                                          </p:val>
                                        </p:tav>
                                      </p:tavLst>
                                    </p:anim>
                                    <p:anim calcmode="lin" valueType="num">
                                      <p:cBhvr additive="base">
                                        <p:cTn id="62"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6" grpId="0" animBg="1"/>
      <p:bldP spid="44" grpId="0" animBg="1"/>
      <p:bldP spid="42" grpId="0" animBg="1"/>
      <p:bldP spid="43" grpId="0" animBg="1"/>
      <p:bldP spid="15" grpId="0" animBg="1"/>
      <p:bldP spid="17" grpId="0" animBg="1"/>
      <p:bldP spid="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0" y="6756400"/>
            <a:ext cx="12192000" cy="101600"/>
            <a:chOff x="0" y="6756400"/>
            <a:chExt cx="12192000" cy="101600"/>
          </a:xfrm>
          <a:solidFill>
            <a:schemeClr val="accent1">
              <a:lumMod val="75000"/>
            </a:schemeClr>
          </a:solidFill>
        </p:grpSpPr>
        <p:sp>
          <p:nvSpPr>
            <p:cNvPr id="60"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1"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2"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3"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4"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5"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6"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67" name="矩形 66"/>
          <p:cNvSpPr/>
          <p:nvPr/>
        </p:nvSpPr>
        <p:spPr>
          <a:xfrm>
            <a:off x="0" y="50800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8" name="文本框 4"/>
          <p:cNvSpPr txBox="1">
            <a:spLocks noChangeArrowheads="1"/>
          </p:cNvSpPr>
          <p:nvPr/>
        </p:nvSpPr>
        <p:spPr bwMode="auto">
          <a:xfrm>
            <a:off x="295275" y="508000"/>
            <a:ext cx="26812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dirty="0">
                <a:solidFill>
                  <a:prstClr val="black"/>
                </a:solidFill>
                <a:latin typeface="微软雅黑" panose="020B0503020204020204" pitchFamily="34" charset="-122"/>
                <a:ea typeface="微软雅黑" panose="020B0503020204020204" pitchFamily="34" charset="-122"/>
              </a:rPr>
              <a:t>登录、注册模块</a:t>
            </a:r>
            <a:endParaRPr lang="zh-CN" altLang="en-US"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rcRect r="70044"/>
          <a:stretch>
            <a:fillRect/>
          </a:stretch>
        </p:blipFill>
        <p:spPr>
          <a:xfrm>
            <a:off x="295275" y="1402715"/>
            <a:ext cx="2385060" cy="4970145"/>
          </a:xfrm>
          <a:prstGeom prst="rect">
            <a:avLst/>
          </a:prstGeom>
        </p:spPr>
      </p:pic>
      <p:pic>
        <p:nvPicPr>
          <p:cNvPr id="2" name="图片 1"/>
          <p:cNvPicPr>
            <a:picLocks noChangeAspect="1"/>
          </p:cNvPicPr>
          <p:nvPr/>
        </p:nvPicPr>
        <p:blipFill>
          <a:blip r:embed="rId2"/>
          <a:stretch>
            <a:fillRect/>
          </a:stretch>
        </p:blipFill>
        <p:spPr>
          <a:xfrm>
            <a:off x="2976880" y="1402080"/>
            <a:ext cx="2291080" cy="4969510"/>
          </a:xfrm>
          <a:prstGeom prst="rect">
            <a:avLst/>
          </a:prstGeom>
        </p:spPr>
      </p:pic>
      <p:pic>
        <p:nvPicPr>
          <p:cNvPr id="4" name="图片 3"/>
          <p:cNvPicPr>
            <a:picLocks noChangeAspect="1"/>
          </p:cNvPicPr>
          <p:nvPr/>
        </p:nvPicPr>
        <p:blipFill>
          <a:blip r:embed="rId3"/>
          <a:stretch>
            <a:fillRect/>
          </a:stretch>
        </p:blipFill>
        <p:spPr>
          <a:xfrm>
            <a:off x="5532120" y="1402715"/>
            <a:ext cx="2314575" cy="4968875"/>
          </a:xfrm>
          <a:prstGeom prst="rect">
            <a:avLst/>
          </a:prstGeom>
        </p:spPr>
      </p:pic>
      <p:sp>
        <p:nvSpPr>
          <p:cNvPr id="5" name="文本框 4"/>
          <p:cNvSpPr txBox="1"/>
          <p:nvPr/>
        </p:nvSpPr>
        <p:spPr>
          <a:xfrm>
            <a:off x="8349615" y="1501775"/>
            <a:ext cx="3504565" cy="4769485"/>
          </a:xfrm>
          <a:prstGeom prst="rect">
            <a:avLst/>
          </a:prstGeom>
          <a:noFill/>
        </p:spPr>
        <p:txBody>
          <a:bodyPr wrap="square" rtlCol="0" anchor="t">
            <a:noAutofit/>
          </a:bodyPr>
          <a:p>
            <a:pPr indent="457200" algn="l">
              <a:lnSpc>
                <a:spcPct val="120000"/>
              </a:lnSpc>
              <a:buClrTx/>
              <a:buSzTx/>
              <a:buNone/>
            </a:pPr>
            <a:r>
              <a:rPr lang="zh-CN" altLang="en-US" sz="2400" dirty="0">
                <a:latin typeface="微软雅黑" panose="020B0503020204020204" pitchFamily="34" charset="-122"/>
                <a:ea typeface="微软雅黑" panose="020B0503020204020204" pitchFamily="34" charset="-122"/>
                <a:sym typeface="+mn-ea"/>
              </a:rPr>
              <a:t>在登录与注册的部分中，我们需要对用户的格式有一定的要求，不能随意的输入。</a:t>
            </a:r>
            <a:endParaRPr lang="zh-CN" altLang="en-US" sz="2400" dirty="0">
              <a:latin typeface="微软雅黑" panose="020B0503020204020204" pitchFamily="34" charset="-122"/>
              <a:ea typeface="微软雅黑" panose="020B0503020204020204" pitchFamily="34" charset="-122"/>
            </a:endParaRPr>
          </a:p>
          <a:p>
            <a:pPr indent="457200" algn="l">
              <a:lnSpc>
                <a:spcPct val="120000"/>
              </a:lnSpc>
              <a:buClrTx/>
              <a:buSzTx/>
              <a:buNone/>
            </a:pPr>
            <a:r>
              <a:rPr lang="zh-CN" altLang="en-US" sz="2400" dirty="0">
                <a:latin typeface="微软雅黑" panose="020B0503020204020204" pitchFamily="34" charset="-122"/>
                <a:ea typeface="微软雅黑" panose="020B0503020204020204" pitchFamily="34" charset="-122"/>
                <a:sym typeface="+mn-ea"/>
              </a:rPr>
              <a:t>同时实现会话保持，后端管理session，不需要重复登录且更安全。</a:t>
            </a:r>
            <a:endParaRPr lang="zh-CN" altLang="en-US" sz="2400"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0" y="6756400"/>
            <a:ext cx="12192000" cy="101600"/>
            <a:chOff x="0" y="6756400"/>
            <a:chExt cx="12192000" cy="101600"/>
          </a:xfrm>
          <a:solidFill>
            <a:schemeClr val="accent1">
              <a:lumMod val="75000"/>
            </a:schemeClr>
          </a:solidFill>
        </p:grpSpPr>
        <p:sp>
          <p:nvSpPr>
            <p:cNvPr id="60"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1"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2"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3"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4"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5"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6"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67" name="矩形 66"/>
          <p:cNvSpPr/>
          <p:nvPr/>
        </p:nvSpPr>
        <p:spPr>
          <a:xfrm>
            <a:off x="0" y="50800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8" name="文本框 4"/>
          <p:cNvSpPr txBox="1">
            <a:spLocks noChangeArrowheads="1"/>
          </p:cNvSpPr>
          <p:nvPr/>
        </p:nvSpPr>
        <p:spPr bwMode="auto">
          <a:xfrm>
            <a:off x="295275" y="508000"/>
            <a:ext cx="26812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dirty="0">
                <a:solidFill>
                  <a:prstClr val="black"/>
                </a:solidFill>
                <a:latin typeface="微软雅黑" panose="020B0503020204020204" pitchFamily="34" charset="-122"/>
                <a:ea typeface="微软雅黑" panose="020B0503020204020204" pitchFamily="34" charset="-122"/>
              </a:rPr>
              <a:t>每日分享模块</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808345" y="783590"/>
            <a:ext cx="4064000" cy="368300"/>
          </a:xfrm>
          <a:prstGeom prst="rect">
            <a:avLst/>
          </a:prstGeom>
          <a:noFill/>
        </p:spPr>
        <p:txBody>
          <a:bodyPr wrap="square" rtlCol="0">
            <a:spAutoFit/>
          </a:bodyPr>
          <a:p>
            <a:endParaRPr lang="zh-CN" altLang="en-US"/>
          </a:p>
        </p:txBody>
      </p:sp>
      <p:pic>
        <p:nvPicPr>
          <p:cNvPr id="4" name="图片 3"/>
          <p:cNvPicPr>
            <a:picLocks noChangeAspect="1"/>
          </p:cNvPicPr>
          <p:nvPr/>
        </p:nvPicPr>
        <p:blipFill>
          <a:blip r:embed="rId1"/>
          <a:stretch>
            <a:fillRect/>
          </a:stretch>
        </p:blipFill>
        <p:spPr>
          <a:xfrm>
            <a:off x="179070" y="1448435"/>
            <a:ext cx="2002155" cy="4352290"/>
          </a:xfrm>
          <a:prstGeom prst="rect">
            <a:avLst/>
          </a:prstGeom>
        </p:spPr>
      </p:pic>
      <p:pic>
        <p:nvPicPr>
          <p:cNvPr id="5" name="图片 4"/>
          <p:cNvPicPr>
            <a:picLocks noChangeAspect="1"/>
          </p:cNvPicPr>
          <p:nvPr/>
        </p:nvPicPr>
        <p:blipFill>
          <a:blip r:embed="rId2"/>
          <a:stretch>
            <a:fillRect/>
          </a:stretch>
        </p:blipFill>
        <p:spPr>
          <a:xfrm>
            <a:off x="2256790" y="1449070"/>
            <a:ext cx="2037080" cy="4356100"/>
          </a:xfrm>
          <a:prstGeom prst="rect">
            <a:avLst/>
          </a:prstGeom>
        </p:spPr>
      </p:pic>
      <p:pic>
        <p:nvPicPr>
          <p:cNvPr id="6" name="图片 5"/>
          <p:cNvPicPr>
            <a:picLocks noChangeAspect="1"/>
          </p:cNvPicPr>
          <p:nvPr/>
        </p:nvPicPr>
        <p:blipFill>
          <a:blip r:embed="rId3"/>
          <a:stretch>
            <a:fillRect/>
          </a:stretch>
        </p:blipFill>
        <p:spPr>
          <a:xfrm>
            <a:off x="4369435" y="1449070"/>
            <a:ext cx="2033270" cy="4356100"/>
          </a:xfrm>
          <a:prstGeom prst="rect">
            <a:avLst/>
          </a:prstGeom>
        </p:spPr>
      </p:pic>
      <p:pic>
        <p:nvPicPr>
          <p:cNvPr id="7" name="图片 6"/>
          <p:cNvPicPr>
            <a:picLocks noChangeAspect="1"/>
          </p:cNvPicPr>
          <p:nvPr/>
        </p:nvPicPr>
        <p:blipFill>
          <a:blip r:embed="rId4"/>
          <a:stretch>
            <a:fillRect/>
          </a:stretch>
        </p:blipFill>
        <p:spPr>
          <a:xfrm>
            <a:off x="6478270" y="1449070"/>
            <a:ext cx="2032000" cy="4356100"/>
          </a:xfrm>
          <a:prstGeom prst="rect">
            <a:avLst/>
          </a:prstGeom>
        </p:spPr>
      </p:pic>
      <p:sp>
        <p:nvSpPr>
          <p:cNvPr id="9" name="文本框 8"/>
          <p:cNvSpPr txBox="1"/>
          <p:nvPr/>
        </p:nvSpPr>
        <p:spPr>
          <a:xfrm>
            <a:off x="8687435" y="262255"/>
            <a:ext cx="3504565" cy="4769485"/>
          </a:xfrm>
          <a:prstGeom prst="rect">
            <a:avLst/>
          </a:prstGeom>
          <a:noFill/>
        </p:spPr>
        <p:txBody>
          <a:bodyPr wrap="square" rtlCol="0" anchor="t">
            <a:noAutofit/>
          </a:bodyPr>
          <a:p>
            <a:pPr indent="457200" algn="l">
              <a:lnSpc>
                <a:spcPct val="120000"/>
              </a:lnSpc>
              <a:buClrTx/>
              <a:buSzTx/>
              <a:buNone/>
            </a:pPr>
            <a:r>
              <a:rPr lang="zh-CN" altLang="en-US" sz="2400" dirty="0">
                <a:latin typeface="微软雅黑" panose="020B0503020204020204" pitchFamily="34" charset="-122"/>
                <a:ea typeface="微软雅黑" panose="020B0503020204020204" pitchFamily="34" charset="-122"/>
                <a:sym typeface="+mn-ea"/>
              </a:rPr>
              <a:t>在每日分享模块，我们以官方为主体，每天</a:t>
            </a:r>
            <a:r>
              <a:rPr lang="en-US" altLang="zh-CN" sz="2400" dirty="0">
                <a:latin typeface="微软雅黑" panose="020B0503020204020204" pitchFamily="34" charset="-122"/>
                <a:ea typeface="微软雅黑" panose="020B0503020204020204" pitchFamily="34" charset="-122"/>
                <a:sym typeface="+mn-ea"/>
              </a:rPr>
              <a:t>12</a:t>
            </a:r>
            <a:r>
              <a:rPr lang="zh-CN" altLang="en-US" sz="2400" dirty="0">
                <a:latin typeface="微软雅黑" panose="020B0503020204020204" pitchFamily="34" charset="-122"/>
                <a:ea typeface="微软雅黑" panose="020B0503020204020204" pitchFamily="34" charset="-122"/>
                <a:sym typeface="+mn-ea"/>
              </a:rPr>
              <a:t>点从</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考验情商的热门问题</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提升情商小技巧</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情商趣味故事</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三个方面发布分享，用户可以对自己喜欢的分享进行点赞收藏、评论分享，同时我们也会根据分享的热度制作</a:t>
            </a:r>
            <a:r>
              <a:rPr lang="zh-CN" altLang="en-US" sz="2400" dirty="0">
                <a:latin typeface="微软雅黑" panose="020B0503020204020204" pitchFamily="34" charset="-122"/>
                <a:ea typeface="微软雅黑" panose="020B0503020204020204" pitchFamily="34" charset="-122"/>
                <a:sym typeface="+mn-ea"/>
              </a:rPr>
              <a:t>热度榜。</a:t>
            </a:r>
            <a:endParaRPr lang="zh-CN" altLang="en-US" sz="2400" dirty="0">
              <a:latin typeface="微软雅黑" panose="020B0503020204020204" pitchFamily="34" charset="-122"/>
              <a:ea typeface="微软雅黑" panose="020B0503020204020204" pitchFamily="34" charset="-122"/>
              <a:sym typeface="+mn-ea"/>
            </a:endParaRPr>
          </a:p>
          <a:p>
            <a:pPr indent="457200" algn="l">
              <a:lnSpc>
                <a:spcPct val="120000"/>
              </a:lnSpc>
              <a:buClrTx/>
              <a:buSzTx/>
              <a:buNone/>
            </a:pPr>
            <a:r>
              <a:rPr lang="zh-CN" altLang="en-US" sz="2400" dirty="0">
                <a:latin typeface="微软雅黑" panose="020B0503020204020204" pitchFamily="34" charset="-122"/>
                <a:ea typeface="微软雅黑" panose="020B0503020204020204" pitchFamily="34" charset="-122"/>
                <a:sym typeface="+mn-ea"/>
              </a:rPr>
              <a:t>后期我们也会构建成官方为主体，用户自由分享的平台</a:t>
            </a:r>
            <a:r>
              <a:rPr lang="zh-CN" altLang="en-US" sz="2400" dirty="0">
                <a:latin typeface="微软雅黑" panose="020B0503020204020204" pitchFamily="34" charset="-122"/>
                <a:ea typeface="微软雅黑" panose="020B0503020204020204" pitchFamily="34" charset="-122"/>
                <a:sym typeface="+mn-ea"/>
              </a:rPr>
              <a:t>结构。</a:t>
            </a:r>
            <a:endParaRPr lang="zh-CN" altLang="en-US" sz="2400"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0" y="6756400"/>
            <a:ext cx="12192000" cy="101600"/>
            <a:chOff x="0" y="6756400"/>
            <a:chExt cx="12192000" cy="101600"/>
          </a:xfrm>
          <a:solidFill>
            <a:schemeClr val="accent1">
              <a:lumMod val="75000"/>
            </a:schemeClr>
          </a:solidFill>
        </p:grpSpPr>
        <p:sp>
          <p:nvSpPr>
            <p:cNvPr id="60"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1"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2"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3"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4"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5"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6"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67" name="矩形 66"/>
          <p:cNvSpPr/>
          <p:nvPr/>
        </p:nvSpPr>
        <p:spPr>
          <a:xfrm>
            <a:off x="0" y="50800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8" name="文本框 4"/>
          <p:cNvSpPr txBox="1">
            <a:spLocks noChangeArrowheads="1"/>
          </p:cNvSpPr>
          <p:nvPr/>
        </p:nvSpPr>
        <p:spPr bwMode="auto">
          <a:xfrm>
            <a:off x="295274" y="508000"/>
            <a:ext cx="3133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b="1" dirty="0">
                <a:solidFill>
                  <a:prstClr val="black"/>
                </a:solidFill>
                <a:latin typeface="微软雅黑" panose="020B0503020204020204" pitchFamily="34" charset="-122"/>
                <a:ea typeface="微软雅黑" panose="020B0503020204020204" pitchFamily="34" charset="-122"/>
              </a:rPr>
              <a:t>AI</a:t>
            </a:r>
            <a:r>
              <a:rPr lang="zh-CN" altLang="en-US" b="1" dirty="0">
                <a:solidFill>
                  <a:prstClr val="black"/>
                </a:solidFill>
                <a:latin typeface="微软雅黑" panose="020B0503020204020204" pitchFamily="34" charset="-122"/>
                <a:ea typeface="微软雅黑" panose="020B0503020204020204" pitchFamily="34" charset="-122"/>
              </a:rPr>
              <a:t>高情商回复模块</a:t>
            </a:r>
            <a:endParaRPr lang="zh-CN" altLang="en-US"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95275" y="1192530"/>
            <a:ext cx="1931035" cy="4081145"/>
          </a:xfrm>
          <a:prstGeom prst="rect">
            <a:avLst/>
          </a:prstGeom>
        </p:spPr>
      </p:pic>
      <p:pic>
        <p:nvPicPr>
          <p:cNvPr id="4" name="图片 3"/>
          <p:cNvPicPr>
            <a:picLocks noChangeAspect="1"/>
          </p:cNvPicPr>
          <p:nvPr/>
        </p:nvPicPr>
        <p:blipFill>
          <a:blip r:embed="rId2"/>
          <a:stretch>
            <a:fillRect/>
          </a:stretch>
        </p:blipFill>
        <p:spPr>
          <a:xfrm>
            <a:off x="2339340" y="1192530"/>
            <a:ext cx="7074535" cy="4081145"/>
          </a:xfrm>
          <a:prstGeom prst="rect">
            <a:avLst/>
          </a:prstGeom>
        </p:spPr>
      </p:pic>
      <p:pic>
        <p:nvPicPr>
          <p:cNvPr id="5" name="图片 4"/>
          <p:cNvPicPr>
            <a:picLocks noChangeAspect="1"/>
          </p:cNvPicPr>
          <p:nvPr/>
        </p:nvPicPr>
        <p:blipFill>
          <a:blip r:embed="rId3"/>
          <a:stretch>
            <a:fillRect/>
          </a:stretch>
        </p:blipFill>
        <p:spPr>
          <a:xfrm>
            <a:off x="295275" y="5686425"/>
            <a:ext cx="9119235" cy="503555"/>
          </a:xfrm>
          <a:prstGeom prst="rect">
            <a:avLst/>
          </a:prstGeom>
        </p:spPr>
      </p:pic>
      <p:sp>
        <p:nvSpPr>
          <p:cNvPr id="6" name="文本框 5"/>
          <p:cNvSpPr txBox="1"/>
          <p:nvPr/>
        </p:nvSpPr>
        <p:spPr>
          <a:xfrm>
            <a:off x="9577705" y="385445"/>
            <a:ext cx="2506345" cy="6294120"/>
          </a:xfrm>
          <a:prstGeom prst="rect">
            <a:avLst/>
          </a:prstGeom>
          <a:noFill/>
        </p:spPr>
        <p:txBody>
          <a:bodyPr wrap="square" rtlCol="0" anchor="t">
            <a:spAutoFit/>
          </a:bodyPr>
          <a:p>
            <a:pPr indent="0">
              <a:lnSpc>
                <a:spcPct val="120000"/>
              </a:lnSpc>
              <a:buFont typeface="Arial" panose="020B0604020202020204" pitchFamily="34" charset="0"/>
              <a:buNone/>
            </a:pPr>
            <a:r>
              <a:rPr lang="zh-CN" altLang="en-US" sz="2400" dirty="0">
                <a:solidFill>
                  <a:srgbClr val="1F2328"/>
                </a:solidFill>
                <a:latin typeface="微软雅黑" panose="020B0503020204020204" pitchFamily="34" charset="-122"/>
                <a:ea typeface="微软雅黑" panose="020B0503020204020204" pitchFamily="34" charset="-122"/>
                <a:sym typeface="+mn-ea"/>
              </a:rPr>
              <a:t>利用网络以及书籍资源，获取各种情商难题及其解决方案，从而得到训练数据集。通过</a:t>
            </a:r>
            <a:r>
              <a:rPr lang="en-US" altLang="zh-CN" sz="2400" dirty="0">
                <a:solidFill>
                  <a:srgbClr val="1F2328"/>
                </a:solidFill>
                <a:latin typeface="微软雅黑" panose="020B0503020204020204" pitchFamily="34" charset="-122"/>
                <a:ea typeface="微软雅黑" panose="020B0503020204020204" pitchFamily="34" charset="-122"/>
                <a:sym typeface="+mn-ea"/>
              </a:rPr>
              <a:t>LoRA</a:t>
            </a:r>
            <a:r>
              <a:rPr lang="zh-CN" altLang="en-US" sz="2400" dirty="0">
                <a:solidFill>
                  <a:srgbClr val="1F2328"/>
                </a:solidFill>
                <a:latin typeface="微软雅黑" panose="020B0503020204020204" pitchFamily="34" charset="-122"/>
                <a:ea typeface="微软雅黑" panose="020B0503020204020204" pitchFamily="34" charset="-122"/>
                <a:sym typeface="+mn-ea"/>
              </a:rPr>
              <a:t>微调</a:t>
            </a:r>
            <a:r>
              <a:rPr lang="zh-CN" altLang="en-US" sz="2400" dirty="0">
                <a:solidFill>
                  <a:srgbClr val="1F2328"/>
                </a:solidFill>
                <a:latin typeface="微软雅黑" panose="020B0503020204020204" pitchFamily="34" charset="-122"/>
                <a:ea typeface="微软雅黑" panose="020B0503020204020204" pitchFamily="34" charset="-122"/>
                <a:sym typeface="+mn-ea"/>
              </a:rPr>
              <a:t>来训练开源的质谱</a:t>
            </a:r>
            <a:r>
              <a:rPr lang="en-US" altLang="zh-CN" sz="2400" dirty="0">
                <a:solidFill>
                  <a:srgbClr val="1F2328"/>
                </a:solidFill>
                <a:latin typeface="微软雅黑" panose="020B0503020204020204" pitchFamily="34" charset="-122"/>
                <a:ea typeface="微软雅黑" panose="020B0503020204020204" pitchFamily="34" charset="-122"/>
                <a:sym typeface="+mn-ea"/>
              </a:rPr>
              <a:t>GLM4-9B</a:t>
            </a:r>
            <a:r>
              <a:rPr lang="zh-CN" altLang="en-US" sz="2400" dirty="0">
                <a:solidFill>
                  <a:srgbClr val="1F2328"/>
                </a:solidFill>
                <a:latin typeface="微软雅黑" panose="020B0503020204020204" pitchFamily="34" charset="-122"/>
                <a:ea typeface="微软雅黑" panose="020B0503020204020204" pitchFamily="34" charset="-122"/>
                <a:sym typeface="+mn-ea"/>
              </a:rPr>
              <a:t>。对于用户难以解决的情商难题，我们自主训练的</a:t>
            </a:r>
            <a:r>
              <a:rPr lang="en-US" altLang="zh-CN" sz="2400" dirty="0">
                <a:solidFill>
                  <a:srgbClr val="1F2328"/>
                </a:solidFill>
                <a:latin typeface="微软雅黑" panose="020B0503020204020204" pitchFamily="34" charset="-122"/>
                <a:ea typeface="微软雅黑" panose="020B0503020204020204" pitchFamily="34" charset="-122"/>
                <a:sym typeface="+mn-ea"/>
              </a:rPr>
              <a:t>AI</a:t>
            </a:r>
            <a:r>
              <a:rPr lang="zh-CN" altLang="en-US" sz="2400" dirty="0">
                <a:solidFill>
                  <a:srgbClr val="1F2328"/>
                </a:solidFill>
                <a:latin typeface="微软雅黑" panose="020B0503020204020204" pitchFamily="34" charset="-122"/>
                <a:ea typeface="微软雅黑" panose="020B0503020204020204" pitchFamily="34" charset="-122"/>
                <a:sym typeface="+mn-ea"/>
              </a:rPr>
              <a:t>模型提供专业且灵活的高情商解决方式。</a:t>
            </a:r>
            <a:endParaRPr lang="zh-CN" altLang="en-US" sz="2400" dirty="0">
              <a:solidFill>
                <a:srgbClr val="1F2328"/>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0" y="6756400"/>
            <a:ext cx="12192000" cy="101600"/>
            <a:chOff x="0" y="6756400"/>
            <a:chExt cx="12192000" cy="101600"/>
          </a:xfrm>
          <a:solidFill>
            <a:schemeClr val="accent1">
              <a:lumMod val="75000"/>
            </a:schemeClr>
          </a:solidFill>
        </p:grpSpPr>
        <p:sp>
          <p:nvSpPr>
            <p:cNvPr id="60"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1"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2"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3"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4"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5"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6"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67" name="矩形 66"/>
          <p:cNvSpPr/>
          <p:nvPr/>
        </p:nvSpPr>
        <p:spPr>
          <a:xfrm>
            <a:off x="0" y="50800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8" name="文本框 4"/>
          <p:cNvSpPr txBox="1">
            <a:spLocks noChangeArrowheads="1"/>
          </p:cNvSpPr>
          <p:nvPr/>
        </p:nvSpPr>
        <p:spPr bwMode="auto">
          <a:xfrm>
            <a:off x="295275" y="508000"/>
            <a:ext cx="26812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dirty="0">
                <a:solidFill>
                  <a:prstClr val="black"/>
                </a:solidFill>
                <a:latin typeface="微软雅黑" panose="020B0503020204020204" pitchFamily="34" charset="-122"/>
                <a:ea typeface="微软雅黑" panose="020B0503020204020204" pitchFamily="34" charset="-122"/>
              </a:rPr>
              <a:t>个人主页模块</a:t>
            </a:r>
            <a:endParaRPr lang="zh-CN" altLang="en-US" b="1" dirty="0">
              <a:solidFill>
                <a:prstClr val="black"/>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6778210" y="1431978"/>
            <a:ext cx="2108809" cy="4461492"/>
          </a:xfrm>
          <a:prstGeom prst="rect">
            <a:avLst/>
          </a:prstGeom>
        </p:spPr>
      </p:pic>
      <p:pic>
        <p:nvPicPr>
          <p:cNvPr id="2" name="图片 1"/>
          <p:cNvPicPr>
            <a:picLocks noChangeAspect="1"/>
          </p:cNvPicPr>
          <p:nvPr/>
        </p:nvPicPr>
        <p:blipFill>
          <a:blip r:embed="rId2"/>
          <a:stretch>
            <a:fillRect/>
          </a:stretch>
        </p:blipFill>
        <p:spPr>
          <a:xfrm>
            <a:off x="297180" y="1431925"/>
            <a:ext cx="2029460" cy="4461510"/>
          </a:xfrm>
          <a:prstGeom prst="rect">
            <a:avLst/>
          </a:prstGeom>
        </p:spPr>
      </p:pic>
      <p:pic>
        <p:nvPicPr>
          <p:cNvPr id="4" name="图片 3"/>
          <p:cNvPicPr>
            <a:picLocks noChangeAspect="1"/>
          </p:cNvPicPr>
          <p:nvPr/>
        </p:nvPicPr>
        <p:blipFill>
          <a:blip r:embed="rId3"/>
          <a:stretch>
            <a:fillRect/>
          </a:stretch>
        </p:blipFill>
        <p:spPr>
          <a:xfrm>
            <a:off x="2418715" y="1431925"/>
            <a:ext cx="2086610" cy="4451985"/>
          </a:xfrm>
          <a:prstGeom prst="rect">
            <a:avLst/>
          </a:prstGeom>
        </p:spPr>
      </p:pic>
      <p:pic>
        <p:nvPicPr>
          <p:cNvPr id="5" name="图片 4"/>
          <p:cNvPicPr>
            <a:picLocks noChangeAspect="1"/>
          </p:cNvPicPr>
          <p:nvPr/>
        </p:nvPicPr>
        <p:blipFill>
          <a:blip r:embed="rId4"/>
          <a:stretch>
            <a:fillRect/>
          </a:stretch>
        </p:blipFill>
        <p:spPr>
          <a:xfrm>
            <a:off x="4597400" y="1431925"/>
            <a:ext cx="2088515" cy="4462145"/>
          </a:xfrm>
          <a:prstGeom prst="rect">
            <a:avLst/>
          </a:prstGeom>
        </p:spPr>
      </p:pic>
      <p:sp>
        <p:nvSpPr>
          <p:cNvPr id="9" name="文本框 8"/>
          <p:cNvSpPr txBox="1"/>
          <p:nvPr/>
        </p:nvSpPr>
        <p:spPr>
          <a:xfrm>
            <a:off x="9271635" y="2183765"/>
            <a:ext cx="2581910" cy="4046855"/>
          </a:xfrm>
          <a:prstGeom prst="rect">
            <a:avLst/>
          </a:prstGeom>
          <a:noFill/>
        </p:spPr>
        <p:txBody>
          <a:bodyPr wrap="square" rtlCol="0" anchor="t">
            <a:noAutofit/>
          </a:bodyPr>
          <a:p>
            <a:pPr indent="457200" algn="l">
              <a:lnSpc>
                <a:spcPct val="120000"/>
              </a:lnSpc>
              <a:buClrTx/>
              <a:buSzTx/>
              <a:buNone/>
            </a:pPr>
            <a:r>
              <a:rPr lang="zh-CN" altLang="en-US" sz="2400" dirty="0">
                <a:latin typeface="微软雅黑" panose="020B0503020204020204" pitchFamily="34" charset="-122"/>
                <a:ea typeface="微软雅黑" panose="020B0503020204020204" pitchFamily="34" charset="-122"/>
                <a:sym typeface="+mn-ea"/>
              </a:rPr>
              <a:t>显示个人信息且支持用户修改个人信息，可以查看测试历史记录，以及用户的评论、获赞、情商变化</a:t>
            </a:r>
            <a:r>
              <a:rPr lang="zh-CN" altLang="en-US" sz="2400" dirty="0">
                <a:latin typeface="微软雅黑" panose="020B0503020204020204" pitchFamily="34" charset="-122"/>
                <a:ea typeface="微软雅黑" panose="020B0503020204020204" pitchFamily="34" charset="-122"/>
                <a:sym typeface="+mn-ea"/>
              </a:rPr>
              <a:t>记录。</a:t>
            </a:r>
            <a:endParaRPr lang="zh-CN" altLang="en-US" sz="2400"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0" y="6756400"/>
            <a:ext cx="12192000" cy="101600"/>
            <a:chOff x="0" y="6756400"/>
            <a:chExt cx="12192000" cy="101600"/>
          </a:xfrm>
          <a:solidFill>
            <a:schemeClr val="accent1">
              <a:lumMod val="75000"/>
            </a:schemeClr>
          </a:solidFill>
        </p:grpSpPr>
        <p:sp>
          <p:nvSpPr>
            <p:cNvPr id="60"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1"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2"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3"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4"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5"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6"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67" name="矩形 66"/>
          <p:cNvSpPr/>
          <p:nvPr/>
        </p:nvSpPr>
        <p:spPr>
          <a:xfrm>
            <a:off x="0" y="50800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8" name="文本框 4"/>
          <p:cNvSpPr txBox="1">
            <a:spLocks noChangeArrowheads="1"/>
          </p:cNvSpPr>
          <p:nvPr/>
        </p:nvSpPr>
        <p:spPr bwMode="auto">
          <a:xfrm>
            <a:off x="295275" y="508000"/>
            <a:ext cx="26812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dirty="0">
                <a:solidFill>
                  <a:prstClr val="black"/>
                </a:solidFill>
                <a:latin typeface="微软雅黑" panose="020B0503020204020204" pitchFamily="34" charset="-122"/>
                <a:ea typeface="微软雅黑" panose="020B0503020204020204" pitchFamily="34" charset="-122"/>
              </a:rPr>
              <a:t>情商测验模块</a:t>
            </a:r>
            <a:endParaRPr lang="zh-CN" altLang="en-US"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278255" y="1443355"/>
            <a:ext cx="5055870" cy="5024755"/>
          </a:xfrm>
          <a:prstGeom prst="rect">
            <a:avLst/>
          </a:prstGeom>
        </p:spPr>
      </p:pic>
      <p:sp>
        <p:nvSpPr>
          <p:cNvPr id="9" name="文本框 8"/>
          <p:cNvSpPr txBox="1"/>
          <p:nvPr/>
        </p:nvSpPr>
        <p:spPr>
          <a:xfrm>
            <a:off x="7119620" y="2026920"/>
            <a:ext cx="2581910" cy="4046855"/>
          </a:xfrm>
          <a:prstGeom prst="rect">
            <a:avLst/>
          </a:prstGeom>
          <a:noFill/>
        </p:spPr>
        <p:txBody>
          <a:bodyPr wrap="square" rtlCol="0" anchor="t">
            <a:noAutofit/>
          </a:bodyPr>
          <a:p>
            <a:pPr indent="457200" algn="l">
              <a:lnSpc>
                <a:spcPct val="120000"/>
              </a:lnSpc>
              <a:buClrTx/>
              <a:buSzTx/>
              <a:buNone/>
            </a:pPr>
            <a:r>
              <a:rPr lang="zh-CN" altLang="en-US" sz="2400" dirty="0">
                <a:latin typeface="微软雅黑" panose="020B0503020204020204" pitchFamily="34" charset="-122"/>
                <a:ea typeface="微软雅黑" panose="020B0503020204020204" pitchFamily="34" charset="-122"/>
                <a:sym typeface="+mn-ea"/>
              </a:rPr>
              <a:t>提供各种主题的试题，便于用户进行情商自测，发现自身</a:t>
            </a:r>
            <a:r>
              <a:rPr lang="zh-CN" altLang="en-US" sz="2400" dirty="0">
                <a:latin typeface="微软雅黑" panose="020B0503020204020204" pitchFamily="34" charset="-122"/>
                <a:ea typeface="微软雅黑" panose="020B0503020204020204" pitchFamily="34" charset="-122"/>
                <a:sym typeface="+mn-ea"/>
              </a:rPr>
              <a:t>问题，感受情商增长。</a:t>
            </a:r>
            <a:endParaRPr lang="zh-CN" altLang="en-US" sz="2400" dirty="0">
              <a:latin typeface="微软雅黑" panose="020B0503020204020204" pitchFamily="34" charset="-122"/>
              <a:ea typeface="微软雅黑" panose="020B0503020204020204" pitchFamily="34" charset="-122"/>
              <a:sym typeface="+mn-ea"/>
            </a:endParaRPr>
          </a:p>
          <a:p>
            <a:pPr indent="457200" algn="l">
              <a:lnSpc>
                <a:spcPct val="120000"/>
              </a:lnSpc>
              <a:buClrTx/>
              <a:buSzTx/>
              <a:buNone/>
            </a:pPr>
            <a:r>
              <a:rPr lang="zh-CN" altLang="en-US" sz="2400" dirty="0">
                <a:latin typeface="微软雅黑" panose="020B0503020204020204" pitchFamily="34" charset="-122"/>
                <a:ea typeface="微软雅黑" panose="020B0503020204020204" pitchFamily="34" charset="-122"/>
                <a:sym typeface="+mn-ea"/>
              </a:rPr>
              <a:t>（时间原因尚未</a:t>
            </a:r>
            <a:r>
              <a:rPr lang="zh-CN" altLang="en-US" sz="2400" dirty="0">
                <a:latin typeface="微软雅黑" panose="020B0503020204020204" pitchFamily="34" charset="-122"/>
                <a:ea typeface="微软雅黑" panose="020B0503020204020204" pitchFamily="34" charset="-122"/>
                <a:sym typeface="+mn-ea"/>
              </a:rPr>
              <a:t>完成）</a:t>
            </a:r>
            <a:endParaRPr lang="zh-CN" altLang="en-US" sz="2400"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组合 14"/>
          <p:cNvGrpSpPr/>
          <p:nvPr/>
        </p:nvGrpSpPr>
        <p:grpSpPr>
          <a:xfrm>
            <a:off x="1817664" y="2732642"/>
            <a:ext cx="8722064" cy="1683597"/>
            <a:chOff x="31445" y="161947"/>
            <a:chExt cx="2500824" cy="318131"/>
          </a:xfrm>
          <a:solidFill>
            <a:srgbClr val="7CAFDE"/>
          </a:solidFill>
        </p:grpSpPr>
        <p:sp>
          <p:nvSpPr>
            <p:cNvPr id="16" name="矩形 15"/>
            <p:cNvSpPr/>
            <p:nvPr/>
          </p:nvSpPr>
          <p:spPr>
            <a:xfrm>
              <a:off x="31445" y="176315"/>
              <a:ext cx="2268640" cy="293086"/>
            </a:xfrm>
            <a:prstGeom prst="rect">
              <a:avLst/>
            </a:prstGeom>
            <a:grpFill/>
            <a:ln w="25400" cap="flat" cmpd="sng" algn="ctr">
              <a:solidFill>
                <a:srgbClr val="7CAFDE"/>
              </a:solidFill>
              <a:prstDash val="solid"/>
            </a:ln>
            <a:effectLst/>
          </p:spPr>
          <p:txBody>
            <a:bodyPr rtlCol="0" anchor="ctr"/>
            <a:lstStyle/>
            <a:p>
              <a:pPr algn="ctr">
                <a:defRPr/>
              </a:pPr>
              <a:endParaRPr lang="zh-CN" altLang="en-US" sz="2400" kern="0">
                <a:solidFill>
                  <a:prstClr val="white"/>
                </a:solidFill>
                <a:latin typeface="Arial" panose="020B0604020202020204"/>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solidFill>
                <a:srgbClr val="7CAFDE"/>
              </a:solidFill>
              <a:prstDash val="solid"/>
            </a:ln>
            <a:effectLst/>
          </p:spPr>
          <p:txBody>
            <a:bodyPr rtlCol="0" anchor="ctr"/>
            <a:lstStyle/>
            <a:p>
              <a:pPr algn="ctr">
                <a:defRPr/>
              </a:pPr>
              <a:endParaRPr lang="zh-CN" altLang="en-US" sz="2400" kern="0">
                <a:solidFill>
                  <a:prstClr val="white"/>
                </a:solidFill>
                <a:latin typeface="Arial" panose="020B0604020202020204"/>
                <a:ea typeface="方正正中黑简体"/>
                <a:cs typeface="+mn-ea"/>
                <a:sym typeface="+mn-lt"/>
              </a:endParaRPr>
            </a:p>
          </p:txBody>
        </p:sp>
        <p:sp>
          <p:nvSpPr>
            <p:cNvPr id="18" name="TextBox 8"/>
            <p:cNvSpPr txBox="1"/>
            <p:nvPr/>
          </p:nvSpPr>
          <p:spPr>
            <a:xfrm>
              <a:off x="1232869" y="238997"/>
              <a:ext cx="951963" cy="157024"/>
            </a:xfrm>
            <a:prstGeom prst="rect">
              <a:avLst/>
            </a:prstGeom>
            <a:grpFill/>
            <a:ln>
              <a:solidFill>
                <a:srgbClr val="7CAFDE"/>
              </a:solidFill>
            </a:ln>
          </p:spPr>
          <p:txBody>
            <a:bodyPr wrap="none" rtlCol="0">
              <a:spAutoFit/>
            </a:bodyPr>
            <a:lstStyle/>
            <a:p>
              <a:pPr algn="just">
                <a:spcBef>
                  <a:spcPct val="0"/>
                </a:spcBef>
              </a:pPr>
              <a:r>
                <a:rPr lang="zh-CN" altLang="en-US" sz="4800" kern="0" spc="400" dirty="0">
                  <a:solidFill>
                    <a:prstClr val="white"/>
                  </a:solidFill>
                  <a:latin typeface="微软雅黑" panose="020B0503020204020204" pitchFamily="34" charset="-122"/>
                  <a:ea typeface="微软雅黑" panose="020B0503020204020204" pitchFamily="34" charset="-122"/>
                  <a:cs typeface="+mn-ea"/>
                  <a:sym typeface="+mn-lt"/>
                </a:rPr>
                <a:t>技术亮点  </a:t>
              </a:r>
              <a:endParaRPr lang="en-US" altLang="zh-CN" sz="48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a:solidFill>
                  <a:prstClr val="white"/>
                </a:solidFill>
                <a:latin typeface="Arial" panose="020B0604020202020204"/>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7CAFDE"/>
            </a:solidFill>
            <a:ln w="25400" cap="flat" cmpd="sng" algn="ctr">
              <a:noFill/>
              <a:prstDash val="solid"/>
            </a:ln>
            <a:effectLst/>
          </p:spPr>
          <p:txBody>
            <a:bodyPr rtlCol="0" anchor="ctr"/>
            <a:lstStyle/>
            <a:p>
              <a:pPr algn="ctr">
                <a:defRPr/>
              </a:pPr>
              <a:endParaRPr lang="zh-CN" altLang="en-US" sz="2400" kern="0">
                <a:solidFill>
                  <a:prstClr val="white"/>
                </a:solidFill>
                <a:latin typeface="Arial" panose="020B0604020202020204"/>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a:solidFill>
                  <a:prstClr val="black"/>
                </a:solidFill>
                <a:latin typeface="Arial" panose="020B0604020202020204"/>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a:solidFill>
                    <a:prstClr val="white"/>
                  </a:solidFill>
                  <a:latin typeface="Arial" panose="020B0604020202020204"/>
                  <a:ea typeface="方正正中黑简体"/>
                  <a:cs typeface="+mn-ea"/>
                  <a:sym typeface="+mn-lt"/>
                </a:rPr>
                <a:t>03</a:t>
              </a:r>
              <a:endParaRPr lang="zh-CN" altLang="en-US" sz="12800" kern="0" dirty="0">
                <a:solidFill>
                  <a:prstClr val="white"/>
                </a:solidFill>
                <a:latin typeface="Arial" panose="020B0604020202020204"/>
                <a:ea typeface="方正正中黑简体"/>
                <a:cs typeface="+mn-ea"/>
                <a:sym typeface="+mn-lt"/>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9" name="组合 68"/>
          <p:cNvGrpSpPr/>
          <p:nvPr/>
        </p:nvGrpSpPr>
        <p:grpSpPr>
          <a:xfrm>
            <a:off x="0" y="6756400"/>
            <a:ext cx="12192000" cy="101600"/>
            <a:chOff x="0" y="6756400"/>
            <a:chExt cx="12192000" cy="101600"/>
          </a:xfrm>
          <a:solidFill>
            <a:schemeClr val="accent1">
              <a:lumMod val="75000"/>
            </a:schemeClr>
          </a:solidFill>
        </p:grpSpPr>
        <p:sp>
          <p:nvSpPr>
            <p:cNvPr id="70"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77"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78"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7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8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8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8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0" name="矩形 99"/>
          <p:cNvSpPr/>
          <p:nvPr/>
        </p:nvSpPr>
        <p:spPr>
          <a:xfrm>
            <a:off x="0" y="50800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01" name="文本框 4"/>
          <p:cNvSpPr txBox="1">
            <a:spLocks noChangeArrowheads="1"/>
          </p:cNvSpPr>
          <p:nvPr/>
        </p:nvSpPr>
        <p:spPr bwMode="auto">
          <a:xfrm>
            <a:off x="295275" y="508000"/>
            <a:ext cx="268128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dirty="0">
                <a:solidFill>
                  <a:prstClr val="black"/>
                </a:solidFill>
                <a:latin typeface="微软雅黑" panose="020B0503020204020204" pitchFamily="34" charset="-122"/>
                <a:ea typeface="微软雅黑" panose="020B0503020204020204" pitchFamily="34" charset="-122"/>
              </a:rPr>
              <a:t>技术亮点</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919220" y="508000"/>
            <a:ext cx="4591050" cy="521970"/>
          </a:xfrm>
          <a:prstGeom prst="rect">
            <a:avLst/>
          </a:prstGeom>
          <a:noFill/>
        </p:spPr>
        <p:txBody>
          <a:bodyPr wrap="square" rtlCol="0">
            <a:spAutoFit/>
          </a:bodyPr>
          <a:lstStyle/>
          <a:p>
            <a:r>
              <a:rPr lang="en-US" altLang="zh-CN" sz="2800" b="1" dirty="0">
                <a:solidFill>
                  <a:schemeClr val="accent1">
                    <a:lumMod val="75000"/>
                  </a:schemeClr>
                </a:solidFill>
                <a:latin typeface="+mj-ea"/>
                <a:ea typeface="+mj-ea"/>
              </a:rPr>
              <a:t>AI</a:t>
            </a:r>
            <a:r>
              <a:rPr lang="zh-CN" altLang="en-US" sz="2800" b="1" dirty="0">
                <a:solidFill>
                  <a:schemeClr val="accent1">
                    <a:lumMod val="75000"/>
                  </a:schemeClr>
                </a:solidFill>
                <a:latin typeface="+mj-ea"/>
                <a:ea typeface="+mj-ea"/>
              </a:rPr>
              <a:t>引入                微调优化</a:t>
            </a:r>
            <a:endParaRPr lang="zh-CN" altLang="en-US" sz="2800" b="1" dirty="0">
              <a:solidFill>
                <a:schemeClr val="accent1">
                  <a:lumMod val="75000"/>
                </a:schemeClr>
              </a:solidFill>
              <a:latin typeface="+mj-ea"/>
              <a:ea typeface="+mj-ea"/>
            </a:endParaRPr>
          </a:p>
        </p:txBody>
      </p:sp>
      <p:sp>
        <p:nvSpPr>
          <p:cNvPr id="4" name="箭头: 下 3"/>
          <p:cNvSpPr/>
          <p:nvPr/>
        </p:nvSpPr>
        <p:spPr>
          <a:xfrm>
            <a:off x="5635960" y="0"/>
            <a:ext cx="747802" cy="675639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7945" y="1259205"/>
            <a:ext cx="5711825" cy="5851525"/>
          </a:xfrm>
          <a:prstGeom prst="rect">
            <a:avLst/>
          </a:prstGeom>
          <a:noFill/>
        </p:spPr>
        <p:txBody>
          <a:bodyPr wrap="square">
            <a:spAutoFit/>
          </a:bodyPr>
          <a:lstStyle/>
          <a:p>
            <a:pPr indent="457200" algn="l">
              <a:lnSpc>
                <a:spcPct val="120000"/>
              </a:lnSpc>
              <a:buClrTx/>
              <a:buSzTx/>
              <a:buNone/>
            </a:pPr>
            <a:r>
              <a:rPr lang="zh-CN" altLang="en-US" sz="2400" dirty="0">
                <a:latin typeface="微软雅黑" panose="020B0503020204020204" pitchFamily="34" charset="-122"/>
                <a:ea typeface="微软雅黑" panose="020B0503020204020204" pitchFamily="34" charset="-122"/>
              </a:rPr>
              <a:t>AI通过大规模语料预训练，具备优秀的语义理解能力，能够准确识别用户输入的上下文、情感倾向和潜在需求，为高情商回复奠定基础。</a:t>
            </a:r>
            <a:endParaRPr lang="zh-CN" altLang="en-US" sz="2400" dirty="0">
              <a:latin typeface="微软雅黑" panose="020B0503020204020204" pitchFamily="34" charset="-122"/>
              <a:ea typeface="微软雅黑" panose="020B0503020204020204" pitchFamily="34" charset="-122"/>
            </a:endParaRPr>
          </a:p>
          <a:p>
            <a:pPr indent="457200" algn="l">
              <a:lnSpc>
                <a:spcPct val="120000"/>
              </a:lnSpc>
              <a:buClrTx/>
              <a:buSzTx/>
              <a:buNone/>
            </a:pPr>
            <a:r>
              <a:rPr lang="zh-CN" altLang="en-US" sz="2400" dirty="0">
                <a:latin typeface="微软雅黑" panose="020B0503020204020204" pitchFamily="34" charset="-122"/>
                <a:ea typeface="微软雅黑" panose="020B0503020204020204" pitchFamily="34" charset="-122"/>
                <a:sym typeface="+mn-ea"/>
              </a:rPr>
              <a:t>AI支持多任务学习，可以同时处理复杂任务，例如语言生成、上下文记忆和用户偏好建模。AI能根据不同情境快速切换，提供个性化且情境适配的高情商回复。</a:t>
            </a:r>
            <a:endParaRPr lang="zh-CN" altLang="en-US" sz="2400" dirty="0">
              <a:latin typeface="微软雅黑" panose="020B0503020204020204" pitchFamily="34" charset="-122"/>
              <a:ea typeface="微软雅黑" panose="020B0503020204020204" pitchFamily="34" charset="-122"/>
              <a:sym typeface="+mn-ea"/>
            </a:endParaRPr>
          </a:p>
          <a:p>
            <a:pPr indent="457200" algn="l">
              <a:lnSpc>
                <a:spcPct val="120000"/>
              </a:lnSpc>
              <a:buClrTx/>
              <a:buSzTx/>
              <a:buNone/>
            </a:pPr>
            <a:r>
              <a:rPr lang="en-US" altLang="zh-CN" sz="2400" dirty="0">
                <a:latin typeface="+mj-ea"/>
                <a:ea typeface="+mj-ea"/>
                <a:sym typeface="+mn-ea"/>
              </a:rPr>
              <a:t>AI</a:t>
            </a:r>
            <a:r>
              <a:rPr lang="zh-CN" altLang="zh-CN" sz="2400" dirty="0">
                <a:latin typeface="+mj-ea"/>
                <a:ea typeface="+mj-ea"/>
                <a:sym typeface="+mn-ea"/>
              </a:rPr>
              <a:t>通过优化推理速度和内存占用，能够在短时间内完成复杂的情绪计算和内容生成，确保用户获得即时的高质量反馈。</a:t>
            </a:r>
            <a:endParaRPr lang="zh-CN" altLang="zh-CN" sz="2400" dirty="0">
              <a:latin typeface="+mj-ea"/>
              <a:ea typeface="+mj-ea"/>
            </a:endParaRPr>
          </a:p>
          <a:p>
            <a:pPr indent="457200" algn="l">
              <a:lnSpc>
                <a:spcPct val="120000"/>
              </a:lnSpc>
              <a:buClrTx/>
              <a:buSzTx/>
              <a:buNone/>
            </a:pPr>
            <a:endParaRPr lang="zh-CN" altLang="en-US" sz="2400" dirty="0">
              <a:latin typeface="微软雅黑" panose="020B0503020204020204" pitchFamily="34" charset="-122"/>
              <a:ea typeface="微软雅黑" panose="020B0503020204020204" pitchFamily="34" charset="-122"/>
            </a:endParaRPr>
          </a:p>
          <a:p>
            <a:pPr indent="457200" algn="l">
              <a:lnSpc>
                <a:spcPct val="120000"/>
              </a:lnSpc>
              <a:buClrTx/>
              <a:buSzTx/>
              <a:buNone/>
            </a:pPr>
            <a:endParaRPr lang="zh-CN" altLang="en-US" sz="2400" dirty="0">
              <a:latin typeface="微软雅黑" panose="020B0503020204020204" pitchFamily="34" charset="-122"/>
              <a:ea typeface="微软雅黑" panose="020B0503020204020204" pitchFamily="34" charset="-122"/>
            </a:endParaRPr>
          </a:p>
        </p:txBody>
      </p:sp>
      <p:pic>
        <p:nvPicPr>
          <p:cNvPr id="2" name="图片 1" descr="对话"/>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463665" y="2191385"/>
            <a:ext cx="586740" cy="586740"/>
          </a:xfrm>
          <a:prstGeom prst="rect">
            <a:avLst/>
          </a:prstGeom>
        </p:spPr>
      </p:pic>
      <p:sp>
        <p:nvSpPr>
          <p:cNvPr id="7" name="圆角矩形 6"/>
          <p:cNvSpPr/>
          <p:nvPr/>
        </p:nvSpPr>
        <p:spPr>
          <a:xfrm>
            <a:off x="7503795" y="1555750"/>
            <a:ext cx="4395470" cy="1965960"/>
          </a:xfrm>
          <a:prstGeom prst="roundRect">
            <a:avLst/>
          </a:prstGeom>
          <a:solidFill>
            <a:schemeClr val="bg1"/>
          </a:solidFill>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effectLst>
                <a:outerShdw blurRad="50800" dist="38100" dir="2700000" algn="tl" rotWithShape="0">
                  <a:prstClr val="black">
                    <a:alpha val="40000"/>
                  </a:prstClr>
                </a:outerShdw>
              </a:effectLst>
            </a:endParaRPr>
          </a:p>
        </p:txBody>
      </p:sp>
      <p:sp>
        <p:nvSpPr>
          <p:cNvPr id="9" name="文本框 8"/>
          <p:cNvSpPr txBox="1"/>
          <p:nvPr/>
        </p:nvSpPr>
        <p:spPr>
          <a:xfrm>
            <a:off x="7664450" y="1773555"/>
            <a:ext cx="4468495" cy="1529715"/>
          </a:xfrm>
          <a:prstGeom prst="rect">
            <a:avLst/>
          </a:prstGeom>
          <a:noFill/>
        </p:spPr>
        <p:txBody>
          <a:bodyPr wrap="square" rtlCol="0">
            <a:spAutoFit/>
          </a:bodyPr>
          <a:p>
            <a:pPr marL="285750" indent="-28575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共情层次不足，机械感明显</a:t>
            </a:r>
            <a:endParaRPr lang="zh-CN" altLang="en-US" sz="2400" dirty="0">
              <a:latin typeface="微软雅黑" panose="020B0503020204020204" pitchFamily="34" charset="-122"/>
              <a:ea typeface="微软雅黑" panose="020B0503020204020204" pitchFamily="34" charset="-122"/>
            </a:endParaRPr>
          </a:p>
          <a:p>
            <a:pPr marL="285750" indent="-285750" algn="l">
              <a:lnSpc>
                <a:spcPct val="130000"/>
              </a:lnSpc>
              <a:buClrTx/>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建议表达形式单一化</a:t>
            </a:r>
            <a:endParaRPr lang="zh-CN" altLang="en-US" sz="2400" dirty="0">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语言空洞重复现象普遍</a:t>
            </a:r>
            <a:endParaRPr lang="zh-CN" altLang="en-US" sz="2400" dirty="0">
              <a:latin typeface="微软雅黑" panose="020B0503020204020204" pitchFamily="34" charset="-122"/>
              <a:ea typeface="微软雅黑" panose="020B0503020204020204" pitchFamily="34" charset="-122"/>
            </a:endParaRPr>
          </a:p>
        </p:txBody>
      </p:sp>
      <p:sp>
        <p:nvSpPr>
          <p:cNvPr id="11" name="下箭头 10"/>
          <p:cNvSpPr/>
          <p:nvPr/>
        </p:nvSpPr>
        <p:spPr>
          <a:xfrm>
            <a:off x="9354820" y="3451225"/>
            <a:ext cx="549275" cy="69659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圆角矩形 12"/>
          <p:cNvSpPr/>
          <p:nvPr/>
        </p:nvSpPr>
        <p:spPr>
          <a:xfrm>
            <a:off x="7503795" y="4147820"/>
            <a:ext cx="4395470" cy="2138045"/>
          </a:xfrm>
          <a:prstGeom prst="roundRect">
            <a:avLst/>
          </a:prstGeom>
          <a:solidFill>
            <a:schemeClr val="bg1"/>
          </a:solidFill>
          <a:effectLst/>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a:buFont typeface="Arial" panose="020B0604020202020204" pitchFamily="34" charset="0"/>
              <a:buNone/>
            </a:pPr>
            <a:endParaRPr lang="zh-CN" altLang="en-US" sz="1400" dirty="0">
              <a:solidFill>
                <a:schemeClr val="tx1"/>
              </a:solidFill>
              <a:latin typeface="+mj-ea"/>
              <a:ea typeface="+mj-ea"/>
            </a:endParaRPr>
          </a:p>
        </p:txBody>
      </p:sp>
      <p:pic>
        <p:nvPicPr>
          <p:cNvPr id="14" name="图片 13" descr="心"/>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2720" y="4900930"/>
            <a:ext cx="594360" cy="594360"/>
          </a:xfrm>
          <a:prstGeom prst="rect">
            <a:avLst/>
          </a:prstGeom>
        </p:spPr>
      </p:pic>
      <p:grpSp>
        <p:nvGrpSpPr>
          <p:cNvPr id="17" name="组合 16"/>
          <p:cNvGrpSpPr/>
          <p:nvPr/>
        </p:nvGrpSpPr>
        <p:grpSpPr>
          <a:xfrm>
            <a:off x="7664450" y="4713605"/>
            <a:ext cx="4765040" cy="1254125"/>
            <a:chOff x="11095" y="7454"/>
            <a:chExt cx="7504" cy="1975"/>
          </a:xfrm>
        </p:grpSpPr>
        <p:sp>
          <p:nvSpPr>
            <p:cNvPr id="15" name="文本框 14"/>
            <p:cNvSpPr txBox="1"/>
            <p:nvPr/>
          </p:nvSpPr>
          <p:spPr>
            <a:xfrm>
              <a:off x="11095" y="7454"/>
              <a:ext cx="6400" cy="1975"/>
            </a:xfrm>
            <a:prstGeom prst="rect">
              <a:avLst/>
            </a:prstGeom>
            <a:noFill/>
          </p:spPr>
          <p:txBody>
            <a:bodyPr wrap="square" rtlCol="0">
              <a:spAutoFit/>
            </a:bodyPr>
            <a:p>
              <a:pPr marL="285750" indent="-285750" algn="l">
                <a:lnSpc>
                  <a:spcPct val="12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sym typeface="+mn-ea"/>
                </a:rPr>
                <a:t>更具亲和力的引导式交流</a:t>
              </a:r>
              <a:endParaRPr lang="zh-CN" altLang="en-US" sz="2400" dirty="0">
                <a:latin typeface="微软雅黑" panose="020B0503020204020204" pitchFamily="34" charset="-122"/>
                <a:ea typeface="微软雅黑" panose="020B0503020204020204" pitchFamily="34" charset="-122"/>
                <a:sym typeface="+mn-ea"/>
              </a:endParaRPr>
            </a:p>
            <a:p>
              <a:pPr marL="285750" indent="-285750" algn="l">
                <a:lnSpc>
                  <a:spcPct val="12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sym typeface="+mn-ea"/>
                </a:rPr>
                <a:t>量身定制的个性化反馈</a:t>
              </a:r>
              <a:endParaRPr lang="zh-CN" altLang="en-US" sz="2400" dirty="0">
                <a:solidFill>
                  <a:schemeClr val="tx1"/>
                </a:solidFill>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endParaRPr lang="zh-CN" altLang="en-US"/>
            </a:p>
          </p:txBody>
        </p:sp>
        <p:sp>
          <p:nvSpPr>
            <p:cNvPr id="16" name="文本框 15"/>
            <p:cNvSpPr txBox="1"/>
            <p:nvPr/>
          </p:nvSpPr>
          <p:spPr>
            <a:xfrm>
              <a:off x="12199" y="8244"/>
              <a:ext cx="6400" cy="580"/>
            </a:xfrm>
            <a:prstGeom prst="rect">
              <a:avLst/>
            </a:prstGeom>
            <a:noFill/>
          </p:spPr>
          <p:txBody>
            <a:bodyPr wrap="square" rtlCol="0">
              <a:spAutoFit/>
            </a:bodyPr>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组合 14"/>
          <p:cNvGrpSpPr/>
          <p:nvPr/>
        </p:nvGrpSpPr>
        <p:grpSpPr>
          <a:xfrm>
            <a:off x="1817664" y="2732642"/>
            <a:ext cx="8722064" cy="1683597"/>
            <a:chOff x="31445" y="161947"/>
            <a:chExt cx="2500824" cy="318131"/>
          </a:xfrm>
          <a:solidFill>
            <a:srgbClr val="7CAFDE"/>
          </a:solidFill>
        </p:grpSpPr>
        <p:sp>
          <p:nvSpPr>
            <p:cNvPr id="16" name="矩形 15"/>
            <p:cNvSpPr/>
            <p:nvPr/>
          </p:nvSpPr>
          <p:spPr>
            <a:xfrm>
              <a:off x="31445" y="176315"/>
              <a:ext cx="2268640" cy="293086"/>
            </a:xfrm>
            <a:prstGeom prst="rect">
              <a:avLst/>
            </a:prstGeom>
            <a:grpFill/>
            <a:ln w="25400" cap="flat" cmpd="sng" algn="ctr">
              <a:solidFill>
                <a:srgbClr val="7CAFDE"/>
              </a:solidFill>
              <a:prstDash val="solid"/>
            </a:ln>
            <a:effectLst/>
          </p:spPr>
          <p:txBody>
            <a:bodyPr rtlCol="0" anchor="ctr"/>
            <a:lstStyle/>
            <a:p>
              <a:pPr algn="ctr">
                <a:defRPr/>
              </a:pPr>
              <a:endParaRPr lang="zh-CN" altLang="en-US" sz="2400" kern="0">
                <a:solidFill>
                  <a:prstClr val="white"/>
                </a:solidFill>
                <a:latin typeface="Arial" panose="020B0604020202020204"/>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solidFill>
                <a:srgbClr val="7CAFDE"/>
              </a:solidFill>
              <a:prstDash val="solid"/>
            </a:ln>
            <a:effectLst/>
          </p:spPr>
          <p:txBody>
            <a:bodyPr rtlCol="0" anchor="ctr"/>
            <a:lstStyle/>
            <a:p>
              <a:pPr algn="ctr">
                <a:defRPr/>
              </a:pPr>
              <a:endParaRPr lang="zh-CN" altLang="en-US" sz="2400" kern="0">
                <a:solidFill>
                  <a:prstClr val="white"/>
                </a:solidFill>
                <a:latin typeface="Arial" panose="020B0604020202020204"/>
                <a:ea typeface="方正正中黑简体"/>
                <a:cs typeface="+mn-ea"/>
                <a:sym typeface="+mn-lt"/>
              </a:endParaRPr>
            </a:p>
          </p:txBody>
        </p:sp>
        <p:sp>
          <p:nvSpPr>
            <p:cNvPr id="18" name="TextBox 8"/>
            <p:cNvSpPr txBox="1"/>
            <p:nvPr/>
          </p:nvSpPr>
          <p:spPr>
            <a:xfrm>
              <a:off x="1299974" y="238997"/>
              <a:ext cx="817755" cy="157024"/>
            </a:xfrm>
            <a:prstGeom prst="rect">
              <a:avLst/>
            </a:prstGeom>
            <a:grpFill/>
            <a:ln>
              <a:solidFill>
                <a:srgbClr val="7CAFDE"/>
              </a:solidFill>
            </a:ln>
          </p:spPr>
          <p:txBody>
            <a:bodyPr wrap="none" rtlCol="0">
              <a:spAutoFit/>
            </a:bodyPr>
            <a:lstStyle/>
            <a:p>
              <a:pPr algn="just">
                <a:spcBef>
                  <a:spcPct val="0"/>
                </a:spcBef>
              </a:pPr>
              <a:r>
                <a:rPr lang="zh-CN" altLang="en-US" sz="4800" kern="0" spc="400" dirty="0">
                  <a:solidFill>
                    <a:prstClr val="white"/>
                  </a:solidFill>
                  <a:latin typeface="微软雅黑" panose="020B0503020204020204" pitchFamily="34" charset="-122"/>
                  <a:ea typeface="微软雅黑" panose="020B0503020204020204" pitchFamily="34" charset="-122"/>
                  <a:cs typeface="+mn-ea"/>
                  <a:sym typeface="+mn-lt"/>
                </a:rPr>
                <a:t>未来展望</a:t>
              </a:r>
              <a:endParaRPr lang="en-US" altLang="zh-CN" sz="48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a:solidFill>
                  <a:prstClr val="white"/>
                </a:solidFill>
                <a:latin typeface="Arial" panose="020B0604020202020204"/>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7CAFDE"/>
            </a:solidFill>
            <a:ln w="25400" cap="flat" cmpd="sng" algn="ctr">
              <a:noFill/>
              <a:prstDash val="solid"/>
            </a:ln>
            <a:effectLst/>
          </p:spPr>
          <p:txBody>
            <a:bodyPr rtlCol="0" anchor="ctr"/>
            <a:lstStyle/>
            <a:p>
              <a:pPr algn="ctr">
                <a:defRPr/>
              </a:pPr>
              <a:endParaRPr lang="zh-CN" altLang="en-US" sz="2400" kern="0">
                <a:solidFill>
                  <a:prstClr val="white"/>
                </a:solidFill>
                <a:latin typeface="Arial" panose="020B0604020202020204"/>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a:solidFill>
                  <a:prstClr val="black"/>
                </a:solidFill>
                <a:latin typeface="Arial" panose="020B0604020202020204"/>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a:solidFill>
                    <a:prstClr val="white"/>
                  </a:solidFill>
                  <a:latin typeface="Arial" panose="020B0604020202020204"/>
                  <a:ea typeface="方正正中黑简体"/>
                  <a:cs typeface="+mn-ea"/>
                  <a:sym typeface="+mn-lt"/>
                </a:rPr>
                <a:t>04</a:t>
              </a:r>
              <a:endParaRPr lang="zh-CN" altLang="en-US" sz="12800" kern="0" dirty="0">
                <a:solidFill>
                  <a:prstClr val="white"/>
                </a:solidFill>
                <a:latin typeface="Arial" panose="020B0604020202020204"/>
                <a:ea typeface="方正正中黑简体"/>
                <a:cs typeface="+mn-ea"/>
                <a:sym typeface="+mn-lt"/>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短酷PPT"/>
          <p:cNvGrpSpPr/>
          <p:nvPr>
            <p:custDataLst>
              <p:tags r:id="rId1"/>
            </p:custDataLst>
          </p:nvPr>
        </p:nvGrpSpPr>
        <p:grpSpPr>
          <a:xfrm>
            <a:off x="3754972" y="931124"/>
            <a:ext cx="4217454" cy="5928463"/>
            <a:chOff x="3754972" y="931124"/>
            <a:chExt cx="4217454" cy="5928463"/>
          </a:xfrm>
        </p:grpSpPr>
        <p:grpSp>
          <p:nvGrpSpPr>
            <p:cNvPr id="30" name="组合 29"/>
            <p:cNvGrpSpPr/>
            <p:nvPr/>
          </p:nvGrpSpPr>
          <p:grpSpPr>
            <a:xfrm>
              <a:off x="3754972" y="931124"/>
              <a:ext cx="4071743" cy="4157442"/>
              <a:chOff x="3877566" y="1009681"/>
              <a:chExt cx="4071743" cy="4157442"/>
            </a:xfrm>
          </p:grpSpPr>
          <p:grpSp>
            <p:nvGrpSpPr>
              <p:cNvPr id="31" name="组合 30"/>
              <p:cNvGrpSpPr/>
              <p:nvPr/>
            </p:nvGrpSpPr>
            <p:grpSpPr>
              <a:xfrm>
                <a:off x="3877566" y="1009681"/>
                <a:ext cx="4071743" cy="3836790"/>
                <a:chOff x="2650812" y="1498037"/>
                <a:chExt cx="4071743" cy="3836790"/>
              </a:xfrm>
            </p:grpSpPr>
            <p:grpSp>
              <p:nvGrpSpPr>
                <p:cNvPr id="52" name="Group 160"/>
                <p:cNvGrpSpPr>
                  <a:grpSpLocks noChangeAspect="1"/>
                </p:cNvGrpSpPr>
                <p:nvPr/>
              </p:nvGrpSpPr>
              <p:grpSpPr bwMode="auto">
                <a:xfrm>
                  <a:off x="2650812" y="1498037"/>
                  <a:ext cx="4071743" cy="3836790"/>
                  <a:chOff x="2105" y="525"/>
                  <a:chExt cx="3466" cy="3266"/>
                </a:xfrm>
                <a:solidFill>
                  <a:schemeClr val="bg1">
                    <a:lumMod val="85000"/>
                  </a:schemeClr>
                </a:solidFill>
              </p:grpSpPr>
              <p:sp>
                <p:nvSpPr>
                  <p:cNvPr id="61" name="Freeform 161"/>
                  <p:cNvSpPr>
                    <a:spLocks noEditPoints="1"/>
                  </p:cNvSpPr>
                  <p:nvPr>
                    <p:custDataLst>
                      <p:tags r:id="rId2"/>
                    </p:custDataLst>
                  </p:nvPr>
                </p:nvSpPr>
                <p:spPr bwMode="auto">
                  <a:xfrm>
                    <a:off x="2105" y="2576"/>
                    <a:ext cx="336" cy="476"/>
                  </a:xfrm>
                  <a:custGeom>
                    <a:avLst/>
                    <a:gdLst>
                      <a:gd name="T0" fmla="*/ 141 w 142"/>
                      <a:gd name="T1" fmla="*/ 182 h 201"/>
                      <a:gd name="T2" fmla="*/ 142 w 142"/>
                      <a:gd name="T3" fmla="*/ 130 h 201"/>
                      <a:gd name="T4" fmla="*/ 128 w 142"/>
                      <a:gd name="T5" fmla="*/ 96 h 201"/>
                      <a:gd name="T6" fmla="*/ 44 w 142"/>
                      <a:gd name="T7" fmla="*/ 77 h 201"/>
                      <a:gd name="T8" fmla="*/ 51 w 142"/>
                      <a:gd name="T9" fmla="*/ 62 h 201"/>
                      <a:gd name="T10" fmla="*/ 89 w 142"/>
                      <a:gd name="T11" fmla="*/ 25 h 201"/>
                      <a:gd name="T12" fmla="*/ 77 w 142"/>
                      <a:gd name="T13" fmla="*/ 8 h 201"/>
                      <a:gd name="T14" fmla="*/ 2 w 142"/>
                      <a:gd name="T15" fmla="*/ 15 h 201"/>
                      <a:gd name="T16" fmla="*/ 1 w 142"/>
                      <a:gd name="T17" fmla="*/ 17 h 201"/>
                      <a:gd name="T18" fmla="*/ 2 w 142"/>
                      <a:gd name="T19" fmla="*/ 19 h 201"/>
                      <a:gd name="T20" fmla="*/ 8 w 142"/>
                      <a:gd name="T21" fmla="*/ 91 h 201"/>
                      <a:gd name="T22" fmla="*/ 22 w 142"/>
                      <a:gd name="T23" fmla="*/ 112 h 201"/>
                      <a:gd name="T24" fmla="*/ 33 w 142"/>
                      <a:gd name="T25" fmla="*/ 118 h 201"/>
                      <a:gd name="T26" fmla="*/ 79 w 142"/>
                      <a:gd name="T27" fmla="*/ 111 h 201"/>
                      <a:gd name="T28" fmla="*/ 90 w 142"/>
                      <a:gd name="T29" fmla="*/ 120 h 201"/>
                      <a:gd name="T30" fmla="*/ 47 w 142"/>
                      <a:gd name="T31" fmla="*/ 164 h 201"/>
                      <a:gd name="T32" fmla="*/ 56 w 142"/>
                      <a:gd name="T33" fmla="*/ 199 h 201"/>
                      <a:gd name="T34" fmla="*/ 58 w 142"/>
                      <a:gd name="T35" fmla="*/ 199 h 201"/>
                      <a:gd name="T36" fmla="*/ 108 w 142"/>
                      <a:gd name="T37" fmla="*/ 187 h 201"/>
                      <a:gd name="T38" fmla="*/ 116 w 142"/>
                      <a:gd name="T39" fmla="*/ 191 h 201"/>
                      <a:gd name="T40" fmla="*/ 127 w 142"/>
                      <a:gd name="T41" fmla="*/ 174 h 201"/>
                      <a:gd name="T42" fmla="*/ 120 w 142"/>
                      <a:gd name="T43" fmla="*/ 142 h 201"/>
                      <a:gd name="T44" fmla="*/ 127 w 142"/>
                      <a:gd name="T45" fmla="*/ 143 h 201"/>
                      <a:gd name="T46" fmla="*/ 137 w 142"/>
                      <a:gd name="T47" fmla="*/ 130 h 201"/>
                      <a:gd name="T48" fmla="*/ 133 w 142"/>
                      <a:gd name="T49" fmla="*/ 119 h 201"/>
                      <a:gd name="T50" fmla="*/ 37 w 142"/>
                      <a:gd name="T51" fmla="*/ 75 h 201"/>
                      <a:gd name="T52" fmla="*/ 45 w 142"/>
                      <a:gd name="T53" fmla="*/ 58 h 201"/>
                      <a:gd name="T54" fmla="*/ 32 w 142"/>
                      <a:gd name="T55" fmla="*/ 57 h 201"/>
                      <a:gd name="T56" fmla="*/ 57 w 142"/>
                      <a:gd name="T57" fmla="*/ 43 h 201"/>
                      <a:gd name="T58" fmla="*/ 82 w 142"/>
                      <a:gd name="T59" fmla="*/ 47 h 201"/>
                      <a:gd name="T60" fmla="*/ 69 w 142"/>
                      <a:gd name="T61" fmla="*/ 39 h 201"/>
                      <a:gd name="T62" fmla="*/ 81 w 142"/>
                      <a:gd name="T63" fmla="*/ 35 h 201"/>
                      <a:gd name="T64" fmla="*/ 33 w 142"/>
                      <a:gd name="T65" fmla="*/ 106 h 201"/>
                      <a:gd name="T66" fmla="*/ 42 w 142"/>
                      <a:gd name="T67" fmla="*/ 114 h 201"/>
                      <a:gd name="T68" fmla="*/ 84 w 142"/>
                      <a:gd name="T69" fmla="*/ 99 h 201"/>
                      <a:gd name="T70" fmla="*/ 76 w 142"/>
                      <a:gd name="T71" fmla="*/ 98 h 201"/>
                      <a:gd name="T72" fmla="*/ 63 w 142"/>
                      <a:gd name="T73" fmla="*/ 100 h 201"/>
                      <a:gd name="T74" fmla="*/ 50 w 142"/>
                      <a:gd name="T75" fmla="*/ 104 h 201"/>
                      <a:gd name="T76" fmla="*/ 95 w 142"/>
                      <a:gd name="T77" fmla="*/ 106 h 201"/>
                      <a:gd name="T78" fmla="*/ 95 w 142"/>
                      <a:gd name="T79" fmla="*/ 120 h 201"/>
                      <a:gd name="T80" fmla="*/ 90 w 142"/>
                      <a:gd name="T81" fmla="*/ 133 h 201"/>
                      <a:gd name="T82" fmla="*/ 91 w 142"/>
                      <a:gd name="T83" fmla="*/ 97 h 201"/>
                      <a:gd name="T84" fmla="*/ 37 w 142"/>
                      <a:gd name="T85" fmla="*/ 102 h 201"/>
                      <a:gd name="T86" fmla="*/ 5 w 142"/>
                      <a:gd name="T87" fmla="*/ 70 h 201"/>
                      <a:gd name="T88" fmla="*/ 17 w 142"/>
                      <a:gd name="T89" fmla="*/ 36 h 201"/>
                      <a:gd name="T90" fmla="*/ 33 w 142"/>
                      <a:gd name="T91" fmla="*/ 26 h 201"/>
                      <a:gd name="T92" fmla="*/ 43 w 142"/>
                      <a:gd name="T93" fmla="*/ 44 h 201"/>
                      <a:gd name="T94" fmla="*/ 29 w 142"/>
                      <a:gd name="T95" fmla="*/ 78 h 201"/>
                      <a:gd name="T96" fmla="*/ 78 w 142"/>
                      <a:gd name="T97" fmla="*/ 72 h 201"/>
                      <a:gd name="T98" fmla="*/ 121 w 142"/>
                      <a:gd name="T99" fmla="*/ 135 h 201"/>
                      <a:gd name="T100" fmla="*/ 113 w 142"/>
                      <a:gd name="T101" fmla="*/ 144 h 201"/>
                      <a:gd name="T102" fmla="*/ 118 w 142"/>
                      <a:gd name="T103" fmla="*/ 153 h 201"/>
                      <a:gd name="T104" fmla="*/ 96 w 142"/>
                      <a:gd name="T105" fmla="*/ 157 h 201"/>
                      <a:gd name="T106" fmla="*/ 50 w 142"/>
                      <a:gd name="T107" fmla="*/ 151 h 201"/>
                      <a:gd name="T108" fmla="*/ 88 w 142"/>
                      <a:gd name="T109" fmla="*/ 165 h 201"/>
                      <a:gd name="T110" fmla="*/ 56 w 142"/>
                      <a:gd name="T111" fmla="*/ 179 h 201"/>
                      <a:gd name="T112" fmla="*/ 61 w 142"/>
                      <a:gd name="T113" fmla="*/ 177 h 201"/>
                      <a:gd name="T114" fmla="*/ 58 w 142"/>
                      <a:gd name="T115" fmla="*/ 194 h 201"/>
                      <a:gd name="T116" fmla="*/ 77 w 142"/>
                      <a:gd name="T117" fmla="*/ 187 h 201"/>
                      <a:gd name="T118" fmla="*/ 102 w 142"/>
                      <a:gd name="T119" fmla="*/ 175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2" h="201">
                        <a:moveTo>
                          <a:pt x="116" y="200"/>
                        </a:moveTo>
                        <a:cubicBezTo>
                          <a:pt x="117" y="201"/>
                          <a:pt x="117" y="201"/>
                          <a:pt x="118" y="201"/>
                        </a:cubicBezTo>
                        <a:cubicBezTo>
                          <a:pt x="119" y="201"/>
                          <a:pt x="120" y="201"/>
                          <a:pt x="121" y="201"/>
                        </a:cubicBezTo>
                        <a:cubicBezTo>
                          <a:pt x="121" y="201"/>
                          <a:pt x="121" y="201"/>
                          <a:pt x="121" y="201"/>
                        </a:cubicBezTo>
                        <a:cubicBezTo>
                          <a:pt x="130" y="194"/>
                          <a:pt x="134" y="190"/>
                          <a:pt x="140" y="185"/>
                        </a:cubicBezTo>
                        <a:cubicBezTo>
                          <a:pt x="141" y="184"/>
                          <a:pt x="141" y="183"/>
                          <a:pt x="141" y="182"/>
                        </a:cubicBezTo>
                        <a:cubicBezTo>
                          <a:pt x="141" y="182"/>
                          <a:pt x="141" y="182"/>
                          <a:pt x="140" y="182"/>
                        </a:cubicBezTo>
                        <a:cubicBezTo>
                          <a:pt x="141" y="181"/>
                          <a:pt x="141" y="181"/>
                          <a:pt x="140" y="180"/>
                        </a:cubicBezTo>
                        <a:cubicBezTo>
                          <a:pt x="138" y="175"/>
                          <a:pt x="136" y="172"/>
                          <a:pt x="134" y="168"/>
                        </a:cubicBezTo>
                        <a:cubicBezTo>
                          <a:pt x="134" y="167"/>
                          <a:pt x="134" y="166"/>
                          <a:pt x="133" y="166"/>
                        </a:cubicBezTo>
                        <a:cubicBezTo>
                          <a:pt x="131" y="163"/>
                          <a:pt x="129" y="161"/>
                          <a:pt x="127" y="159"/>
                        </a:cubicBezTo>
                        <a:cubicBezTo>
                          <a:pt x="134" y="152"/>
                          <a:pt x="141" y="141"/>
                          <a:pt x="142" y="130"/>
                        </a:cubicBezTo>
                        <a:cubicBezTo>
                          <a:pt x="142" y="130"/>
                          <a:pt x="142" y="130"/>
                          <a:pt x="142" y="130"/>
                        </a:cubicBezTo>
                        <a:cubicBezTo>
                          <a:pt x="142" y="130"/>
                          <a:pt x="142" y="130"/>
                          <a:pt x="142" y="130"/>
                        </a:cubicBezTo>
                        <a:cubicBezTo>
                          <a:pt x="142" y="130"/>
                          <a:pt x="142" y="130"/>
                          <a:pt x="142" y="130"/>
                        </a:cubicBezTo>
                        <a:cubicBezTo>
                          <a:pt x="142" y="130"/>
                          <a:pt x="142" y="130"/>
                          <a:pt x="142" y="129"/>
                        </a:cubicBezTo>
                        <a:cubicBezTo>
                          <a:pt x="142" y="129"/>
                          <a:pt x="139" y="117"/>
                          <a:pt x="128" y="97"/>
                        </a:cubicBezTo>
                        <a:cubicBezTo>
                          <a:pt x="128" y="96"/>
                          <a:pt x="128" y="96"/>
                          <a:pt x="128" y="96"/>
                        </a:cubicBezTo>
                        <a:cubicBezTo>
                          <a:pt x="125" y="91"/>
                          <a:pt x="122" y="86"/>
                          <a:pt x="118" y="82"/>
                        </a:cubicBezTo>
                        <a:cubicBezTo>
                          <a:pt x="113" y="77"/>
                          <a:pt x="109" y="73"/>
                          <a:pt x="104" y="70"/>
                        </a:cubicBezTo>
                        <a:cubicBezTo>
                          <a:pt x="99" y="68"/>
                          <a:pt x="93" y="67"/>
                          <a:pt x="87" y="67"/>
                        </a:cubicBezTo>
                        <a:cubicBezTo>
                          <a:pt x="84" y="67"/>
                          <a:pt x="81" y="67"/>
                          <a:pt x="77" y="68"/>
                        </a:cubicBezTo>
                        <a:cubicBezTo>
                          <a:pt x="66" y="69"/>
                          <a:pt x="57" y="75"/>
                          <a:pt x="47" y="77"/>
                        </a:cubicBezTo>
                        <a:cubicBezTo>
                          <a:pt x="46" y="77"/>
                          <a:pt x="45" y="77"/>
                          <a:pt x="44" y="77"/>
                        </a:cubicBezTo>
                        <a:cubicBezTo>
                          <a:pt x="44" y="77"/>
                          <a:pt x="44" y="77"/>
                          <a:pt x="44" y="77"/>
                        </a:cubicBezTo>
                        <a:cubicBezTo>
                          <a:pt x="43" y="77"/>
                          <a:pt x="43" y="76"/>
                          <a:pt x="42" y="76"/>
                        </a:cubicBezTo>
                        <a:cubicBezTo>
                          <a:pt x="42" y="75"/>
                          <a:pt x="41" y="74"/>
                          <a:pt x="41" y="73"/>
                        </a:cubicBezTo>
                        <a:cubicBezTo>
                          <a:pt x="40" y="72"/>
                          <a:pt x="40" y="72"/>
                          <a:pt x="40" y="71"/>
                        </a:cubicBezTo>
                        <a:cubicBezTo>
                          <a:pt x="40" y="70"/>
                          <a:pt x="41" y="69"/>
                          <a:pt x="42" y="68"/>
                        </a:cubicBezTo>
                        <a:cubicBezTo>
                          <a:pt x="43" y="66"/>
                          <a:pt x="47" y="64"/>
                          <a:pt x="51" y="62"/>
                        </a:cubicBezTo>
                        <a:cubicBezTo>
                          <a:pt x="57" y="59"/>
                          <a:pt x="65" y="56"/>
                          <a:pt x="71" y="54"/>
                        </a:cubicBezTo>
                        <a:cubicBezTo>
                          <a:pt x="78" y="52"/>
                          <a:pt x="84" y="51"/>
                          <a:pt x="85" y="51"/>
                        </a:cubicBezTo>
                        <a:cubicBezTo>
                          <a:pt x="86" y="51"/>
                          <a:pt x="86" y="51"/>
                          <a:pt x="86" y="51"/>
                        </a:cubicBezTo>
                        <a:cubicBezTo>
                          <a:pt x="86" y="51"/>
                          <a:pt x="86" y="51"/>
                          <a:pt x="86" y="51"/>
                        </a:cubicBezTo>
                        <a:cubicBezTo>
                          <a:pt x="87" y="51"/>
                          <a:pt x="88" y="50"/>
                          <a:pt x="88" y="49"/>
                        </a:cubicBezTo>
                        <a:cubicBezTo>
                          <a:pt x="89" y="41"/>
                          <a:pt x="89" y="33"/>
                          <a:pt x="89" y="25"/>
                        </a:cubicBezTo>
                        <a:cubicBezTo>
                          <a:pt x="89" y="24"/>
                          <a:pt x="89" y="24"/>
                          <a:pt x="88" y="23"/>
                        </a:cubicBezTo>
                        <a:cubicBezTo>
                          <a:pt x="88" y="23"/>
                          <a:pt x="88" y="23"/>
                          <a:pt x="88" y="23"/>
                        </a:cubicBezTo>
                        <a:cubicBezTo>
                          <a:pt x="86" y="18"/>
                          <a:pt x="83" y="13"/>
                          <a:pt x="81" y="9"/>
                        </a:cubicBezTo>
                        <a:cubicBezTo>
                          <a:pt x="80" y="8"/>
                          <a:pt x="79" y="7"/>
                          <a:pt x="78" y="8"/>
                        </a:cubicBezTo>
                        <a:cubicBezTo>
                          <a:pt x="78" y="8"/>
                          <a:pt x="77" y="8"/>
                          <a:pt x="77" y="8"/>
                        </a:cubicBezTo>
                        <a:cubicBezTo>
                          <a:pt x="77" y="8"/>
                          <a:pt x="77" y="8"/>
                          <a:pt x="77" y="8"/>
                        </a:cubicBezTo>
                        <a:cubicBezTo>
                          <a:pt x="67" y="10"/>
                          <a:pt x="45" y="17"/>
                          <a:pt x="36" y="22"/>
                        </a:cubicBezTo>
                        <a:cubicBezTo>
                          <a:pt x="32" y="15"/>
                          <a:pt x="29" y="9"/>
                          <a:pt x="24" y="2"/>
                        </a:cubicBezTo>
                        <a:cubicBezTo>
                          <a:pt x="24" y="2"/>
                          <a:pt x="24" y="2"/>
                          <a:pt x="24" y="2"/>
                        </a:cubicBezTo>
                        <a:cubicBezTo>
                          <a:pt x="24" y="2"/>
                          <a:pt x="24" y="1"/>
                          <a:pt x="23" y="1"/>
                        </a:cubicBezTo>
                        <a:cubicBezTo>
                          <a:pt x="23" y="0"/>
                          <a:pt x="21" y="0"/>
                          <a:pt x="20" y="1"/>
                        </a:cubicBezTo>
                        <a:cubicBezTo>
                          <a:pt x="14" y="6"/>
                          <a:pt x="9" y="11"/>
                          <a:pt x="2" y="15"/>
                        </a:cubicBezTo>
                        <a:cubicBezTo>
                          <a:pt x="2" y="15"/>
                          <a:pt x="2" y="15"/>
                          <a:pt x="2" y="15"/>
                        </a:cubicBezTo>
                        <a:cubicBezTo>
                          <a:pt x="2" y="16"/>
                          <a:pt x="2" y="16"/>
                          <a:pt x="2" y="16"/>
                        </a:cubicBezTo>
                        <a:cubicBezTo>
                          <a:pt x="2" y="16"/>
                          <a:pt x="2" y="16"/>
                          <a:pt x="2" y="16"/>
                        </a:cubicBezTo>
                        <a:cubicBezTo>
                          <a:pt x="2" y="16"/>
                          <a:pt x="2" y="16"/>
                          <a:pt x="1" y="16"/>
                        </a:cubicBezTo>
                        <a:cubicBezTo>
                          <a:pt x="1" y="16"/>
                          <a:pt x="1" y="16"/>
                          <a:pt x="1" y="16"/>
                        </a:cubicBezTo>
                        <a:cubicBezTo>
                          <a:pt x="1" y="17"/>
                          <a:pt x="1" y="17"/>
                          <a:pt x="1" y="17"/>
                        </a:cubicBezTo>
                        <a:cubicBezTo>
                          <a:pt x="1" y="17"/>
                          <a:pt x="1" y="17"/>
                          <a:pt x="1" y="17"/>
                        </a:cubicBezTo>
                        <a:cubicBezTo>
                          <a:pt x="1" y="17"/>
                          <a:pt x="1" y="18"/>
                          <a:pt x="1" y="18"/>
                        </a:cubicBezTo>
                        <a:cubicBezTo>
                          <a:pt x="1" y="18"/>
                          <a:pt x="1" y="18"/>
                          <a:pt x="1" y="18"/>
                        </a:cubicBezTo>
                        <a:cubicBezTo>
                          <a:pt x="2" y="18"/>
                          <a:pt x="2" y="18"/>
                          <a:pt x="2" y="18"/>
                        </a:cubicBezTo>
                        <a:cubicBezTo>
                          <a:pt x="2" y="18"/>
                          <a:pt x="2" y="18"/>
                          <a:pt x="2" y="18"/>
                        </a:cubicBezTo>
                        <a:cubicBezTo>
                          <a:pt x="2" y="19"/>
                          <a:pt x="2" y="19"/>
                          <a:pt x="2" y="19"/>
                        </a:cubicBezTo>
                        <a:cubicBezTo>
                          <a:pt x="4" y="21"/>
                          <a:pt x="7" y="26"/>
                          <a:pt x="9" y="30"/>
                        </a:cubicBezTo>
                        <a:cubicBezTo>
                          <a:pt x="10" y="32"/>
                          <a:pt x="11" y="34"/>
                          <a:pt x="12" y="36"/>
                        </a:cubicBezTo>
                        <a:cubicBezTo>
                          <a:pt x="12" y="36"/>
                          <a:pt x="12" y="36"/>
                          <a:pt x="12" y="37"/>
                        </a:cubicBezTo>
                        <a:cubicBezTo>
                          <a:pt x="6" y="45"/>
                          <a:pt x="0" y="58"/>
                          <a:pt x="0" y="70"/>
                        </a:cubicBezTo>
                        <a:cubicBezTo>
                          <a:pt x="0" y="72"/>
                          <a:pt x="1" y="75"/>
                          <a:pt x="1" y="78"/>
                        </a:cubicBezTo>
                        <a:cubicBezTo>
                          <a:pt x="2" y="80"/>
                          <a:pt x="4" y="86"/>
                          <a:pt x="8" y="91"/>
                        </a:cubicBezTo>
                        <a:cubicBezTo>
                          <a:pt x="8" y="92"/>
                          <a:pt x="9" y="92"/>
                          <a:pt x="9" y="93"/>
                        </a:cubicBezTo>
                        <a:cubicBezTo>
                          <a:pt x="9" y="93"/>
                          <a:pt x="9" y="93"/>
                          <a:pt x="9" y="94"/>
                        </a:cubicBezTo>
                        <a:cubicBezTo>
                          <a:pt x="9" y="94"/>
                          <a:pt x="9" y="94"/>
                          <a:pt x="9" y="94"/>
                        </a:cubicBezTo>
                        <a:cubicBezTo>
                          <a:pt x="14" y="100"/>
                          <a:pt x="18" y="104"/>
                          <a:pt x="22" y="110"/>
                        </a:cubicBezTo>
                        <a:cubicBezTo>
                          <a:pt x="22" y="111"/>
                          <a:pt x="22" y="111"/>
                          <a:pt x="22" y="112"/>
                        </a:cubicBezTo>
                        <a:cubicBezTo>
                          <a:pt x="22" y="112"/>
                          <a:pt x="22" y="112"/>
                          <a:pt x="22" y="112"/>
                        </a:cubicBezTo>
                        <a:cubicBezTo>
                          <a:pt x="23" y="112"/>
                          <a:pt x="23" y="112"/>
                          <a:pt x="23" y="113"/>
                        </a:cubicBezTo>
                        <a:cubicBezTo>
                          <a:pt x="24" y="113"/>
                          <a:pt x="24" y="113"/>
                          <a:pt x="24" y="113"/>
                        </a:cubicBezTo>
                        <a:cubicBezTo>
                          <a:pt x="24" y="114"/>
                          <a:pt x="24" y="114"/>
                          <a:pt x="25" y="114"/>
                        </a:cubicBezTo>
                        <a:cubicBezTo>
                          <a:pt x="27" y="115"/>
                          <a:pt x="28" y="117"/>
                          <a:pt x="30" y="117"/>
                        </a:cubicBezTo>
                        <a:cubicBezTo>
                          <a:pt x="30" y="118"/>
                          <a:pt x="31" y="118"/>
                          <a:pt x="32" y="119"/>
                        </a:cubicBezTo>
                        <a:cubicBezTo>
                          <a:pt x="32" y="119"/>
                          <a:pt x="33" y="119"/>
                          <a:pt x="33" y="118"/>
                        </a:cubicBezTo>
                        <a:cubicBezTo>
                          <a:pt x="35" y="119"/>
                          <a:pt x="37" y="119"/>
                          <a:pt x="39" y="119"/>
                        </a:cubicBezTo>
                        <a:cubicBezTo>
                          <a:pt x="45" y="119"/>
                          <a:pt x="51" y="117"/>
                          <a:pt x="58" y="115"/>
                        </a:cubicBezTo>
                        <a:cubicBezTo>
                          <a:pt x="64" y="113"/>
                          <a:pt x="70" y="111"/>
                          <a:pt x="76" y="111"/>
                        </a:cubicBezTo>
                        <a:cubicBezTo>
                          <a:pt x="76" y="111"/>
                          <a:pt x="76" y="111"/>
                          <a:pt x="76" y="111"/>
                        </a:cubicBezTo>
                        <a:cubicBezTo>
                          <a:pt x="76" y="111"/>
                          <a:pt x="77" y="111"/>
                          <a:pt x="77" y="111"/>
                        </a:cubicBezTo>
                        <a:cubicBezTo>
                          <a:pt x="77" y="111"/>
                          <a:pt x="78" y="111"/>
                          <a:pt x="79" y="111"/>
                        </a:cubicBezTo>
                        <a:cubicBezTo>
                          <a:pt x="81" y="111"/>
                          <a:pt x="83" y="112"/>
                          <a:pt x="84" y="113"/>
                        </a:cubicBezTo>
                        <a:cubicBezTo>
                          <a:pt x="84" y="113"/>
                          <a:pt x="85" y="114"/>
                          <a:pt x="86" y="114"/>
                        </a:cubicBezTo>
                        <a:cubicBezTo>
                          <a:pt x="86" y="114"/>
                          <a:pt x="86" y="114"/>
                          <a:pt x="87" y="114"/>
                        </a:cubicBezTo>
                        <a:cubicBezTo>
                          <a:pt x="87" y="114"/>
                          <a:pt x="88" y="115"/>
                          <a:pt x="88" y="115"/>
                        </a:cubicBezTo>
                        <a:cubicBezTo>
                          <a:pt x="89" y="116"/>
                          <a:pt x="90" y="118"/>
                          <a:pt x="90" y="119"/>
                        </a:cubicBezTo>
                        <a:cubicBezTo>
                          <a:pt x="90" y="120"/>
                          <a:pt x="90" y="120"/>
                          <a:pt x="90" y="120"/>
                        </a:cubicBezTo>
                        <a:cubicBezTo>
                          <a:pt x="90" y="120"/>
                          <a:pt x="90" y="121"/>
                          <a:pt x="91" y="122"/>
                        </a:cubicBezTo>
                        <a:cubicBezTo>
                          <a:pt x="91" y="122"/>
                          <a:pt x="91" y="122"/>
                          <a:pt x="91" y="122"/>
                        </a:cubicBezTo>
                        <a:cubicBezTo>
                          <a:pt x="91" y="125"/>
                          <a:pt x="89" y="128"/>
                          <a:pt x="87" y="130"/>
                        </a:cubicBezTo>
                        <a:cubicBezTo>
                          <a:pt x="76" y="138"/>
                          <a:pt x="56" y="145"/>
                          <a:pt x="47" y="147"/>
                        </a:cubicBezTo>
                        <a:cubicBezTo>
                          <a:pt x="46" y="147"/>
                          <a:pt x="45" y="148"/>
                          <a:pt x="45" y="149"/>
                        </a:cubicBezTo>
                        <a:cubicBezTo>
                          <a:pt x="46" y="154"/>
                          <a:pt x="47" y="159"/>
                          <a:pt x="47" y="164"/>
                        </a:cubicBezTo>
                        <a:cubicBezTo>
                          <a:pt x="47" y="169"/>
                          <a:pt x="46" y="174"/>
                          <a:pt x="45" y="178"/>
                        </a:cubicBezTo>
                        <a:cubicBezTo>
                          <a:pt x="45" y="179"/>
                          <a:pt x="45" y="180"/>
                          <a:pt x="45" y="181"/>
                        </a:cubicBezTo>
                        <a:cubicBezTo>
                          <a:pt x="49" y="187"/>
                          <a:pt x="52" y="192"/>
                          <a:pt x="56" y="198"/>
                        </a:cubicBezTo>
                        <a:cubicBezTo>
                          <a:pt x="56" y="198"/>
                          <a:pt x="56" y="198"/>
                          <a:pt x="56" y="198"/>
                        </a:cubicBezTo>
                        <a:cubicBezTo>
                          <a:pt x="56" y="198"/>
                          <a:pt x="56" y="198"/>
                          <a:pt x="56" y="198"/>
                        </a:cubicBezTo>
                        <a:cubicBezTo>
                          <a:pt x="56" y="199"/>
                          <a:pt x="56" y="199"/>
                          <a:pt x="56" y="199"/>
                        </a:cubicBezTo>
                        <a:cubicBezTo>
                          <a:pt x="56" y="199"/>
                          <a:pt x="56" y="199"/>
                          <a:pt x="56" y="199"/>
                        </a:cubicBezTo>
                        <a:cubicBezTo>
                          <a:pt x="57" y="199"/>
                          <a:pt x="57" y="199"/>
                          <a:pt x="57" y="199"/>
                        </a:cubicBezTo>
                        <a:cubicBezTo>
                          <a:pt x="57" y="199"/>
                          <a:pt x="57" y="199"/>
                          <a:pt x="57" y="199"/>
                        </a:cubicBezTo>
                        <a:cubicBezTo>
                          <a:pt x="57" y="199"/>
                          <a:pt x="57" y="199"/>
                          <a:pt x="58" y="199"/>
                        </a:cubicBezTo>
                        <a:cubicBezTo>
                          <a:pt x="58" y="199"/>
                          <a:pt x="58" y="199"/>
                          <a:pt x="58" y="199"/>
                        </a:cubicBezTo>
                        <a:cubicBezTo>
                          <a:pt x="58" y="199"/>
                          <a:pt x="58" y="199"/>
                          <a:pt x="58" y="199"/>
                        </a:cubicBezTo>
                        <a:cubicBezTo>
                          <a:pt x="58" y="199"/>
                          <a:pt x="58" y="199"/>
                          <a:pt x="59" y="199"/>
                        </a:cubicBezTo>
                        <a:cubicBezTo>
                          <a:pt x="59" y="199"/>
                          <a:pt x="59" y="199"/>
                          <a:pt x="59" y="199"/>
                        </a:cubicBezTo>
                        <a:cubicBezTo>
                          <a:pt x="59" y="199"/>
                          <a:pt x="59" y="199"/>
                          <a:pt x="60" y="198"/>
                        </a:cubicBezTo>
                        <a:cubicBezTo>
                          <a:pt x="64" y="197"/>
                          <a:pt x="72" y="194"/>
                          <a:pt x="81" y="190"/>
                        </a:cubicBezTo>
                        <a:cubicBezTo>
                          <a:pt x="89" y="187"/>
                          <a:pt x="97" y="183"/>
                          <a:pt x="104" y="179"/>
                        </a:cubicBezTo>
                        <a:cubicBezTo>
                          <a:pt x="105" y="181"/>
                          <a:pt x="106" y="184"/>
                          <a:pt x="108" y="187"/>
                        </a:cubicBezTo>
                        <a:cubicBezTo>
                          <a:pt x="108" y="187"/>
                          <a:pt x="109" y="188"/>
                          <a:pt x="109" y="188"/>
                        </a:cubicBezTo>
                        <a:cubicBezTo>
                          <a:pt x="109" y="188"/>
                          <a:pt x="109" y="188"/>
                          <a:pt x="109" y="188"/>
                        </a:cubicBezTo>
                        <a:cubicBezTo>
                          <a:pt x="112" y="192"/>
                          <a:pt x="114" y="196"/>
                          <a:pt x="116" y="200"/>
                        </a:cubicBezTo>
                        <a:close/>
                        <a:moveTo>
                          <a:pt x="113" y="186"/>
                        </a:moveTo>
                        <a:cubicBezTo>
                          <a:pt x="115" y="184"/>
                          <a:pt x="118" y="182"/>
                          <a:pt x="121" y="179"/>
                        </a:cubicBezTo>
                        <a:cubicBezTo>
                          <a:pt x="119" y="183"/>
                          <a:pt x="118" y="187"/>
                          <a:pt x="116" y="191"/>
                        </a:cubicBezTo>
                        <a:cubicBezTo>
                          <a:pt x="115" y="189"/>
                          <a:pt x="114" y="187"/>
                          <a:pt x="113" y="186"/>
                        </a:cubicBezTo>
                        <a:close/>
                        <a:moveTo>
                          <a:pt x="137" y="182"/>
                        </a:moveTo>
                        <a:cubicBezTo>
                          <a:pt x="131" y="187"/>
                          <a:pt x="127" y="191"/>
                          <a:pt x="119" y="196"/>
                        </a:cubicBezTo>
                        <a:cubicBezTo>
                          <a:pt x="119" y="196"/>
                          <a:pt x="119" y="196"/>
                          <a:pt x="119" y="196"/>
                        </a:cubicBezTo>
                        <a:cubicBezTo>
                          <a:pt x="119" y="195"/>
                          <a:pt x="119" y="195"/>
                          <a:pt x="119" y="195"/>
                        </a:cubicBezTo>
                        <a:cubicBezTo>
                          <a:pt x="122" y="188"/>
                          <a:pt x="124" y="181"/>
                          <a:pt x="127" y="174"/>
                        </a:cubicBezTo>
                        <a:cubicBezTo>
                          <a:pt x="127" y="174"/>
                          <a:pt x="127" y="174"/>
                          <a:pt x="127" y="174"/>
                        </a:cubicBezTo>
                        <a:cubicBezTo>
                          <a:pt x="128" y="173"/>
                          <a:pt x="130" y="172"/>
                          <a:pt x="131" y="171"/>
                        </a:cubicBezTo>
                        <a:cubicBezTo>
                          <a:pt x="133" y="175"/>
                          <a:pt x="135" y="178"/>
                          <a:pt x="136" y="182"/>
                        </a:cubicBezTo>
                        <a:cubicBezTo>
                          <a:pt x="136" y="182"/>
                          <a:pt x="137" y="182"/>
                          <a:pt x="137" y="182"/>
                        </a:cubicBezTo>
                        <a:close/>
                        <a:moveTo>
                          <a:pt x="118" y="144"/>
                        </a:moveTo>
                        <a:cubicBezTo>
                          <a:pt x="119" y="144"/>
                          <a:pt x="119" y="143"/>
                          <a:pt x="120" y="142"/>
                        </a:cubicBezTo>
                        <a:cubicBezTo>
                          <a:pt x="119" y="143"/>
                          <a:pt x="119" y="144"/>
                          <a:pt x="119" y="145"/>
                        </a:cubicBezTo>
                        <a:cubicBezTo>
                          <a:pt x="118" y="145"/>
                          <a:pt x="118" y="144"/>
                          <a:pt x="118" y="144"/>
                        </a:cubicBezTo>
                        <a:close/>
                        <a:moveTo>
                          <a:pt x="127" y="135"/>
                        </a:moveTo>
                        <a:cubicBezTo>
                          <a:pt x="127" y="135"/>
                          <a:pt x="127" y="135"/>
                          <a:pt x="127" y="134"/>
                        </a:cubicBezTo>
                        <a:cubicBezTo>
                          <a:pt x="129" y="132"/>
                          <a:pt x="130" y="130"/>
                          <a:pt x="131" y="128"/>
                        </a:cubicBezTo>
                        <a:cubicBezTo>
                          <a:pt x="130" y="133"/>
                          <a:pt x="129" y="138"/>
                          <a:pt x="127" y="143"/>
                        </a:cubicBezTo>
                        <a:cubicBezTo>
                          <a:pt x="126" y="148"/>
                          <a:pt x="125" y="153"/>
                          <a:pt x="125" y="155"/>
                        </a:cubicBezTo>
                        <a:cubicBezTo>
                          <a:pt x="124" y="153"/>
                          <a:pt x="123" y="152"/>
                          <a:pt x="122" y="150"/>
                        </a:cubicBezTo>
                        <a:cubicBezTo>
                          <a:pt x="123" y="145"/>
                          <a:pt x="125" y="140"/>
                          <a:pt x="127" y="135"/>
                        </a:cubicBezTo>
                        <a:close/>
                        <a:moveTo>
                          <a:pt x="137" y="128"/>
                        </a:moveTo>
                        <a:cubicBezTo>
                          <a:pt x="137" y="129"/>
                          <a:pt x="137" y="129"/>
                          <a:pt x="137" y="130"/>
                        </a:cubicBezTo>
                        <a:cubicBezTo>
                          <a:pt x="137" y="130"/>
                          <a:pt x="137" y="130"/>
                          <a:pt x="137" y="130"/>
                        </a:cubicBezTo>
                        <a:cubicBezTo>
                          <a:pt x="137" y="136"/>
                          <a:pt x="134" y="142"/>
                          <a:pt x="131" y="148"/>
                        </a:cubicBezTo>
                        <a:cubicBezTo>
                          <a:pt x="132" y="143"/>
                          <a:pt x="133" y="137"/>
                          <a:pt x="134" y="133"/>
                        </a:cubicBezTo>
                        <a:cubicBezTo>
                          <a:pt x="135" y="130"/>
                          <a:pt x="136" y="127"/>
                          <a:pt x="136" y="125"/>
                        </a:cubicBezTo>
                        <a:cubicBezTo>
                          <a:pt x="136" y="126"/>
                          <a:pt x="137" y="127"/>
                          <a:pt x="137" y="128"/>
                        </a:cubicBezTo>
                        <a:close/>
                        <a:moveTo>
                          <a:pt x="133" y="119"/>
                        </a:moveTo>
                        <a:cubicBezTo>
                          <a:pt x="133" y="119"/>
                          <a:pt x="133" y="119"/>
                          <a:pt x="133" y="119"/>
                        </a:cubicBezTo>
                        <a:cubicBezTo>
                          <a:pt x="133" y="118"/>
                          <a:pt x="133" y="118"/>
                          <a:pt x="133" y="117"/>
                        </a:cubicBezTo>
                        <a:cubicBezTo>
                          <a:pt x="133" y="118"/>
                          <a:pt x="134" y="118"/>
                          <a:pt x="134" y="118"/>
                        </a:cubicBezTo>
                        <a:cubicBezTo>
                          <a:pt x="134" y="118"/>
                          <a:pt x="133" y="118"/>
                          <a:pt x="133" y="119"/>
                        </a:cubicBezTo>
                        <a:close/>
                        <a:moveTo>
                          <a:pt x="38" y="65"/>
                        </a:moveTo>
                        <a:cubicBezTo>
                          <a:pt x="37" y="67"/>
                          <a:pt x="36" y="69"/>
                          <a:pt x="36" y="71"/>
                        </a:cubicBezTo>
                        <a:cubicBezTo>
                          <a:pt x="36" y="72"/>
                          <a:pt x="36" y="74"/>
                          <a:pt x="37" y="75"/>
                        </a:cubicBezTo>
                        <a:cubicBezTo>
                          <a:pt x="37" y="75"/>
                          <a:pt x="38" y="76"/>
                          <a:pt x="38" y="77"/>
                        </a:cubicBezTo>
                        <a:cubicBezTo>
                          <a:pt x="37" y="77"/>
                          <a:pt x="35" y="76"/>
                          <a:pt x="34" y="76"/>
                        </a:cubicBezTo>
                        <a:cubicBezTo>
                          <a:pt x="35" y="73"/>
                          <a:pt x="36" y="68"/>
                          <a:pt x="38" y="63"/>
                        </a:cubicBezTo>
                        <a:cubicBezTo>
                          <a:pt x="40" y="57"/>
                          <a:pt x="41" y="52"/>
                          <a:pt x="42" y="49"/>
                        </a:cubicBezTo>
                        <a:cubicBezTo>
                          <a:pt x="45" y="48"/>
                          <a:pt x="48" y="46"/>
                          <a:pt x="51" y="45"/>
                        </a:cubicBezTo>
                        <a:cubicBezTo>
                          <a:pt x="49" y="49"/>
                          <a:pt x="47" y="54"/>
                          <a:pt x="45" y="58"/>
                        </a:cubicBezTo>
                        <a:cubicBezTo>
                          <a:pt x="45" y="59"/>
                          <a:pt x="45" y="59"/>
                          <a:pt x="45" y="60"/>
                        </a:cubicBezTo>
                        <a:cubicBezTo>
                          <a:pt x="45" y="60"/>
                          <a:pt x="44" y="61"/>
                          <a:pt x="44" y="61"/>
                        </a:cubicBezTo>
                        <a:cubicBezTo>
                          <a:pt x="41" y="62"/>
                          <a:pt x="40" y="64"/>
                          <a:pt x="38" y="65"/>
                        </a:cubicBezTo>
                        <a:close/>
                        <a:moveTo>
                          <a:pt x="27" y="67"/>
                        </a:moveTo>
                        <a:cubicBezTo>
                          <a:pt x="27" y="66"/>
                          <a:pt x="27" y="66"/>
                          <a:pt x="27" y="66"/>
                        </a:cubicBezTo>
                        <a:cubicBezTo>
                          <a:pt x="27" y="64"/>
                          <a:pt x="28" y="60"/>
                          <a:pt x="32" y="57"/>
                        </a:cubicBezTo>
                        <a:cubicBezTo>
                          <a:pt x="33" y="56"/>
                          <a:pt x="35" y="54"/>
                          <a:pt x="37" y="53"/>
                        </a:cubicBezTo>
                        <a:cubicBezTo>
                          <a:pt x="36" y="55"/>
                          <a:pt x="35" y="59"/>
                          <a:pt x="34" y="62"/>
                        </a:cubicBezTo>
                        <a:cubicBezTo>
                          <a:pt x="32" y="66"/>
                          <a:pt x="31" y="71"/>
                          <a:pt x="30" y="74"/>
                        </a:cubicBezTo>
                        <a:cubicBezTo>
                          <a:pt x="28" y="72"/>
                          <a:pt x="27" y="70"/>
                          <a:pt x="27" y="67"/>
                        </a:cubicBezTo>
                        <a:close/>
                        <a:moveTo>
                          <a:pt x="50" y="58"/>
                        </a:moveTo>
                        <a:cubicBezTo>
                          <a:pt x="52" y="53"/>
                          <a:pt x="55" y="47"/>
                          <a:pt x="57" y="43"/>
                        </a:cubicBezTo>
                        <a:cubicBezTo>
                          <a:pt x="57" y="43"/>
                          <a:pt x="57" y="43"/>
                          <a:pt x="57" y="42"/>
                        </a:cubicBezTo>
                        <a:cubicBezTo>
                          <a:pt x="59" y="42"/>
                          <a:pt x="61" y="41"/>
                          <a:pt x="64" y="40"/>
                        </a:cubicBezTo>
                        <a:cubicBezTo>
                          <a:pt x="61" y="45"/>
                          <a:pt x="59" y="50"/>
                          <a:pt x="57" y="54"/>
                        </a:cubicBezTo>
                        <a:cubicBezTo>
                          <a:pt x="54" y="55"/>
                          <a:pt x="52" y="56"/>
                          <a:pt x="50" y="58"/>
                        </a:cubicBezTo>
                        <a:close/>
                        <a:moveTo>
                          <a:pt x="79" y="39"/>
                        </a:moveTo>
                        <a:cubicBezTo>
                          <a:pt x="80" y="42"/>
                          <a:pt x="81" y="44"/>
                          <a:pt x="82" y="47"/>
                        </a:cubicBezTo>
                        <a:cubicBezTo>
                          <a:pt x="80" y="48"/>
                          <a:pt x="77" y="48"/>
                          <a:pt x="74" y="49"/>
                        </a:cubicBezTo>
                        <a:cubicBezTo>
                          <a:pt x="75" y="46"/>
                          <a:pt x="77" y="42"/>
                          <a:pt x="79" y="39"/>
                        </a:cubicBezTo>
                        <a:close/>
                        <a:moveTo>
                          <a:pt x="69" y="50"/>
                        </a:moveTo>
                        <a:cubicBezTo>
                          <a:pt x="69" y="50"/>
                          <a:pt x="69" y="50"/>
                          <a:pt x="69" y="51"/>
                        </a:cubicBezTo>
                        <a:cubicBezTo>
                          <a:pt x="67" y="51"/>
                          <a:pt x="65" y="52"/>
                          <a:pt x="63" y="52"/>
                        </a:cubicBezTo>
                        <a:cubicBezTo>
                          <a:pt x="65" y="48"/>
                          <a:pt x="67" y="43"/>
                          <a:pt x="69" y="39"/>
                        </a:cubicBezTo>
                        <a:cubicBezTo>
                          <a:pt x="71" y="39"/>
                          <a:pt x="72" y="38"/>
                          <a:pt x="74" y="38"/>
                        </a:cubicBezTo>
                        <a:cubicBezTo>
                          <a:pt x="72" y="42"/>
                          <a:pt x="70" y="46"/>
                          <a:pt x="69" y="50"/>
                        </a:cubicBezTo>
                        <a:close/>
                        <a:moveTo>
                          <a:pt x="85" y="25"/>
                        </a:moveTo>
                        <a:cubicBezTo>
                          <a:pt x="85" y="25"/>
                          <a:pt x="85" y="25"/>
                          <a:pt x="85" y="25"/>
                        </a:cubicBezTo>
                        <a:cubicBezTo>
                          <a:pt x="85" y="31"/>
                          <a:pt x="85" y="36"/>
                          <a:pt x="84" y="41"/>
                        </a:cubicBezTo>
                        <a:cubicBezTo>
                          <a:pt x="83" y="39"/>
                          <a:pt x="82" y="37"/>
                          <a:pt x="81" y="35"/>
                        </a:cubicBezTo>
                        <a:cubicBezTo>
                          <a:pt x="81" y="29"/>
                          <a:pt x="80" y="23"/>
                          <a:pt x="80" y="17"/>
                        </a:cubicBezTo>
                        <a:cubicBezTo>
                          <a:pt x="82" y="19"/>
                          <a:pt x="83" y="22"/>
                          <a:pt x="85" y="25"/>
                        </a:cubicBezTo>
                        <a:close/>
                        <a:moveTo>
                          <a:pt x="27" y="110"/>
                        </a:moveTo>
                        <a:cubicBezTo>
                          <a:pt x="25" y="107"/>
                          <a:pt x="23" y="105"/>
                          <a:pt x="21" y="103"/>
                        </a:cubicBezTo>
                        <a:cubicBezTo>
                          <a:pt x="23" y="104"/>
                          <a:pt x="26" y="104"/>
                          <a:pt x="28" y="105"/>
                        </a:cubicBezTo>
                        <a:cubicBezTo>
                          <a:pt x="30" y="105"/>
                          <a:pt x="31" y="106"/>
                          <a:pt x="33" y="106"/>
                        </a:cubicBezTo>
                        <a:cubicBezTo>
                          <a:pt x="32" y="108"/>
                          <a:pt x="32" y="111"/>
                          <a:pt x="31" y="113"/>
                        </a:cubicBezTo>
                        <a:cubicBezTo>
                          <a:pt x="30" y="112"/>
                          <a:pt x="28" y="111"/>
                          <a:pt x="27" y="110"/>
                        </a:cubicBezTo>
                        <a:close/>
                        <a:moveTo>
                          <a:pt x="35" y="114"/>
                        </a:moveTo>
                        <a:cubicBezTo>
                          <a:pt x="36" y="111"/>
                          <a:pt x="37" y="109"/>
                          <a:pt x="37" y="106"/>
                        </a:cubicBezTo>
                        <a:cubicBezTo>
                          <a:pt x="40" y="106"/>
                          <a:pt x="43" y="105"/>
                          <a:pt x="45" y="105"/>
                        </a:cubicBezTo>
                        <a:cubicBezTo>
                          <a:pt x="44" y="108"/>
                          <a:pt x="43" y="111"/>
                          <a:pt x="42" y="114"/>
                        </a:cubicBezTo>
                        <a:cubicBezTo>
                          <a:pt x="41" y="115"/>
                          <a:pt x="40" y="115"/>
                          <a:pt x="39" y="115"/>
                        </a:cubicBezTo>
                        <a:cubicBezTo>
                          <a:pt x="38" y="115"/>
                          <a:pt x="36" y="115"/>
                          <a:pt x="35" y="114"/>
                        </a:cubicBezTo>
                        <a:close/>
                        <a:moveTo>
                          <a:pt x="88" y="100"/>
                        </a:moveTo>
                        <a:cubicBezTo>
                          <a:pt x="87" y="103"/>
                          <a:pt x="86" y="106"/>
                          <a:pt x="85" y="108"/>
                        </a:cubicBezTo>
                        <a:cubicBezTo>
                          <a:pt x="84" y="108"/>
                          <a:pt x="82" y="107"/>
                          <a:pt x="81" y="107"/>
                        </a:cubicBezTo>
                        <a:cubicBezTo>
                          <a:pt x="82" y="104"/>
                          <a:pt x="83" y="101"/>
                          <a:pt x="84" y="99"/>
                        </a:cubicBezTo>
                        <a:cubicBezTo>
                          <a:pt x="85" y="99"/>
                          <a:pt x="87" y="99"/>
                          <a:pt x="88" y="100"/>
                        </a:cubicBezTo>
                        <a:close/>
                        <a:moveTo>
                          <a:pt x="76" y="107"/>
                        </a:moveTo>
                        <a:cubicBezTo>
                          <a:pt x="76" y="107"/>
                          <a:pt x="76" y="107"/>
                          <a:pt x="76" y="107"/>
                        </a:cubicBezTo>
                        <a:cubicBezTo>
                          <a:pt x="75" y="107"/>
                          <a:pt x="74" y="107"/>
                          <a:pt x="73" y="107"/>
                        </a:cubicBezTo>
                        <a:cubicBezTo>
                          <a:pt x="74" y="104"/>
                          <a:pt x="75" y="101"/>
                          <a:pt x="76" y="98"/>
                        </a:cubicBezTo>
                        <a:cubicBezTo>
                          <a:pt x="76" y="98"/>
                          <a:pt x="76" y="98"/>
                          <a:pt x="76" y="98"/>
                        </a:cubicBezTo>
                        <a:cubicBezTo>
                          <a:pt x="77" y="98"/>
                          <a:pt x="78" y="98"/>
                          <a:pt x="79" y="98"/>
                        </a:cubicBezTo>
                        <a:cubicBezTo>
                          <a:pt x="78" y="101"/>
                          <a:pt x="77" y="104"/>
                          <a:pt x="76" y="107"/>
                        </a:cubicBezTo>
                        <a:close/>
                        <a:moveTo>
                          <a:pt x="68" y="108"/>
                        </a:moveTo>
                        <a:cubicBezTo>
                          <a:pt x="65" y="108"/>
                          <a:pt x="62" y="109"/>
                          <a:pt x="60" y="110"/>
                        </a:cubicBezTo>
                        <a:cubicBezTo>
                          <a:pt x="61" y="106"/>
                          <a:pt x="62" y="103"/>
                          <a:pt x="63" y="100"/>
                        </a:cubicBezTo>
                        <a:cubicBezTo>
                          <a:pt x="63" y="100"/>
                          <a:pt x="63" y="100"/>
                          <a:pt x="63" y="100"/>
                        </a:cubicBezTo>
                        <a:cubicBezTo>
                          <a:pt x="64" y="100"/>
                          <a:pt x="65" y="99"/>
                          <a:pt x="65" y="99"/>
                        </a:cubicBezTo>
                        <a:cubicBezTo>
                          <a:pt x="67" y="99"/>
                          <a:pt x="69" y="98"/>
                          <a:pt x="71" y="98"/>
                        </a:cubicBezTo>
                        <a:cubicBezTo>
                          <a:pt x="70" y="101"/>
                          <a:pt x="69" y="104"/>
                          <a:pt x="68" y="108"/>
                        </a:cubicBezTo>
                        <a:close/>
                        <a:moveTo>
                          <a:pt x="55" y="111"/>
                        </a:moveTo>
                        <a:cubicBezTo>
                          <a:pt x="52" y="112"/>
                          <a:pt x="49" y="113"/>
                          <a:pt x="47" y="114"/>
                        </a:cubicBezTo>
                        <a:cubicBezTo>
                          <a:pt x="48" y="110"/>
                          <a:pt x="49" y="107"/>
                          <a:pt x="50" y="104"/>
                        </a:cubicBezTo>
                        <a:cubicBezTo>
                          <a:pt x="53" y="103"/>
                          <a:pt x="56" y="102"/>
                          <a:pt x="58" y="102"/>
                        </a:cubicBezTo>
                        <a:cubicBezTo>
                          <a:pt x="57" y="105"/>
                          <a:pt x="56" y="108"/>
                          <a:pt x="55" y="111"/>
                        </a:cubicBezTo>
                        <a:close/>
                        <a:moveTo>
                          <a:pt x="91" y="112"/>
                        </a:moveTo>
                        <a:cubicBezTo>
                          <a:pt x="90" y="111"/>
                          <a:pt x="90" y="111"/>
                          <a:pt x="89" y="111"/>
                        </a:cubicBezTo>
                        <a:cubicBezTo>
                          <a:pt x="90" y="108"/>
                          <a:pt x="91" y="105"/>
                          <a:pt x="92" y="103"/>
                        </a:cubicBezTo>
                        <a:cubicBezTo>
                          <a:pt x="93" y="104"/>
                          <a:pt x="94" y="105"/>
                          <a:pt x="95" y="106"/>
                        </a:cubicBezTo>
                        <a:cubicBezTo>
                          <a:pt x="95" y="106"/>
                          <a:pt x="95" y="106"/>
                          <a:pt x="95" y="106"/>
                        </a:cubicBezTo>
                        <a:cubicBezTo>
                          <a:pt x="94" y="109"/>
                          <a:pt x="93" y="111"/>
                          <a:pt x="92" y="114"/>
                        </a:cubicBezTo>
                        <a:cubicBezTo>
                          <a:pt x="92" y="113"/>
                          <a:pt x="91" y="113"/>
                          <a:pt x="91" y="112"/>
                        </a:cubicBezTo>
                        <a:close/>
                        <a:moveTo>
                          <a:pt x="97" y="113"/>
                        </a:moveTo>
                        <a:cubicBezTo>
                          <a:pt x="97" y="116"/>
                          <a:pt x="97" y="119"/>
                          <a:pt x="95" y="122"/>
                        </a:cubicBezTo>
                        <a:cubicBezTo>
                          <a:pt x="95" y="121"/>
                          <a:pt x="95" y="120"/>
                          <a:pt x="95" y="120"/>
                        </a:cubicBezTo>
                        <a:cubicBezTo>
                          <a:pt x="96" y="118"/>
                          <a:pt x="96" y="115"/>
                          <a:pt x="97" y="113"/>
                        </a:cubicBezTo>
                        <a:cubicBezTo>
                          <a:pt x="97" y="113"/>
                          <a:pt x="97" y="113"/>
                          <a:pt x="97" y="113"/>
                        </a:cubicBezTo>
                        <a:close/>
                        <a:moveTo>
                          <a:pt x="88" y="134"/>
                        </a:moveTo>
                        <a:cubicBezTo>
                          <a:pt x="89" y="134"/>
                          <a:pt x="89" y="134"/>
                          <a:pt x="89" y="134"/>
                        </a:cubicBezTo>
                        <a:cubicBezTo>
                          <a:pt x="89" y="134"/>
                          <a:pt x="89" y="134"/>
                          <a:pt x="90" y="133"/>
                        </a:cubicBezTo>
                        <a:cubicBezTo>
                          <a:pt x="90" y="133"/>
                          <a:pt x="90" y="133"/>
                          <a:pt x="90" y="133"/>
                        </a:cubicBezTo>
                        <a:cubicBezTo>
                          <a:pt x="94" y="131"/>
                          <a:pt x="97" y="128"/>
                          <a:pt x="99" y="124"/>
                        </a:cubicBezTo>
                        <a:cubicBezTo>
                          <a:pt x="101" y="120"/>
                          <a:pt x="102" y="117"/>
                          <a:pt x="102" y="113"/>
                        </a:cubicBezTo>
                        <a:cubicBezTo>
                          <a:pt x="102" y="107"/>
                          <a:pt x="99" y="102"/>
                          <a:pt x="94" y="98"/>
                        </a:cubicBezTo>
                        <a:cubicBezTo>
                          <a:pt x="94" y="98"/>
                          <a:pt x="93" y="98"/>
                          <a:pt x="93" y="98"/>
                        </a:cubicBezTo>
                        <a:cubicBezTo>
                          <a:pt x="93" y="97"/>
                          <a:pt x="92" y="97"/>
                          <a:pt x="92" y="97"/>
                        </a:cubicBezTo>
                        <a:cubicBezTo>
                          <a:pt x="92" y="97"/>
                          <a:pt x="91" y="97"/>
                          <a:pt x="91" y="97"/>
                        </a:cubicBezTo>
                        <a:cubicBezTo>
                          <a:pt x="89" y="96"/>
                          <a:pt x="86" y="95"/>
                          <a:pt x="84" y="94"/>
                        </a:cubicBezTo>
                        <a:cubicBezTo>
                          <a:pt x="84" y="94"/>
                          <a:pt x="83" y="94"/>
                          <a:pt x="83" y="94"/>
                        </a:cubicBezTo>
                        <a:cubicBezTo>
                          <a:pt x="83" y="94"/>
                          <a:pt x="82" y="94"/>
                          <a:pt x="82" y="94"/>
                        </a:cubicBezTo>
                        <a:cubicBezTo>
                          <a:pt x="80" y="94"/>
                          <a:pt x="78" y="93"/>
                          <a:pt x="76" y="93"/>
                        </a:cubicBezTo>
                        <a:cubicBezTo>
                          <a:pt x="72" y="93"/>
                          <a:pt x="68" y="94"/>
                          <a:pt x="64" y="95"/>
                        </a:cubicBezTo>
                        <a:cubicBezTo>
                          <a:pt x="55" y="98"/>
                          <a:pt x="45" y="101"/>
                          <a:pt x="37" y="102"/>
                        </a:cubicBezTo>
                        <a:cubicBezTo>
                          <a:pt x="37" y="102"/>
                          <a:pt x="37" y="102"/>
                          <a:pt x="37" y="102"/>
                        </a:cubicBezTo>
                        <a:cubicBezTo>
                          <a:pt x="36" y="101"/>
                          <a:pt x="36" y="101"/>
                          <a:pt x="35" y="102"/>
                        </a:cubicBezTo>
                        <a:cubicBezTo>
                          <a:pt x="33" y="101"/>
                          <a:pt x="31" y="101"/>
                          <a:pt x="29" y="101"/>
                        </a:cubicBezTo>
                        <a:cubicBezTo>
                          <a:pt x="21" y="99"/>
                          <a:pt x="15" y="94"/>
                          <a:pt x="11" y="89"/>
                        </a:cubicBezTo>
                        <a:cubicBezTo>
                          <a:pt x="8" y="84"/>
                          <a:pt x="6" y="79"/>
                          <a:pt x="6" y="77"/>
                        </a:cubicBezTo>
                        <a:cubicBezTo>
                          <a:pt x="5" y="74"/>
                          <a:pt x="5" y="72"/>
                          <a:pt x="5" y="70"/>
                        </a:cubicBezTo>
                        <a:cubicBezTo>
                          <a:pt x="5" y="59"/>
                          <a:pt x="10" y="46"/>
                          <a:pt x="16" y="39"/>
                        </a:cubicBezTo>
                        <a:cubicBezTo>
                          <a:pt x="17" y="38"/>
                          <a:pt x="17" y="38"/>
                          <a:pt x="17" y="37"/>
                        </a:cubicBezTo>
                        <a:cubicBezTo>
                          <a:pt x="17" y="37"/>
                          <a:pt x="17" y="37"/>
                          <a:pt x="17" y="37"/>
                        </a:cubicBezTo>
                        <a:cubicBezTo>
                          <a:pt x="17" y="36"/>
                          <a:pt x="17" y="36"/>
                          <a:pt x="17" y="36"/>
                        </a:cubicBezTo>
                        <a:cubicBezTo>
                          <a:pt x="17" y="36"/>
                          <a:pt x="17" y="36"/>
                          <a:pt x="17" y="36"/>
                        </a:cubicBezTo>
                        <a:cubicBezTo>
                          <a:pt x="17" y="36"/>
                          <a:pt x="17" y="36"/>
                          <a:pt x="17" y="36"/>
                        </a:cubicBezTo>
                        <a:cubicBezTo>
                          <a:pt x="17" y="36"/>
                          <a:pt x="17" y="36"/>
                          <a:pt x="17" y="36"/>
                        </a:cubicBezTo>
                        <a:cubicBezTo>
                          <a:pt x="17" y="36"/>
                          <a:pt x="17" y="36"/>
                          <a:pt x="17" y="36"/>
                        </a:cubicBezTo>
                        <a:cubicBezTo>
                          <a:pt x="16" y="35"/>
                          <a:pt x="15" y="31"/>
                          <a:pt x="13" y="27"/>
                        </a:cubicBezTo>
                        <a:cubicBezTo>
                          <a:pt x="11" y="24"/>
                          <a:pt x="9" y="20"/>
                          <a:pt x="7" y="18"/>
                        </a:cubicBezTo>
                        <a:cubicBezTo>
                          <a:pt x="12" y="14"/>
                          <a:pt x="16" y="10"/>
                          <a:pt x="21" y="6"/>
                        </a:cubicBezTo>
                        <a:cubicBezTo>
                          <a:pt x="26" y="12"/>
                          <a:pt x="30" y="19"/>
                          <a:pt x="33" y="26"/>
                        </a:cubicBezTo>
                        <a:cubicBezTo>
                          <a:pt x="34" y="27"/>
                          <a:pt x="35" y="28"/>
                          <a:pt x="36" y="27"/>
                        </a:cubicBezTo>
                        <a:cubicBezTo>
                          <a:pt x="37" y="27"/>
                          <a:pt x="37" y="27"/>
                          <a:pt x="37" y="26"/>
                        </a:cubicBezTo>
                        <a:cubicBezTo>
                          <a:pt x="45" y="22"/>
                          <a:pt x="65" y="15"/>
                          <a:pt x="75" y="13"/>
                        </a:cubicBezTo>
                        <a:cubicBezTo>
                          <a:pt x="76" y="20"/>
                          <a:pt x="76" y="27"/>
                          <a:pt x="77" y="34"/>
                        </a:cubicBezTo>
                        <a:cubicBezTo>
                          <a:pt x="77" y="34"/>
                          <a:pt x="77" y="34"/>
                          <a:pt x="77" y="34"/>
                        </a:cubicBezTo>
                        <a:cubicBezTo>
                          <a:pt x="67" y="34"/>
                          <a:pt x="54" y="38"/>
                          <a:pt x="43" y="44"/>
                        </a:cubicBezTo>
                        <a:cubicBezTo>
                          <a:pt x="42" y="44"/>
                          <a:pt x="41" y="45"/>
                          <a:pt x="40" y="46"/>
                        </a:cubicBezTo>
                        <a:cubicBezTo>
                          <a:pt x="40" y="46"/>
                          <a:pt x="39" y="46"/>
                          <a:pt x="39" y="46"/>
                        </a:cubicBezTo>
                        <a:cubicBezTo>
                          <a:pt x="35" y="48"/>
                          <a:pt x="32" y="51"/>
                          <a:pt x="29" y="54"/>
                        </a:cubicBezTo>
                        <a:cubicBezTo>
                          <a:pt x="25" y="58"/>
                          <a:pt x="22" y="62"/>
                          <a:pt x="22" y="66"/>
                        </a:cubicBezTo>
                        <a:cubicBezTo>
                          <a:pt x="22" y="68"/>
                          <a:pt x="22" y="68"/>
                          <a:pt x="22" y="68"/>
                        </a:cubicBezTo>
                        <a:cubicBezTo>
                          <a:pt x="23" y="72"/>
                          <a:pt x="25" y="76"/>
                          <a:pt x="29" y="78"/>
                        </a:cubicBezTo>
                        <a:cubicBezTo>
                          <a:pt x="29" y="78"/>
                          <a:pt x="29" y="78"/>
                          <a:pt x="29" y="79"/>
                        </a:cubicBezTo>
                        <a:cubicBezTo>
                          <a:pt x="30" y="79"/>
                          <a:pt x="30" y="79"/>
                          <a:pt x="31" y="79"/>
                        </a:cubicBezTo>
                        <a:cubicBezTo>
                          <a:pt x="31" y="79"/>
                          <a:pt x="31" y="79"/>
                          <a:pt x="31" y="79"/>
                        </a:cubicBezTo>
                        <a:cubicBezTo>
                          <a:pt x="34" y="81"/>
                          <a:pt x="38" y="82"/>
                          <a:pt x="41" y="82"/>
                        </a:cubicBezTo>
                        <a:cubicBezTo>
                          <a:pt x="44" y="82"/>
                          <a:pt x="46" y="81"/>
                          <a:pt x="48" y="81"/>
                        </a:cubicBezTo>
                        <a:cubicBezTo>
                          <a:pt x="59" y="78"/>
                          <a:pt x="68" y="73"/>
                          <a:pt x="78" y="72"/>
                        </a:cubicBezTo>
                        <a:cubicBezTo>
                          <a:pt x="81" y="71"/>
                          <a:pt x="84" y="71"/>
                          <a:pt x="87" y="71"/>
                        </a:cubicBezTo>
                        <a:cubicBezTo>
                          <a:pt x="93" y="71"/>
                          <a:pt x="97" y="72"/>
                          <a:pt x="102" y="74"/>
                        </a:cubicBezTo>
                        <a:cubicBezTo>
                          <a:pt x="106" y="76"/>
                          <a:pt x="110" y="80"/>
                          <a:pt x="115" y="85"/>
                        </a:cubicBezTo>
                        <a:cubicBezTo>
                          <a:pt x="123" y="93"/>
                          <a:pt x="129" y="105"/>
                          <a:pt x="129" y="116"/>
                        </a:cubicBezTo>
                        <a:cubicBezTo>
                          <a:pt x="129" y="120"/>
                          <a:pt x="128" y="123"/>
                          <a:pt x="127" y="126"/>
                        </a:cubicBezTo>
                        <a:cubicBezTo>
                          <a:pt x="126" y="129"/>
                          <a:pt x="124" y="132"/>
                          <a:pt x="121" y="135"/>
                        </a:cubicBezTo>
                        <a:cubicBezTo>
                          <a:pt x="119" y="137"/>
                          <a:pt x="116" y="140"/>
                          <a:pt x="114" y="142"/>
                        </a:cubicBezTo>
                        <a:cubicBezTo>
                          <a:pt x="114" y="142"/>
                          <a:pt x="114" y="142"/>
                          <a:pt x="114" y="142"/>
                        </a:cubicBezTo>
                        <a:cubicBezTo>
                          <a:pt x="114" y="142"/>
                          <a:pt x="114" y="142"/>
                          <a:pt x="113" y="143"/>
                        </a:cubicBezTo>
                        <a:cubicBezTo>
                          <a:pt x="113" y="143"/>
                          <a:pt x="113" y="143"/>
                          <a:pt x="113" y="143"/>
                        </a:cubicBezTo>
                        <a:cubicBezTo>
                          <a:pt x="113" y="143"/>
                          <a:pt x="113" y="143"/>
                          <a:pt x="113" y="143"/>
                        </a:cubicBezTo>
                        <a:cubicBezTo>
                          <a:pt x="113" y="144"/>
                          <a:pt x="113" y="144"/>
                          <a:pt x="113" y="144"/>
                        </a:cubicBezTo>
                        <a:cubicBezTo>
                          <a:pt x="113" y="144"/>
                          <a:pt x="113" y="144"/>
                          <a:pt x="113" y="144"/>
                        </a:cubicBezTo>
                        <a:cubicBezTo>
                          <a:pt x="113" y="144"/>
                          <a:pt x="113" y="144"/>
                          <a:pt x="113" y="145"/>
                        </a:cubicBezTo>
                        <a:cubicBezTo>
                          <a:pt x="113" y="145"/>
                          <a:pt x="113" y="145"/>
                          <a:pt x="113" y="145"/>
                        </a:cubicBezTo>
                        <a:cubicBezTo>
                          <a:pt x="115" y="147"/>
                          <a:pt x="116" y="149"/>
                          <a:pt x="117" y="151"/>
                        </a:cubicBezTo>
                        <a:cubicBezTo>
                          <a:pt x="117" y="152"/>
                          <a:pt x="117" y="153"/>
                          <a:pt x="118" y="153"/>
                        </a:cubicBezTo>
                        <a:cubicBezTo>
                          <a:pt x="118" y="153"/>
                          <a:pt x="118" y="153"/>
                          <a:pt x="118" y="153"/>
                        </a:cubicBezTo>
                        <a:cubicBezTo>
                          <a:pt x="121" y="158"/>
                          <a:pt x="124" y="161"/>
                          <a:pt x="129" y="167"/>
                        </a:cubicBezTo>
                        <a:cubicBezTo>
                          <a:pt x="123" y="172"/>
                          <a:pt x="116" y="177"/>
                          <a:pt x="110" y="182"/>
                        </a:cubicBezTo>
                        <a:cubicBezTo>
                          <a:pt x="110" y="182"/>
                          <a:pt x="110" y="182"/>
                          <a:pt x="110" y="182"/>
                        </a:cubicBezTo>
                        <a:cubicBezTo>
                          <a:pt x="110" y="182"/>
                          <a:pt x="110" y="181"/>
                          <a:pt x="110" y="181"/>
                        </a:cubicBezTo>
                        <a:cubicBezTo>
                          <a:pt x="107" y="177"/>
                          <a:pt x="106" y="174"/>
                          <a:pt x="104" y="171"/>
                        </a:cubicBezTo>
                        <a:cubicBezTo>
                          <a:pt x="102" y="167"/>
                          <a:pt x="100" y="163"/>
                          <a:pt x="96" y="157"/>
                        </a:cubicBezTo>
                        <a:cubicBezTo>
                          <a:pt x="96" y="156"/>
                          <a:pt x="94" y="156"/>
                          <a:pt x="93" y="157"/>
                        </a:cubicBezTo>
                        <a:cubicBezTo>
                          <a:pt x="93" y="157"/>
                          <a:pt x="93" y="157"/>
                          <a:pt x="93" y="158"/>
                        </a:cubicBezTo>
                        <a:cubicBezTo>
                          <a:pt x="89" y="160"/>
                          <a:pt x="79" y="164"/>
                          <a:pt x="70" y="168"/>
                        </a:cubicBezTo>
                        <a:cubicBezTo>
                          <a:pt x="63" y="172"/>
                          <a:pt x="55" y="175"/>
                          <a:pt x="50" y="176"/>
                        </a:cubicBezTo>
                        <a:cubicBezTo>
                          <a:pt x="51" y="172"/>
                          <a:pt x="51" y="168"/>
                          <a:pt x="51" y="164"/>
                        </a:cubicBezTo>
                        <a:cubicBezTo>
                          <a:pt x="51" y="159"/>
                          <a:pt x="51" y="155"/>
                          <a:pt x="50" y="151"/>
                        </a:cubicBezTo>
                        <a:cubicBezTo>
                          <a:pt x="56" y="149"/>
                          <a:pt x="66" y="146"/>
                          <a:pt x="75" y="141"/>
                        </a:cubicBezTo>
                        <a:cubicBezTo>
                          <a:pt x="80" y="139"/>
                          <a:pt x="84" y="137"/>
                          <a:pt x="88" y="134"/>
                        </a:cubicBezTo>
                        <a:close/>
                        <a:moveTo>
                          <a:pt x="90" y="182"/>
                        </a:moveTo>
                        <a:cubicBezTo>
                          <a:pt x="87" y="183"/>
                          <a:pt x="85" y="184"/>
                          <a:pt x="82" y="185"/>
                        </a:cubicBezTo>
                        <a:cubicBezTo>
                          <a:pt x="84" y="179"/>
                          <a:pt x="86" y="173"/>
                          <a:pt x="88" y="166"/>
                        </a:cubicBezTo>
                        <a:cubicBezTo>
                          <a:pt x="88" y="166"/>
                          <a:pt x="88" y="166"/>
                          <a:pt x="88" y="165"/>
                        </a:cubicBezTo>
                        <a:cubicBezTo>
                          <a:pt x="90" y="164"/>
                          <a:pt x="92" y="163"/>
                          <a:pt x="94" y="162"/>
                        </a:cubicBezTo>
                        <a:cubicBezTo>
                          <a:pt x="95" y="163"/>
                          <a:pt x="95" y="164"/>
                          <a:pt x="96" y="164"/>
                        </a:cubicBezTo>
                        <a:cubicBezTo>
                          <a:pt x="94" y="170"/>
                          <a:pt x="92" y="175"/>
                          <a:pt x="90" y="180"/>
                        </a:cubicBezTo>
                        <a:cubicBezTo>
                          <a:pt x="90" y="181"/>
                          <a:pt x="90" y="181"/>
                          <a:pt x="90" y="182"/>
                        </a:cubicBezTo>
                        <a:close/>
                        <a:moveTo>
                          <a:pt x="50" y="181"/>
                        </a:moveTo>
                        <a:cubicBezTo>
                          <a:pt x="52" y="180"/>
                          <a:pt x="54" y="180"/>
                          <a:pt x="56" y="179"/>
                        </a:cubicBezTo>
                        <a:cubicBezTo>
                          <a:pt x="55" y="181"/>
                          <a:pt x="54" y="184"/>
                          <a:pt x="54" y="186"/>
                        </a:cubicBezTo>
                        <a:cubicBezTo>
                          <a:pt x="52" y="184"/>
                          <a:pt x="51" y="183"/>
                          <a:pt x="50" y="181"/>
                        </a:cubicBezTo>
                        <a:close/>
                        <a:moveTo>
                          <a:pt x="58" y="194"/>
                        </a:moveTo>
                        <a:cubicBezTo>
                          <a:pt x="58" y="193"/>
                          <a:pt x="57" y="192"/>
                          <a:pt x="56" y="191"/>
                        </a:cubicBezTo>
                        <a:cubicBezTo>
                          <a:pt x="56" y="191"/>
                          <a:pt x="57" y="191"/>
                          <a:pt x="57" y="191"/>
                        </a:cubicBezTo>
                        <a:cubicBezTo>
                          <a:pt x="58" y="186"/>
                          <a:pt x="59" y="182"/>
                          <a:pt x="61" y="177"/>
                        </a:cubicBezTo>
                        <a:cubicBezTo>
                          <a:pt x="61" y="177"/>
                          <a:pt x="61" y="177"/>
                          <a:pt x="61" y="177"/>
                        </a:cubicBezTo>
                        <a:cubicBezTo>
                          <a:pt x="63" y="176"/>
                          <a:pt x="66" y="175"/>
                          <a:pt x="69" y="173"/>
                        </a:cubicBezTo>
                        <a:cubicBezTo>
                          <a:pt x="67" y="180"/>
                          <a:pt x="65" y="186"/>
                          <a:pt x="63" y="192"/>
                        </a:cubicBezTo>
                        <a:cubicBezTo>
                          <a:pt x="63" y="192"/>
                          <a:pt x="63" y="192"/>
                          <a:pt x="63" y="193"/>
                        </a:cubicBezTo>
                        <a:cubicBezTo>
                          <a:pt x="63" y="193"/>
                          <a:pt x="63" y="193"/>
                          <a:pt x="62" y="193"/>
                        </a:cubicBezTo>
                        <a:cubicBezTo>
                          <a:pt x="61" y="194"/>
                          <a:pt x="59" y="194"/>
                          <a:pt x="58" y="194"/>
                        </a:cubicBezTo>
                        <a:close/>
                        <a:moveTo>
                          <a:pt x="68" y="191"/>
                        </a:moveTo>
                        <a:cubicBezTo>
                          <a:pt x="70" y="184"/>
                          <a:pt x="72" y="178"/>
                          <a:pt x="74" y="171"/>
                        </a:cubicBezTo>
                        <a:cubicBezTo>
                          <a:pt x="74" y="171"/>
                          <a:pt x="74" y="171"/>
                          <a:pt x="74" y="171"/>
                        </a:cubicBezTo>
                        <a:cubicBezTo>
                          <a:pt x="77" y="170"/>
                          <a:pt x="80" y="169"/>
                          <a:pt x="83" y="167"/>
                        </a:cubicBezTo>
                        <a:cubicBezTo>
                          <a:pt x="81" y="174"/>
                          <a:pt x="79" y="180"/>
                          <a:pt x="77" y="187"/>
                        </a:cubicBezTo>
                        <a:cubicBezTo>
                          <a:pt x="77" y="187"/>
                          <a:pt x="77" y="187"/>
                          <a:pt x="77" y="187"/>
                        </a:cubicBezTo>
                        <a:cubicBezTo>
                          <a:pt x="76" y="188"/>
                          <a:pt x="75" y="188"/>
                          <a:pt x="75" y="188"/>
                        </a:cubicBezTo>
                        <a:cubicBezTo>
                          <a:pt x="72" y="189"/>
                          <a:pt x="70" y="190"/>
                          <a:pt x="68" y="191"/>
                        </a:cubicBezTo>
                        <a:close/>
                        <a:moveTo>
                          <a:pt x="95" y="179"/>
                        </a:moveTo>
                        <a:cubicBezTo>
                          <a:pt x="96" y="176"/>
                          <a:pt x="97" y="173"/>
                          <a:pt x="98" y="169"/>
                        </a:cubicBezTo>
                        <a:cubicBezTo>
                          <a:pt x="99" y="171"/>
                          <a:pt x="100" y="172"/>
                          <a:pt x="100" y="173"/>
                        </a:cubicBezTo>
                        <a:cubicBezTo>
                          <a:pt x="101" y="174"/>
                          <a:pt x="101" y="174"/>
                          <a:pt x="102" y="175"/>
                        </a:cubicBezTo>
                        <a:cubicBezTo>
                          <a:pt x="100" y="176"/>
                          <a:pt x="97" y="178"/>
                          <a:pt x="95" y="1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Freeform 162"/>
                  <p:cNvSpPr>
                    <a:spLocks noEditPoints="1"/>
                  </p:cNvSpPr>
                  <p:nvPr>
                    <p:custDataLst>
                      <p:tags r:id="rId3"/>
                    </p:custDataLst>
                  </p:nvPr>
                </p:nvSpPr>
                <p:spPr bwMode="auto">
                  <a:xfrm>
                    <a:off x="4761" y="645"/>
                    <a:ext cx="362" cy="220"/>
                  </a:xfrm>
                  <a:custGeom>
                    <a:avLst/>
                    <a:gdLst>
                      <a:gd name="T0" fmla="*/ 5 w 153"/>
                      <a:gd name="T1" fmla="*/ 92 h 93"/>
                      <a:gd name="T2" fmla="*/ 82 w 153"/>
                      <a:gd name="T3" fmla="*/ 71 h 93"/>
                      <a:gd name="T4" fmla="*/ 92 w 153"/>
                      <a:gd name="T5" fmla="*/ 74 h 93"/>
                      <a:gd name="T6" fmla="*/ 136 w 153"/>
                      <a:gd name="T7" fmla="*/ 26 h 93"/>
                      <a:gd name="T8" fmla="*/ 136 w 153"/>
                      <a:gd name="T9" fmla="*/ 38 h 93"/>
                      <a:gd name="T10" fmla="*/ 144 w 153"/>
                      <a:gd name="T11" fmla="*/ 43 h 93"/>
                      <a:gd name="T12" fmla="*/ 147 w 153"/>
                      <a:gd name="T13" fmla="*/ 41 h 93"/>
                      <a:gd name="T14" fmla="*/ 153 w 153"/>
                      <a:gd name="T15" fmla="*/ 2 h 93"/>
                      <a:gd name="T16" fmla="*/ 151 w 153"/>
                      <a:gd name="T17" fmla="*/ 0 h 93"/>
                      <a:gd name="T18" fmla="*/ 107 w 153"/>
                      <a:gd name="T19" fmla="*/ 10 h 93"/>
                      <a:gd name="T20" fmla="*/ 114 w 153"/>
                      <a:gd name="T21" fmla="*/ 18 h 93"/>
                      <a:gd name="T22" fmla="*/ 126 w 153"/>
                      <a:gd name="T23" fmla="*/ 18 h 93"/>
                      <a:gd name="T24" fmla="*/ 73 w 153"/>
                      <a:gd name="T25" fmla="*/ 50 h 93"/>
                      <a:gd name="T26" fmla="*/ 46 w 153"/>
                      <a:gd name="T27" fmla="*/ 37 h 93"/>
                      <a:gd name="T28" fmla="*/ 1 w 153"/>
                      <a:gd name="T29" fmla="*/ 80 h 93"/>
                      <a:gd name="T30" fmla="*/ 2 w 153"/>
                      <a:gd name="T31" fmla="*/ 91 h 93"/>
                      <a:gd name="T32" fmla="*/ 39 w 153"/>
                      <a:gd name="T33" fmla="*/ 44 h 93"/>
                      <a:gd name="T34" fmla="*/ 50 w 153"/>
                      <a:gd name="T35" fmla="*/ 42 h 93"/>
                      <a:gd name="T36" fmla="*/ 90 w 153"/>
                      <a:gd name="T37" fmla="*/ 63 h 93"/>
                      <a:gd name="T38" fmla="*/ 118 w 153"/>
                      <a:gd name="T39" fmla="*/ 33 h 93"/>
                      <a:gd name="T40" fmla="*/ 133 w 153"/>
                      <a:gd name="T41" fmla="*/ 17 h 93"/>
                      <a:gd name="T42" fmla="*/ 131 w 153"/>
                      <a:gd name="T43" fmla="*/ 13 h 93"/>
                      <a:gd name="T44" fmla="*/ 114 w 153"/>
                      <a:gd name="T45" fmla="*/ 12 h 93"/>
                      <a:gd name="T46" fmla="*/ 136 w 153"/>
                      <a:gd name="T47" fmla="*/ 6 h 93"/>
                      <a:gd name="T48" fmla="*/ 149 w 153"/>
                      <a:gd name="T49" fmla="*/ 4 h 93"/>
                      <a:gd name="T50" fmla="*/ 143 w 153"/>
                      <a:gd name="T51" fmla="*/ 38 h 93"/>
                      <a:gd name="T52" fmla="*/ 139 w 153"/>
                      <a:gd name="T53" fmla="*/ 35 h 93"/>
                      <a:gd name="T54" fmla="*/ 139 w 153"/>
                      <a:gd name="T55" fmla="*/ 18 h 93"/>
                      <a:gd name="T56" fmla="*/ 133 w 153"/>
                      <a:gd name="T57" fmla="*/ 24 h 93"/>
                      <a:gd name="T58" fmla="*/ 92 w 153"/>
                      <a:gd name="T59" fmla="*/ 70 h 93"/>
                      <a:gd name="T60" fmla="*/ 84 w 153"/>
                      <a:gd name="T61" fmla="*/ 68 h 93"/>
                      <a:gd name="T62" fmla="*/ 44 w 153"/>
                      <a:gd name="T63" fmla="*/ 48 h 93"/>
                      <a:gd name="T64" fmla="*/ 4 w 153"/>
                      <a:gd name="T65"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3" h="93">
                        <a:moveTo>
                          <a:pt x="3" y="93"/>
                        </a:moveTo>
                        <a:cubicBezTo>
                          <a:pt x="4" y="93"/>
                          <a:pt x="5" y="93"/>
                          <a:pt x="5" y="92"/>
                        </a:cubicBezTo>
                        <a:cubicBezTo>
                          <a:pt x="45" y="52"/>
                          <a:pt x="45" y="52"/>
                          <a:pt x="45" y="52"/>
                        </a:cubicBezTo>
                        <a:cubicBezTo>
                          <a:pt x="58" y="58"/>
                          <a:pt x="70" y="65"/>
                          <a:pt x="82" y="71"/>
                        </a:cubicBezTo>
                        <a:cubicBezTo>
                          <a:pt x="85" y="73"/>
                          <a:pt x="87" y="74"/>
                          <a:pt x="91" y="74"/>
                        </a:cubicBezTo>
                        <a:cubicBezTo>
                          <a:pt x="91" y="74"/>
                          <a:pt x="92" y="74"/>
                          <a:pt x="92" y="74"/>
                        </a:cubicBezTo>
                        <a:cubicBezTo>
                          <a:pt x="96" y="73"/>
                          <a:pt x="98" y="71"/>
                          <a:pt x="100" y="69"/>
                        </a:cubicBezTo>
                        <a:cubicBezTo>
                          <a:pt x="112" y="56"/>
                          <a:pt x="128" y="36"/>
                          <a:pt x="136" y="26"/>
                        </a:cubicBezTo>
                        <a:cubicBezTo>
                          <a:pt x="135" y="36"/>
                          <a:pt x="135" y="36"/>
                          <a:pt x="135" y="36"/>
                        </a:cubicBezTo>
                        <a:cubicBezTo>
                          <a:pt x="135" y="37"/>
                          <a:pt x="135" y="37"/>
                          <a:pt x="136" y="38"/>
                        </a:cubicBezTo>
                        <a:cubicBezTo>
                          <a:pt x="136" y="38"/>
                          <a:pt x="137" y="39"/>
                          <a:pt x="139" y="40"/>
                        </a:cubicBezTo>
                        <a:cubicBezTo>
                          <a:pt x="140" y="41"/>
                          <a:pt x="142" y="42"/>
                          <a:pt x="144" y="43"/>
                        </a:cubicBezTo>
                        <a:cubicBezTo>
                          <a:pt x="144" y="43"/>
                          <a:pt x="145" y="43"/>
                          <a:pt x="146" y="43"/>
                        </a:cubicBezTo>
                        <a:cubicBezTo>
                          <a:pt x="146" y="42"/>
                          <a:pt x="146" y="42"/>
                          <a:pt x="147" y="41"/>
                        </a:cubicBezTo>
                        <a:cubicBezTo>
                          <a:pt x="148" y="37"/>
                          <a:pt x="149" y="28"/>
                          <a:pt x="151" y="19"/>
                        </a:cubicBezTo>
                        <a:cubicBezTo>
                          <a:pt x="152" y="10"/>
                          <a:pt x="153" y="2"/>
                          <a:pt x="153" y="2"/>
                        </a:cubicBezTo>
                        <a:cubicBezTo>
                          <a:pt x="153" y="2"/>
                          <a:pt x="153" y="1"/>
                          <a:pt x="152" y="1"/>
                        </a:cubicBezTo>
                        <a:cubicBezTo>
                          <a:pt x="152" y="0"/>
                          <a:pt x="151" y="0"/>
                          <a:pt x="151" y="0"/>
                        </a:cubicBezTo>
                        <a:cubicBezTo>
                          <a:pt x="151" y="0"/>
                          <a:pt x="124" y="4"/>
                          <a:pt x="108" y="8"/>
                        </a:cubicBezTo>
                        <a:cubicBezTo>
                          <a:pt x="107" y="8"/>
                          <a:pt x="107" y="9"/>
                          <a:pt x="107" y="10"/>
                        </a:cubicBezTo>
                        <a:cubicBezTo>
                          <a:pt x="106" y="10"/>
                          <a:pt x="107" y="11"/>
                          <a:pt x="107" y="12"/>
                        </a:cubicBezTo>
                        <a:cubicBezTo>
                          <a:pt x="109" y="13"/>
                          <a:pt x="114" y="18"/>
                          <a:pt x="114" y="18"/>
                        </a:cubicBezTo>
                        <a:cubicBezTo>
                          <a:pt x="114" y="18"/>
                          <a:pt x="115" y="18"/>
                          <a:pt x="115" y="18"/>
                        </a:cubicBezTo>
                        <a:cubicBezTo>
                          <a:pt x="126" y="18"/>
                          <a:pt x="126" y="18"/>
                          <a:pt x="126" y="18"/>
                        </a:cubicBezTo>
                        <a:cubicBezTo>
                          <a:pt x="119" y="25"/>
                          <a:pt x="102" y="44"/>
                          <a:pt x="90" y="58"/>
                        </a:cubicBezTo>
                        <a:cubicBezTo>
                          <a:pt x="86" y="56"/>
                          <a:pt x="80" y="53"/>
                          <a:pt x="73" y="50"/>
                        </a:cubicBezTo>
                        <a:cubicBezTo>
                          <a:pt x="66" y="46"/>
                          <a:pt x="58" y="42"/>
                          <a:pt x="53" y="39"/>
                        </a:cubicBezTo>
                        <a:cubicBezTo>
                          <a:pt x="51" y="38"/>
                          <a:pt x="48" y="37"/>
                          <a:pt x="46" y="37"/>
                        </a:cubicBezTo>
                        <a:cubicBezTo>
                          <a:pt x="42" y="37"/>
                          <a:pt x="39" y="39"/>
                          <a:pt x="36" y="41"/>
                        </a:cubicBezTo>
                        <a:cubicBezTo>
                          <a:pt x="24" y="54"/>
                          <a:pt x="13" y="67"/>
                          <a:pt x="1" y="80"/>
                        </a:cubicBezTo>
                        <a:cubicBezTo>
                          <a:pt x="0" y="80"/>
                          <a:pt x="0" y="81"/>
                          <a:pt x="0" y="81"/>
                        </a:cubicBezTo>
                        <a:cubicBezTo>
                          <a:pt x="0" y="85"/>
                          <a:pt x="2" y="88"/>
                          <a:pt x="2" y="91"/>
                        </a:cubicBezTo>
                        <a:cubicBezTo>
                          <a:pt x="2" y="92"/>
                          <a:pt x="2" y="92"/>
                          <a:pt x="3" y="93"/>
                        </a:cubicBezTo>
                        <a:close/>
                        <a:moveTo>
                          <a:pt x="39" y="44"/>
                        </a:moveTo>
                        <a:cubicBezTo>
                          <a:pt x="41" y="42"/>
                          <a:pt x="43" y="41"/>
                          <a:pt x="46" y="41"/>
                        </a:cubicBezTo>
                        <a:cubicBezTo>
                          <a:pt x="48" y="41"/>
                          <a:pt x="49" y="42"/>
                          <a:pt x="50" y="42"/>
                        </a:cubicBezTo>
                        <a:cubicBezTo>
                          <a:pt x="56" y="46"/>
                          <a:pt x="64" y="50"/>
                          <a:pt x="72" y="53"/>
                        </a:cubicBezTo>
                        <a:cubicBezTo>
                          <a:pt x="79" y="57"/>
                          <a:pt x="86" y="60"/>
                          <a:pt x="90" y="63"/>
                        </a:cubicBezTo>
                        <a:cubicBezTo>
                          <a:pt x="91" y="63"/>
                          <a:pt x="92" y="63"/>
                          <a:pt x="92" y="62"/>
                        </a:cubicBezTo>
                        <a:cubicBezTo>
                          <a:pt x="100" y="53"/>
                          <a:pt x="110" y="42"/>
                          <a:pt x="118" y="33"/>
                        </a:cubicBezTo>
                        <a:cubicBezTo>
                          <a:pt x="122" y="28"/>
                          <a:pt x="126" y="24"/>
                          <a:pt x="128" y="21"/>
                        </a:cubicBezTo>
                        <a:cubicBezTo>
                          <a:pt x="131" y="18"/>
                          <a:pt x="133" y="17"/>
                          <a:pt x="133" y="17"/>
                        </a:cubicBezTo>
                        <a:cubicBezTo>
                          <a:pt x="133" y="16"/>
                          <a:pt x="133" y="15"/>
                          <a:pt x="133" y="15"/>
                        </a:cubicBezTo>
                        <a:cubicBezTo>
                          <a:pt x="133" y="14"/>
                          <a:pt x="132" y="13"/>
                          <a:pt x="131" y="13"/>
                        </a:cubicBezTo>
                        <a:cubicBezTo>
                          <a:pt x="116" y="14"/>
                          <a:pt x="116" y="14"/>
                          <a:pt x="116" y="14"/>
                        </a:cubicBezTo>
                        <a:cubicBezTo>
                          <a:pt x="116" y="14"/>
                          <a:pt x="115" y="13"/>
                          <a:pt x="114" y="12"/>
                        </a:cubicBezTo>
                        <a:cubicBezTo>
                          <a:pt x="113" y="12"/>
                          <a:pt x="113" y="11"/>
                          <a:pt x="113" y="11"/>
                        </a:cubicBezTo>
                        <a:cubicBezTo>
                          <a:pt x="120" y="9"/>
                          <a:pt x="128" y="8"/>
                          <a:pt x="136" y="6"/>
                        </a:cubicBezTo>
                        <a:cubicBezTo>
                          <a:pt x="140" y="6"/>
                          <a:pt x="144" y="5"/>
                          <a:pt x="147" y="5"/>
                        </a:cubicBezTo>
                        <a:cubicBezTo>
                          <a:pt x="148" y="5"/>
                          <a:pt x="148" y="4"/>
                          <a:pt x="149" y="4"/>
                        </a:cubicBezTo>
                        <a:cubicBezTo>
                          <a:pt x="148" y="7"/>
                          <a:pt x="147" y="13"/>
                          <a:pt x="147" y="18"/>
                        </a:cubicBezTo>
                        <a:cubicBezTo>
                          <a:pt x="146" y="25"/>
                          <a:pt x="144" y="33"/>
                          <a:pt x="143" y="38"/>
                        </a:cubicBezTo>
                        <a:cubicBezTo>
                          <a:pt x="142" y="38"/>
                          <a:pt x="142" y="37"/>
                          <a:pt x="141" y="37"/>
                        </a:cubicBezTo>
                        <a:cubicBezTo>
                          <a:pt x="140" y="36"/>
                          <a:pt x="140" y="36"/>
                          <a:pt x="139" y="35"/>
                        </a:cubicBezTo>
                        <a:cubicBezTo>
                          <a:pt x="140" y="20"/>
                          <a:pt x="140" y="20"/>
                          <a:pt x="140" y="20"/>
                        </a:cubicBezTo>
                        <a:cubicBezTo>
                          <a:pt x="141" y="19"/>
                          <a:pt x="140" y="19"/>
                          <a:pt x="139" y="18"/>
                        </a:cubicBezTo>
                        <a:cubicBezTo>
                          <a:pt x="138" y="18"/>
                          <a:pt x="138" y="18"/>
                          <a:pt x="137" y="19"/>
                        </a:cubicBezTo>
                        <a:cubicBezTo>
                          <a:pt x="137" y="19"/>
                          <a:pt x="136" y="21"/>
                          <a:pt x="133" y="24"/>
                        </a:cubicBezTo>
                        <a:cubicBezTo>
                          <a:pt x="126" y="33"/>
                          <a:pt x="109" y="53"/>
                          <a:pt x="97" y="66"/>
                        </a:cubicBezTo>
                        <a:cubicBezTo>
                          <a:pt x="95" y="68"/>
                          <a:pt x="94" y="70"/>
                          <a:pt x="92" y="70"/>
                        </a:cubicBezTo>
                        <a:cubicBezTo>
                          <a:pt x="91" y="70"/>
                          <a:pt x="91" y="70"/>
                          <a:pt x="91" y="70"/>
                        </a:cubicBezTo>
                        <a:cubicBezTo>
                          <a:pt x="89" y="70"/>
                          <a:pt x="86" y="69"/>
                          <a:pt x="84" y="68"/>
                        </a:cubicBezTo>
                        <a:cubicBezTo>
                          <a:pt x="71" y="61"/>
                          <a:pt x="59" y="54"/>
                          <a:pt x="46" y="48"/>
                        </a:cubicBezTo>
                        <a:cubicBezTo>
                          <a:pt x="45" y="47"/>
                          <a:pt x="44" y="47"/>
                          <a:pt x="44" y="48"/>
                        </a:cubicBezTo>
                        <a:cubicBezTo>
                          <a:pt x="5" y="87"/>
                          <a:pt x="5" y="87"/>
                          <a:pt x="5" y="87"/>
                        </a:cubicBezTo>
                        <a:cubicBezTo>
                          <a:pt x="5" y="85"/>
                          <a:pt x="4" y="83"/>
                          <a:pt x="4" y="82"/>
                        </a:cubicBezTo>
                        <a:cubicBezTo>
                          <a:pt x="16" y="69"/>
                          <a:pt x="28" y="57"/>
                          <a:pt x="39"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 name="Freeform 163"/>
                  <p:cNvSpPr>
                    <a:spLocks noEditPoints="1"/>
                  </p:cNvSpPr>
                  <p:nvPr>
                    <p:custDataLst>
                      <p:tags r:id="rId4"/>
                    </p:custDataLst>
                  </p:nvPr>
                </p:nvSpPr>
                <p:spPr bwMode="auto">
                  <a:xfrm>
                    <a:off x="4702" y="636"/>
                    <a:ext cx="423" cy="338"/>
                  </a:xfrm>
                  <a:custGeom>
                    <a:avLst/>
                    <a:gdLst>
                      <a:gd name="T0" fmla="*/ 17 w 179"/>
                      <a:gd name="T1" fmla="*/ 141 h 143"/>
                      <a:gd name="T2" fmla="*/ 177 w 179"/>
                      <a:gd name="T3" fmla="*/ 124 h 143"/>
                      <a:gd name="T4" fmla="*/ 157 w 179"/>
                      <a:gd name="T5" fmla="*/ 71 h 143"/>
                      <a:gd name="T6" fmla="*/ 141 w 179"/>
                      <a:gd name="T7" fmla="*/ 69 h 143"/>
                      <a:gd name="T8" fmla="*/ 133 w 179"/>
                      <a:gd name="T9" fmla="*/ 116 h 143"/>
                      <a:gd name="T10" fmla="*/ 124 w 179"/>
                      <a:gd name="T11" fmla="*/ 114 h 143"/>
                      <a:gd name="T12" fmla="*/ 117 w 179"/>
                      <a:gd name="T13" fmla="*/ 88 h 143"/>
                      <a:gd name="T14" fmla="*/ 105 w 179"/>
                      <a:gd name="T15" fmla="*/ 86 h 143"/>
                      <a:gd name="T16" fmla="*/ 99 w 179"/>
                      <a:gd name="T17" fmla="*/ 87 h 143"/>
                      <a:gd name="T18" fmla="*/ 91 w 179"/>
                      <a:gd name="T19" fmla="*/ 124 h 143"/>
                      <a:gd name="T20" fmla="*/ 91 w 179"/>
                      <a:gd name="T21" fmla="*/ 91 h 143"/>
                      <a:gd name="T22" fmla="*/ 75 w 179"/>
                      <a:gd name="T23" fmla="*/ 69 h 143"/>
                      <a:gd name="T24" fmla="*/ 70 w 179"/>
                      <a:gd name="T25" fmla="*/ 71 h 143"/>
                      <a:gd name="T26" fmla="*/ 67 w 179"/>
                      <a:gd name="T27" fmla="*/ 124 h 143"/>
                      <a:gd name="T28" fmla="*/ 57 w 179"/>
                      <a:gd name="T29" fmla="*/ 82 h 143"/>
                      <a:gd name="T30" fmla="*/ 34 w 179"/>
                      <a:gd name="T31" fmla="*/ 124 h 143"/>
                      <a:gd name="T32" fmla="*/ 13 w 179"/>
                      <a:gd name="T33" fmla="*/ 2 h 143"/>
                      <a:gd name="T34" fmla="*/ 9 w 179"/>
                      <a:gd name="T35" fmla="*/ 36 h 143"/>
                      <a:gd name="T36" fmla="*/ 9 w 179"/>
                      <a:gd name="T37" fmla="*/ 49 h 143"/>
                      <a:gd name="T38" fmla="*/ 13 w 179"/>
                      <a:gd name="T39" fmla="*/ 53 h 143"/>
                      <a:gd name="T40" fmla="*/ 9 w 179"/>
                      <a:gd name="T41" fmla="*/ 72 h 143"/>
                      <a:gd name="T42" fmla="*/ 9 w 179"/>
                      <a:gd name="T43" fmla="*/ 86 h 143"/>
                      <a:gd name="T44" fmla="*/ 13 w 179"/>
                      <a:gd name="T45" fmla="*/ 90 h 143"/>
                      <a:gd name="T46" fmla="*/ 9 w 179"/>
                      <a:gd name="T47" fmla="*/ 109 h 143"/>
                      <a:gd name="T48" fmla="*/ 0 w 179"/>
                      <a:gd name="T49" fmla="*/ 126 h 143"/>
                      <a:gd name="T50" fmla="*/ 42 w 179"/>
                      <a:gd name="T51" fmla="*/ 122 h 143"/>
                      <a:gd name="T52" fmla="*/ 38 w 179"/>
                      <a:gd name="T53" fmla="*/ 113 h 143"/>
                      <a:gd name="T54" fmla="*/ 38 w 179"/>
                      <a:gd name="T55" fmla="*/ 120 h 143"/>
                      <a:gd name="T56" fmla="*/ 70 w 179"/>
                      <a:gd name="T57" fmla="*/ 100 h 143"/>
                      <a:gd name="T58" fmla="*/ 87 w 179"/>
                      <a:gd name="T59" fmla="*/ 122 h 143"/>
                      <a:gd name="T60" fmla="*/ 70 w 179"/>
                      <a:gd name="T61" fmla="*/ 104 h 143"/>
                      <a:gd name="T62" fmla="*/ 87 w 179"/>
                      <a:gd name="T63" fmla="*/ 103 h 143"/>
                      <a:gd name="T64" fmla="*/ 87 w 179"/>
                      <a:gd name="T65" fmla="*/ 107 h 143"/>
                      <a:gd name="T66" fmla="*/ 73 w 179"/>
                      <a:gd name="T67" fmla="*/ 122 h 143"/>
                      <a:gd name="T68" fmla="*/ 120 w 179"/>
                      <a:gd name="T69" fmla="*/ 98 h 143"/>
                      <a:gd name="T70" fmla="*/ 120 w 179"/>
                      <a:gd name="T71" fmla="*/ 122 h 143"/>
                      <a:gd name="T72" fmla="*/ 120 w 179"/>
                      <a:gd name="T73" fmla="*/ 114 h 143"/>
                      <a:gd name="T74" fmla="*/ 104 w 179"/>
                      <a:gd name="T75" fmla="*/ 119 h 143"/>
                      <a:gd name="T76" fmla="*/ 153 w 179"/>
                      <a:gd name="T77" fmla="*/ 93 h 143"/>
                      <a:gd name="T78" fmla="*/ 136 w 179"/>
                      <a:gd name="T79" fmla="*/ 106 h 143"/>
                      <a:gd name="T80" fmla="*/ 137 w 179"/>
                      <a:gd name="T81" fmla="*/ 122 h 143"/>
                      <a:gd name="T82" fmla="*/ 153 w 179"/>
                      <a:gd name="T83" fmla="*/ 89 h 143"/>
                      <a:gd name="T84" fmla="*/ 147 w 179"/>
                      <a:gd name="T85" fmla="*/ 83 h 143"/>
                      <a:gd name="T86" fmla="*/ 153 w 179"/>
                      <a:gd name="T87" fmla="*/ 63 h 143"/>
                      <a:gd name="T88" fmla="*/ 136 w 179"/>
                      <a:gd name="T89" fmla="*/ 80 h 143"/>
                      <a:gd name="T90" fmla="*/ 112 w 179"/>
                      <a:gd name="T91" fmla="*/ 93 h 143"/>
                      <a:gd name="T92" fmla="*/ 120 w 179"/>
                      <a:gd name="T93" fmla="*/ 93 h 143"/>
                      <a:gd name="T94" fmla="*/ 74 w 179"/>
                      <a:gd name="T95" fmla="*/ 71 h 143"/>
                      <a:gd name="T96" fmla="*/ 74 w 179"/>
                      <a:gd name="T97" fmla="*/ 71 h 143"/>
                      <a:gd name="T98" fmla="*/ 70 w 179"/>
                      <a:gd name="T99" fmla="*/ 85 h 143"/>
                      <a:gd name="T100" fmla="*/ 54 w 179"/>
                      <a:gd name="T101" fmla="*/ 10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9" h="143">
                        <a:moveTo>
                          <a:pt x="13" y="127"/>
                        </a:moveTo>
                        <a:cubicBezTo>
                          <a:pt x="13" y="141"/>
                          <a:pt x="13" y="141"/>
                          <a:pt x="13" y="141"/>
                        </a:cubicBezTo>
                        <a:cubicBezTo>
                          <a:pt x="13" y="143"/>
                          <a:pt x="14" y="143"/>
                          <a:pt x="15" y="143"/>
                        </a:cubicBezTo>
                        <a:cubicBezTo>
                          <a:pt x="16" y="143"/>
                          <a:pt x="17" y="143"/>
                          <a:pt x="17" y="141"/>
                        </a:cubicBezTo>
                        <a:cubicBezTo>
                          <a:pt x="17" y="127"/>
                          <a:pt x="17" y="127"/>
                          <a:pt x="17" y="127"/>
                        </a:cubicBezTo>
                        <a:cubicBezTo>
                          <a:pt x="177" y="127"/>
                          <a:pt x="177" y="127"/>
                          <a:pt x="177" y="127"/>
                        </a:cubicBezTo>
                        <a:cubicBezTo>
                          <a:pt x="179" y="127"/>
                          <a:pt x="179" y="127"/>
                          <a:pt x="179" y="126"/>
                        </a:cubicBezTo>
                        <a:cubicBezTo>
                          <a:pt x="179" y="124"/>
                          <a:pt x="179" y="124"/>
                          <a:pt x="177" y="124"/>
                        </a:cubicBezTo>
                        <a:cubicBezTo>
                          <a:pt x="157" y="124"/>
                          <a:pt x="157" y="124"/>
                          <a:pt x="157" y="124"/>
                        </a:cubicBezTo>
                        <a:cubicBezTo>
                          <a:pt x="157" y="119"/>
                          <a:pt x="157" y="115"/>
                          <a:pt x="157" y="111"/>
                        </a:cubicBezTo>
                        <a:cubicBezTo>
                          <a:pt x="157" y="99"/>
                          <a:pt x="157" y="86"/>
                          <a:pt x="157" y="73"/>
                        </a:cubicBezTo>
                        <a:cubicBezTo>
                          <a:pt x="157" y="73"/>
                          <a:pt x="157" y="72"/>
                          <a:pt x="157" y="71"/>
                        </a:cubicBezTo>
                        <a:cubicBezTo>
                          <a:pt x="157" y="67"/>
                          <a:pt x="157" y="62"/>
                          <a:pt x="156" y="58"/>
                        </a:cubicBezTo>
                        <a:cubicBezTo>
                          <a:pt x="156" y="57"/>
                          <a:pt x="156" y="57"/>
                          <a:pt x="155" y="56"/>
                        </a:cubicBezTo>
                        <a:cubicBezTo>
                          <a:pt x="154" y="56"/>
                          <a:pt x="154" y="56"/>
                          <a:pt x="153" y="57"/>
                        </a:cubicBezTo>
                        <a:cubicBezTo>
                          <a:pt x="151" y="59"/>
                          <a:pt x="146" y="64"/>
                          <a:pt x="141" y="69"/>
                        </a:cubicBezTo>
                        <a:cubicBezTo>
                          <a:pt x="139" y="71"/>
                          <a:pt x="137" y="73"/>
                          <a:pt x="135" y="74"/>
                        </a:cubicBezTo>
                        <a:cubicBezTo>
                          <a:pt x="134" y="76"/>
                          <a:pt x="133" y="77"/>
                          <a:pt x="132" y="78"/>
                        </a:cubicBezTo>
                        <a:cubicBezTo>
                          <a:pt x="132" y="78"/>
                          <a:pt x="132" y="79"/>
                          <a:pt x="132" y="79"/>
                        </a:cubicBezTo>
                        <a:cubicBezTo>
                          <a:pt x="132" y="93"/>
                          <a:pt x="132" y="104"/>
                          <a:pt x="133" y="116"/>
                        </a:cubicBezTo>
                        <a:cubicBezTo>
                          <a:pt x="133" y="117"/>
                          <a:pt x="133" y="117"/>
                          <a:pt x="133" y="118"/>
                        </a:cubicBezTo>
                        <a:cubicBezTo>
                          <a:pt x="133" y="119"/>
                          <a:pt x="133" y="121"/>
                          <a:pt x="133" y="124"/>
                        </a:cubicBezTo>
                        <a:cubicBezTo>
                          <a:pt x="124" y="124"/>
                          <a:pt x="124" y="124"/>
                          <a:pt x="124" y="124"/>
                        </a:cubicBezTo>
                        <a:cubicBezTo>
                          <a:pt x="124" y="120"/>
                          <a:pt x="124" y="117"/>
                          <a:pt x="124" y="114"/>
                        </a:cubicBezTo>
                        <a:cubicBezTo>
                          <a:pt x="124" y="105"/>
                          <a:pt x="124" y="97"/>
                          <a:pt x="124" y="86"/>
                        </a:cubicBezTo>
                        <a:cubicBezTo>
                          <a:pt x="124" y="86"/>
                          <a:pt x="123" y="85"/>
                          <a:pt x="123" y="85"/>
                        </a:cubicBezTo>
                        <a:cubicBezTo>
                          <a:pt x="122" y="84"/>
                          <a:pt x="121" y="85"/>
                          <a:pt x="121" y="85"/>
                        </a:cubicBezTo>
                        <a:cubicBezTo>
                          <a:pt x="119" y="87"/>
                          <a:pt x="118" y="88"/>
                          <a:pt x="117" y="88"/>
                        </a:cubicBezTo>
                        <a:cubicBezTo>
                          <a:pt x="117" y="88"/>
                          <a:pt x="116" y="88"/>
                          <a:pt x="115" y="88"/>
                        </a:cubicBezTo>
                        <a:cubicBezTo>
                          <a:pt x="115" y="89"/>
                          <a:pt x="114" y="89"/>
                          <a:pt x="112" y="89"/>
                        </a:cubicBezTo>
                        <a:cubicBezTo>
                          <a:pt x="112" y="89"/>
                          <a:pt x="111" y="88"/>
                          <a:pt x="111" y="88"/>
                        </a:cubicBezTo>
                        <a:cubicBezTo>
                          <a:pt x="109" y="88"/>
                          <a:pt x="107" y="87"/>
                          <a:pt x="105" y="86"/>
                        </a:cubicBezTo>
                        <a:cubicBezTo>
                          <a:pt x="105" y="86"/>
                          <a:pt x="104" y="85"/>
                          <a:pt x="103" y="85"/>
                        </a:cubicBezTo>
                        <a:cubicBezTo>
                          <a:pt x="102" y="85"/>
                          <a:pt x="102" y="85"/>
                          <a:pt x="101" y="85"/>
                        </a:cubicBezTo>
                        <a:cubicBezTo>
                          <a:pt x="101" y="85"/>
                          <a:pt x="100" y="85"/>
                          <a:pt x="100" y="85"/>
                        </a:cubicBezTo>
                        <a:cubicBezTo>
                          <a:pt x="99" y="86"/>
                          <a:pt x="99" y="86"/>
                          <a:pt x="99" y="87"/>
                        </a:cubicBezTo>
                        <a:cubicBezTo>
                          <a:pt x="99" y="97"/>
                          <a:pt x="100" y="107"/>
                          <a:pt x="100" y="118"/>
                        </a:cubicBezTo>
                        <a:cubicBezTo>
                          <a:pt x="100" y="118"/>
                          <a:pt x="100" y="119"/>
                          <a:pt x="100" y="119"/>
                        </a:cubicBezTo>
                        <a:cubicBezTo>
                          <a:pt x="100" y="121"/>
                          <a:pt x="100" y="122"/>
                          <a:pt x="100" y="124"/>
                        </a:cubicBezTo>
                        <a:cubicBezTo>
                          <a:pt x="91" y="124"/>
                          <a:pt x="91" y="124"/>
                          <a:pt x="91" y="124"/>
                        </a:cubicBezTo>
                        <a:cubicBezTo>
                          <a:pt x="91" y="120"/>
                          <a:pt x="91" y="116"/>
                          <a:pt x="91" y="113"/>
                        </a:cubicBezTo>
                        <a:cubicBezTo>
                          <a:pt x="91" y="110"/>
                          <a:pt x="91" y="107"/>
                          <a:pt x="91" y="104"/>
                        </a:cubicBezTo>
                        <a:cubicBezTo>
                          <a:pt x="91" y="104"/>
                          <a:pt x="91" y="104"/>
                          <a:pt x="91" y="103"/>
                        </a:cubicBezTo>
                        <a:cubicBezTo>
                          <a:pt x="91" y="99"/>
                          <a:pt x="91" y="95"/>
                          <a:pt x="91" y="91"/>
                        </a:cubicBezTo>
                        <a:cubicBezTo>
                          <a:pt x="91" y="91"/>
                          <a:pt x="91" y="91"/>
                          <a:pt x="91" y="90"/>
                        </a:cubicBezTo>
                        <a:cubicBezTo>
                          <a:pt x="91" y="88"/>
                          <a:pt x="91" y="85"/>
                          <a:pt x="91" y="83"/>
                        </a:cubicBezTo>
                        <a:cubicBezTo>
                          <a:pt x="91" y="82"/>
                          <a:pt x="91" y="82"/>
                          <a:pt x="90" y="81"/>
                        </a:cubicBezTo>
                        <a:cubicBezTo>
                          <a:pt x="84" y="77"/>
                          <a:pt x="79" y="73"/>
                          <a:pt x="75" y="69"/>
                        </a:cubicBezTo>
                        <a:cubicBezTo>
                          <a:pt x="75" y="69"/>
                          <a:pt x="75" y="69"/>
                          <a:pt x="75" y="69"/>
                        </a:cubicBezTo>
                        <a:cubicBezTo>
                          <a:pt x="74" y="69"/>
                          <a:pt x="74" y="69"/>
                          <a:pt x="73" y="69"/>
                        </a:cubicBezTo>
                        <a:cubicBezTo>
                          <a:pt x="72" y="69"/>
                          <a:pt x="72" y="69"/>
                          <a:pt x="72" y="69"/>
                        </a:cubicBezTo>
                        <a:cubicBezTo>
                          <a:pt x="71" y="70"/>
                          <a:pt x="70" y="71"/>
                          <a:pt x="70" y="71"/>
                        </a:cubicBezTo>
                        <a:cubicBezTo>
                          <a:pt x="69" y="72"/>
                          <a:pt x="68" y="74"/>
                          <a:pt x="67" y="75"/>
                        </a:cubicBezTo>
                        <a:cubicBezTo>
                          <a:pt x="67" y="76"/>
                          <a:pt x="66" y="77"/>
                          <a:pt x="66" y="77"/>
                        </a:cubicBezTo>
                        <a:cubicBezTo>
                          <a:pt x="66" y="78"/>
                          <a:pt x="66" y="78"/>
                          <a:pt x="66" y="78"/>
                        </a:cubicBezTo>
                        <a:cubicBezTo>
                          <a:pt x="66" y="97"/>
                          <a:pt x="67" y="106"/>
                          <a:pt x="67" y="124"/>
                        </a:cubicBezTo>
                        <a:cubicBezTo>
                          <a:pt x="58" y="124"/>
                          <a:pt x="58" y="124"/>
                          <a:pt x="58" y="124"/>
                        </a:cubicBezTo>
                        <a:cubicBezTo>
                          <a:pt x="58" y="120"/>
                          <a:pt x="58" y="116"/>
                          <a:pt x="58" y="113"/>
                        </a:cubicBezTo>
                        <a:cubicBezTo>
                          <a:pt x="58" y="103"/>
                          <a:pt x="58" y="94"/>
                          <a:pt x="58" y="84"/>
                        </a:cubicBezTo>
                        <a:cubicBezTo>
                          <a:pt x="58" y="83"/>
                          <a:pt x="57" y="82"/>
                          <a:pt x="57" y="82"/>
                        </a:cubicBezTo>
                        <a:cubicBezTo>
                          <a:pt x="56" y="82"/>
                          <a:pt x="55" y="82"/>
                          <a:pt x="55" y="83"/>
                        </a:cubicBezTo>
                        <a:cubicBezTo>
                          <a:pt x="48" y="89"/>
                          <a:pt x="41" y="98"/>
                          <a:pt x="34" y="102"/>
                        </a:cubicBezTo>
                        <a:cubicBezTo>
                          <a:pt x="34" y="103"/>
                          <a:pt x="33" y="103"/>
                          <a:pt x="33" y="104"/>
                        </a:cubicBezTo>
                        <a:cubicBezTo>
                          <a:pt x="34" y="111"/>
                          <a:pt x="34" y="116"/>
                          <a:pt x="34" y="124"/>
                        </a:cubicBezTo>
                        <a:cubicBezTo>
                          <a:pt x="17" y="124"/>
                          <a:pt x="17" y="124"/>
                          <a:pt x="17" y="124"/>
                        </a:cubicBezTo>
                        <a:cubicBezTo>
                          <a:pt x="17" y="2"/>
                          <a:pt x="17" y="2"/>
                          <a:pt x="17" y="2"/>
                        </a:cubicBezTo>
                        <a:cubicBezTo>
                          <a:pt x="17" y="1"/>
                          <a:pt x="16" y="0"/>
                          <a:pt x="15" y="0"/>
                        </a:cubicBezTo>
                        <a:cubicBezTo>
                          <a:pt x="14" y="0"/>
                          <a:pt x="13" y="1"/>
                          <a:pt x="13" y="2"/>
                        </a:cubicBezTo>
                        <a:cubicBezTo>
                          <a:pt x="13" y="32"/>
                          <a:pt x="13" y="32"/>
                          <a:pt x="13" y="32"/>
                        </a:cubicBezTo>
                        <a:cubicBezTo>
                          <a:pt x="12" y="32"/>
                          <a:pt x="10" y="32"/>
                          <a:pt x="9" y="32"/>
                        </a:cubicBezTo>
                        <a:cubicBezTo>
                          <a:pt x="8" y="32"/>
                          <a:pt x="7" y="33"/>
                          <a:pt x="7" y="34"/>
                        </a:cubicBezTo>
                        <a:cubicBezTo>
                          <a:pt x="7" y="35"/>
                          <a:pt x="8" y="36"/>
                          <a:pt x="9" y="36"/>
                        </a:cubicBezTo>
                        <a:cubicBezTo>
                          <a:pt x="9" y="36"/>
                          <a:pt x="9" y="36"/>
                          <a:pt x="9" y="36"/>
                        </a:cubicBezTo>
                        <a:cubicBezTo>
                          <a:pt x="10" y="36"/>
                          <a:pt x="12" y="36"/>
                          <a:pt x="13" y="36"/>
                        </a:cubicBezTo>
                        <a:cubicBezTo>
                          <a:pt x="13" y="49"/>
                          <a:pt x="13" y="49"/>
                          <a:pt x="13" y="49"/>
                        </a:cubicBezTo>
                        <a:cubicBezTo>
                          <a:pt x="12" y="49"/>
                          <a:pt x="10" y="49"/>
                          <a:pt x="9" y="49"/>
                        </a:cubicBezTo>
                        <a:cubicBezTo>
                          <a:pt x="8" y="49"/>
                          <a:pt x="7" y="50"/>
                          <a:pt x="7" y="51"/>
                        </a:cubicBezTo>
                        <a:cubicBezTo>
                          <a:pt x="7" y="52"/>
                          <a:pt x="8" y="53"/>
                          <a:pt x="9" y="53"/>
                        </a:cubicBezTo>
                        <a:cubicBezTo>
                          <a:pt x="9" y="53"/>
                          <a:pt x="9" y="53"/>
                          <a:pt x="9" y="53"/>
                        </a:cubicBezTo>
                        <a:cubicBezTo>
                          <a:pt x="10" y="53"/>
                          <a:pt x="12" y="53"/>
                          <a:pt x="13" y="53"/>
                        </a:cubicBezTo>
                        <a:cubicBezTo>
                          <a:pt x="13" y="68"/>
                          <a:pt x="13" y="68"/>
                          <a:pt x="13" y="68"/>
                        </a:cubicBezTo>
                        <a:cubicBezTo>
                          <a:pt x="12" y="68"/>
                          <a:pt x="10" y="68"/>
                          <a:pt x="9" y="68"/>
                        </a:cubicBezTo>
                        <a:cubicBezTo>
                          <a:pt x="8" y="68"/>
                          <a:pt x="7" y="69"/>
                          <a:pt x="7" y="70"/>
                        </a:cubicBezTo>
                        <a:cubicBezTo>
                          <a:pt x="7" y="71"/>
                          <a:pt x="8" y="72"/>
                          <a:pt x="9" y="72"/>
                        </a:cubicBezTo>
                        <a:cubicBezTo>
                          <a:pt x="9" y="72"/>
                          <a:pt x="9" y="72"/>
                          <a:pt x="9" y="72"/>
                        </a:cubicBezTo>
                        <a:cubicBezTo>
                          <a:pt x="10" y="72"/>
                          <a:pt x="12" y="72"/>
                          <a:pt x="13" y="72"/>
                        </a:cubicBezTo>
                        <a:cubicBezTo>
                          <a:pt x="13" y="86"/>
                          <a:pt x="13" y="86"/>
                          <a:pt x="13" y="86"/>
                        </a:cubicBezTo>
                        <a:cubicBezTo>
                          <a:pt x="12" y="86"/>
                          <a:pt x="10" y="86"/>
                          <a:pt x="9" y="86"/>
                        </a:cubicBezTo>
                        <a:cubicBezTo>
                          <a:pt x="8" y="86"/>
                          <a:pt x="7" y="87"/>
                          <a:pt x="7" y="88"/>
                        </a:cubicBezTo>
                        <a:cubicBezTo>
                          <a:pt x="7" y="89"/>
                          <a:pt x="8" y="90"/>
                          <a:pt x="9" y="90"/>
                        </a:cubicBezTo>
                        <a:cubicBezTo>
                          <a:pt x="9" y="90"/>
                          <a:pt x="9" y="90"/>
                          <a:pt x="9" y="90"/>
                        </a:cubicBezTo>
                        <a:cubicBezTo>
                          <a:pt x="10" y="90"/>
                          <a:pt x="12" y="90"/>
                          <a:pt x="13" y="90"/>
                        </a:cubicBezTo>
                        <a:cubicBezTo>
                          <a:pt x="13" y="105"/>
                          <a:pt x="13" y="105"/>
                          <a:pt x="13" y="105"/>
                        </a:cubicBezTo>
                        <a:cubicBezTo>
                          <a:pt x="12" y="105"/>
                          <a:pt x="10" y="105"/>
                          <a:pt x="9" y="105"/>
                        </a:cubicBezTo>
                        <a:cubicBezTo>
                          <a:pt x="8" y="105"/>
                          <a:pt x="7" y="106"/>
                          <a:pt x="7" y="107"/>
                        </a:cubicBezTo>
                        <a:cubicBezTo>
                          <a:pt x="7" y="108"/>
                          <a:pt x="8" y="109"/>
                          <a:pt x="9" y="109"/>
                        </a:cubicBezTo>
                        <a:cubicBezTo>
                          <a:pt x="10" y="109"/>
                          <a:pt x="12" y="109"/>
                          <a:pt x="13" y="109"/>
                        </a:cubicBezTo>
                        <a:cubicBezTo>
                          <a:pt x="13" y="124"/>
                          <a:pt x="13" y="124"/>
                          <a:pt x="13" y="124"/>
                        </a:cubicBezTo>
                        <a:cubicBezTo>
                          <a:pt x="2" y="124"/>
                          <a:pt x="2" y="124"/>
                          <a:pt x="2" y="124"/>
                        </a:cubicBezTo>
                        <a:cubicBezTo>
                          <a:pt x="1" y="124"/>
                          <a:pt x="0" y="124"/>
                          <a:pt x="0" y="126"/>
                        </a:cubicBezTo>
                        <a:cubicBezTo>
                          <a:pt x="0" y="127"/>
                          <a:pt x="1" y="127"/>
                          <a:pt x="2" y="127"/>
                        </a:cubicBezTo>
                        <a:lnTo>
                          <a:pt x="13" y="127"/>
                        </a:lnTo>
                        <a:close/>
                        <a:moveTo>
                          <a:pt x="54" y="122"/>
                        </a:moveTo>
                        <a:cubicBezTo>
                          <a:pt x="42" y="122"/>
                          <a:pt x="42" y="122"/>
                          <a:pt x="42" y="122"/>
                        </a:cubicBezTo>
                        <a:cubicBezTo>
                          <a:pt x="46" y="120"/>
                          <a:pt x="50" y="118"/>
                          <a:pt x="54" y="115"/>
                        </a:cubicBezTo>
                        <a:cubicBezTo>
                          <a:pt x="54" y="118"/>
                          <a:pt x="54" y="120"/>
                          <a:pt x="54" y="122"/>
                        </a:cubicBezTo>
                        <a:close/>
                        <a:moveTo>
                          <a:pt x="38" y="113"/>
                        </a:moveTo>
                        <a:cubicBezTo>
                          <a:pt x="38" y="113"/>
                          <a:pt x="38" y="113"/>
                          <a:pt x="38" y="113"/>
                        </a:cubicBezTo>
                        <a:cubicBezTo>
                          <a:pt x="44" y="111"/>
                          <a:pt x="49" y="109"/>
                          <a:pt x="54" y="106"/>
                        </a:cubicBezTo>
                        <a:cubicBezTo>
                          <a:pt x="54" y="107"/>
                          <a:pt x="54" y="109"/>
                          <a:pt x="54" y="111"/>
                        </a:cubicBezTo>
                        <a:cubicBezTo>
                          <a:pt x="54" y="111"/>
                          <a:pt x="54" y="111"/>
                          <a:pt x="54" y="111"/>
                        </a:cubicBezTo>
                        <a:cubicBezTo>
                          <a:pt x="48" y="114"/>
                          <a:pt x="44" y="117"/>
                          <a:pt x="38" y="120"/>
                        </a:cubicBezTo>
                        <a:cubicBezTo>
                          <a:pt x="38" y="118"/>
                          <a:pt x="38" y="116"/>
                          <a:pt x="38" y="113"/>
                        </a:cubicBezTo>
                        <a:close/>
                        <a:moveTo>
                          <a:pt x="87" y="84"/>
                        </a:moveTo>
                        <a:cubicBezTo>
                          <a:pt x="87" y="86"/>
                          <a:pt x="87" y="88"/>
                          <a:pt x="87" y="90"/>
                        </a:cubicBezTo>
                        <a:cubicBezTo>
                          <a:pt x="81" y="93"/>
                          <a:pt x="76" y="97"/>
                          <a:pt x="70" y="100"/>
                        </a:cubicBezTo>
                        <a:cubicBezTo>
                          <a:pt x="70" y="97"/>
                          <a:pt x="70" y="93"/>
                          <a:pt x="70" y="89"/>
                        </a:cubicBezTo>
                        <a:cubicBezTo>
                          <a:pt x="74" y="87"/>
                          <a:pt x="78" y="84"/>
                          <a:pt x="84" y="81"/>
                        </a:cubicBezTo>
                        <a:cubicBezTo>
                          <a:pt x="85" y="82"/>
                          <a:pt x="86" y="83"/>
                          <a:pt x="87" y="84"/>
                        </a:cubicBezTo>
                        <a:close/>
                        <a:moveTo>
                          <a:pt x="87" y="122"/>
                        </a:moveTo>
                        <a:cubicBezTo>
                          <a:pt x="81" y="122"/>
                          <a:pt x="81" y="122"/>
                          <a:pt x="81" y="122"/>
                        </a:cubicBezTo>
                        <a:cubicBezTo>
                          <a:pt x="83" y="121"/>
                          <a:pt x="85" y="120"/>
                          <a:pt x="87" y="118"/>
                        </a:cubicBezTo>
                        <a:cubicBezTo>
                          <a:pt x="87" y="120"/>
                          <a:pt x="87" y="121"/>
                          <a:pt x="87" y="122"/>
                        </a:cubicBezTo>
                        <a:close/>
                        <a:moveTo>
                          <a:pt x="70" y="104"/>
                        </a:moveTo>
                        <a:cubicBezTo>
                          <a:pt x="70" y="104"/>
                          <a:pt x="71" y="104"/>
                          <a:pt x="71" y="104"/>
                        </a:cubicBezTo>
                        <a:cubicBezTo>
                          <a:pt x="71" y="104"/>
                          <a:pt x="71" y="104"/>
                          <a:pt x="71" y="104"/>
                        </a:cubicBezTo>
                        <a:cubicBezTo>
                          <a:pt x="76" y="101"/>
                          <a:pt x="82" y="98"/>
                          <a:pt x="87" y="94"/>
                        </a:cubicBezTo>
                        <a:cubicBezTo>
                          <a:pt x="87" y="97"/>
                          <a:pt x="87" y="100"/>
                          <a:pt x="87" y="103"/>
                        </a:cubicBezTo>
                        <a:cubicBezTo>
                          <a:pt x="80" y="106"/>
                          <a:pt x="77" y="108"/>
                          <a:pt x="71" y="111"/>
                        </a:cubicBezTo>
                        <a:cubicBezTo>
                          <a:pt x="71" y="109"/>
                          <a:pt x="70" y="107"/>
                          <a:pt x="70" y="104"/>
                        </a:cubicBezTo>
                        <a:close/>
                        <a:moveTo>
                          <a:pt x="71" y="116"/>
                        </a:moveTo>
                        <a:cubicBezTo>
                          <a:pt x="78" y="112"/>
                          <a:pt x="81" y="110"/>
                          <a:pt x="87" y="107"/>
                        </a:cubicBezTo>
                        <a:cubicBezTo>
                          <a:pt x="87" y="109"/>
                          <a:pt x="87" y="111"/>
                          <a:pt x="87" y="113"/>
                        </a:cubicBezTo>
                        <a:cubicBezTo>
                          <a:pt x="87" y="113"/>
                          <a:pt x="87" y="113"/>
                          <a:pt x="87" y="113"/>
                        </a:cubicBezTo>
                        <a:cubicBezTo>
                          <a:pt x="83" y="116"/>
                          <a:pt x="77" y="120"/>
                          <a:pt x="73" y="122"/>
                        </a:cubicBezTo>
                        <a:cubicBezTo>
                          <a:pt x="73" y="122"/>
                          <a:pt x="73" y="122"/>
                          <a:pt x="73" y="122"/>
                        </a:cubicBezTo>
                        <a:cubicBezTo>
                          <a:pt x="71" y="122"/>
                          <a:pt x="71" y="122"/>
                          <a:pt x="71" y="122"/>
                        </a:cubicBezTo>
                        <a:cubicBezTo>
                          <a:pt x="71" y="120"/>
                          <a:pt x="71" y="118"/>
                          <a:pt x="71" y="116"/>
                        </a:cubicBezTo>
                        <a:close/>
                        <a:moveTo>
                          <a:pt x="103" y="105"/>
                        </a:moveTo>
                        <a:cubicBezTo>
                          <a:pt x="108" y="103"/>
                          <a:pt x="115" y="100"/>
                          <a:pt x="120" y="98"/>
                        </a:cubicBezTo>
                        <a:cubicBezTo>
                          <a:pt x="120" y="100"/>
                          <a:pt x="120" y="102"/>
                          <a:pt x="120" y="105"/>
                        </a:cubicBezTo>
                        <a:cubicBezTo>
                          <a:pt x="114" y="108"/>
                          <a:pt x="109" y="110"/>
                          <a:pt x="104" y="114"/>
                        </a:cubicBezTo>
                        <a:cubicBezTo>
                          <a:pt x="104" y="111"/>
                          <a:pt x="104" y="108"/>
                          <a:pt x="103" y="105"/>
                        </a:cubicBezTo>
                        <a:close/>
                        <a:moveTo>
                          <a:pt x="120" y="122"/>
                        </a:moveTo>
                        <a:cubicBezTo>
                          <a:pt x="114" y="122"/>
                          <a:pt x="114" y="122"/>
                          <a:pt x="114" y="122"/>
                        </a:cubicBezTo>
                        <a:cubicBezTo>
                          <a:pt x="116" y="121"/>
                          <a:pt x="118" y="120"/>
                          <a:pt x="120" y="119"/>
                        </a:cubicBezTo>
                        <a:cubicBezTo>
                          <a:pt x="120" y="120"/>
                          <a:pt x="120" y="121"/>
                          <a:pt x="120" y="122"/>
                        </a:cubicBezTo>
                        <a:close/>
                        <a:moveTo>
                          <a:pt x="120" y="114"/>
                        </a:moveTo>
                        <a:cubicBezTo>
                          <a:pt x="116" y="117"/>
                          <a:pt x="112" y="119"/>
                          <a:pt x="108" y="122"/>
                        </a:cubicBezTo>
                        <a:cubicBezTo>
                          <a:pt x="107" y="122"/>
                          <a:pt x="107" y="122"/>
                          <a:pt x="107" y="122"/>
                        </a:cubicBezTo>
                        <a:cubicBezTo>
                          <a:pt x="104" y="122"/>
                          <a:pt x="104" y="122"/>
                          <a:pt x="104" y="122"/>
                        </a:cubicBezTo>
                        <a:cubicBezTo>
                          <a:pt x="104" y="121"/>
                          <a:pt x="104" y="120"/>
                          <a:pt x="104" y="119"/>
                        </a:cubicBezTo>
                        <a:cubicBezTo>
                          <a:pt x="109" y="115"/>
                          <a:pt x="114" y="112"/>
                          <a:pt x="120" y="109"/>
                        </a:cubicBezTo>
                        <a:cubicBezTo>
                          <a:pt x="120" y="111"/>
                          <a:pt x="120" y="112"/>
                          <a:pt x="120" y="114"/>
                        </a:cubicBezTo>
                        <a:close/>
                        <a:moveTo>
                          <a:pt x="136" y="106"/>
                        </a:moveTo>
                        <a:cubicBezTo>
                          <a:pt x="143" y="101"/>
                          <a:pt x="146" y="99"/>
                          <a:pt x="153" y="93"/>
                        </a:cubicBezTo>
                        <a:cubicBezTo>
                          <a:pt x="153" y="96"/>
                          <a:pt x="153" y="100"/>
                          <a:pt x="153" y="103"/>
                        </a:cubicBezTo>
                        <a:cubicBezTo>
                          <a:pt x="153" y="103"/>
                          <a:pt x="153" y="103"/>
                          <a:pt x="153" y="103"/>
                        </a:cubicBezTo>
                        <a:cubicBezTo>
                          <a:pt x="146" y="107"/>
                          <a:pt x="142" y="110"/>
                          <a:pt x="137" y="113"/>
                        </a:cubicBezTo>
                        <a:cubicBezTo>
                          <a:pt x="137" y="111"/>
                          <a:pt x="137" y="108"/>
                          <a:pt x="136" y="106"/>
                        </a:cubicBezTo>
                        <a:close/>
                        <a:moveTo>
                          <a:pt x="153" y="107"/>
                        </a:moveTo>
                        <a:cubicBezTo>
                          <a:pt x="153" y="109"/>
                          <a:pt x="153" y="110"/>
                          <a:pt x="153" y="111"/>
                        </a:cubicBezTo>
                        <a:cubicBezTo>
                          <a:pt x="153" y="115"/>
                          <a:pt x="153" y="119"/>
                          <a:pt x="153" y="122"/>
                        </a:cubicBezTo>
                        <a:cubicBezTo>
                          <a:pt x="137" y="122"/>
                          <a:pt x="137" y="122"/>
                          <a:pt x="137" y="122"/>
                        </a:cubicBezTo>
                        <a:cubicBezTo>
                          <a:pt x="137" y="121"/>
                          <a:pt x="137" y="119"/>
                          <a:pt x="137" y="118"/>
                        </a:cubicBezTo>
                        <a:cubicBezTo>
                          <a:pt x="143" y="114"/>
                          <a:pt x="147" y="111"/>
                          <a:pt x="153" y="107"/>
                        </a:cubicBezTo>
                        <a:close/>
                        <a:moveTo>
                          <a:pt x="153" y="88"/>
                        </a:moveTo>
                        <a:cubicBezTo>
                          <a:pt x="153" y="88"/>
                          <a:pt x="153" y="88"/>
                          <a:pt x="153" y="89"/>
                        </a:cubicBezTo>
                        <a:cubicBezTo>
                          <a:pt x="145" y="95"/>
                          <a:pt x="142" y="97"/>
                          <a:pt x="136" y="101"/>
                        </a:cubicBezTo>
                        <a:cubicBezTo>
                          <a:pt x="136" y="98"/>
                          <a:pt x="136" y="95"/>
                          <a:pt x="136" y="92"/>
                        </a:cubicBezTo>
                        <a:cubicBezTo>
                          <a:pt x="136" y="92"/>
                          <a:pt x="136" y="92"/>
                          <a:pt x="136" y="92"/>
                        </a:cubicBezTo>
                        <a:cubicBezTo>
                          <a:pt x="141" y="89"/>
                          <a:pt x="144" y="86"/>
                          <a:pt x="147" y="83"/>
                        </a:cubicBezTo>
                        <a:cubicBezTo>
                          <a:pt x="149" y="82"/>
                          <a:pt x="151" y="80"/>
                          <a:pt x="153" y="78"/>
                        </a:cubicBezTo>
                        <a:cubicBezTo>
                          <a:pt x="153" y="81"/>
                          <a:pt x="153" y="85"/>
                          <a:pt x="153" y="88"/>
                        </a:cubicBezTo>
                        <a:close/>
                        <a:moveTo>
                          <a:pt x="138" y="77"/>
                        </a:moveTo>
                        <a:cubicBezTo>
                          <a:pt x="142" y="74"/>
                          <a:pt x="148" y="67"/>
                          <a:pt x="153" y="63"/>
                        </a:cubicBezTo>
                        <a:cubicBezTo>
                          <a:pt x="153" y="66"/>
                          <a:pt x="153" y="69"/>
                          <a:pt x="153" y="72"/>
                        </a:cubicBezTo>
                        <a:cubicBezTo>
                          <a:pt x="149" y="75"/>
                          <a:pt x="147" y="78"/>
                          <a:pt x="144" y="81"/>
                        </a:cubicBezTo>
                        <a:cubicBezTo>
                          <a:pt x="142" y="83"/>
                          <a:pt x="139" y="85"/>
                          <a:pt x="136" y="87"/>
                        </a:cubicBezTo>
                        <a:cubicBezTo>
                          <a:pt x="136" y="85"/>
                          <a:pt x="136" y="82"/>
                          <a:pt x="136" y="80"/>
                        </a:cubicBezTo>
                        <a:cubicBezTo>
                          <a:pt x="136" y="79"/>
                          <a:pt x="137" y="78"/>
                          <a:pt x="138" y="77"/>
                        </a:cubicBezTo>
                        <a:close/>
                        <a:moveTo>
                          <a:pt x="108" y="91"/>
                        </a:moveTo>
                        <a:cubicBezTo>
                          <a:pt x="109" y="92"/>
                          <a:pt x="110" y="92"/>
                          <a:pt x="110" y="92"/>
                        </a:cubicBezTo>
                        <a:cubicBezTo>
                          <a:pt x="111" y="92"/>
                          <a:pt x="112" y="93"/>
                          <a:pt x="112" y="93"/>
                        </a:cubicBezTo>
                        <a:cubicBezTo>
                          <a:pt x="114" y="93"/>
                          <a:pt x="115" y="93"/>
                          <a:pt x="116" y="92"/>
                        </a:cubicBezTo>
                        <a:cubicBezTo>
                          <a:pt x="118" y="92"/>
                          <a:pt x="119" y="91"/>
                          <a:pt x="120" y="91"/>
                        </a:cubicBezTo>
                        <a:cubicBezTo>
                          <a:pt x="120" y="91"/>
                          <a:pt x="120" y="91"/>
                          <a:pt x="120" y="91"/>
                        </a:cubicBezTo>
                        <a:cubicBezTo>
                          <a:pt x="120" y="92"/>
                          <a:pt x="120" y="92"/>
                          <a:pt x="120" y="93"/>
                        </a:cubicBezTo>
                        <a:cubicBezTo>
                          <a:pt x="115" y="95"/>
                          <a:pt x="109" y="98"/>
                          <a:pt x="103" y="101"/>
                        </a:cubicBezTo>
                        <a:cubicBezTo>
                          <a:pt x="103" y="97"/>
                          <a:pt x="103" y="93"/>
                          <a:pt x="103" y="89"/>
                        </a:cubicBezTo>
                        <a:cubicBezTo>
                          <a:pt x="105" y="90"/>
                          <a:pt x="106" y="91"/>
                          <a:pt x="108" y="91"/>
                        </a:cubicBezTo>
                        <a:close/>
                        <a:moveTo>
                          <a:pt x="74" y="71"/>
                        </a:moveTo>
                        <a:cubicBezTo>
                          <a:pt x="73" y="71"/>
                          <a:pt x="73" y="71"/>
                          <a:pt x="73" y="71"/>
                        </a:cubicBezTo>
                        <a:cubicBezTo>
                          <a:pt x="73" y="71"/>
                          <a:pt x="73" y="71"/>
                          <a:pt x="73" y="71"/>
                        </a:cubicBezTo>
                        <a:cubicBezTo>
                          <a:pt x="72" y="72"/>
                          <a:pt x="72" y="72"/>
                          <a:pt x="72" y="72"/>
                        </a:cubicBezTo>
                        <a:lnTo>
                          <a:pt x="74" y="71"/>
                        </a:lnTo>
                        <a:close/>
                        <a:moveTo>
                          <a:pt x="72" y="75"/>
                        </a:moveTo>
                        <a:cubicBezTo>
                          <a:pt x="72" y="74"/>
                          <a:pt x="73" y="74"/>
                          <a:pt x="73" y="73"/>
                        </a:cubicBezTo>
                        <a:cubicBezTo>
                          <a:pt x="76" y="75"/>
                          <a:pt x="78" y="77"/>
                          <a:pt x="80" y="79"/>
                        </a:cubicBezTo>
                        <a:cubicBezTo>
                          <a:pt x="76" y="81"/>
                          <a:pt x="73" y="83"/>
                          <a:pt x="70" y="85"/>
                        </a:cubicBezTo>
                        <a:cubicBezTo>
                          <a:pt x="70" y="83"/>
                          <a:pt x="70" y="81"/>
                          <a:pt x="70" y="79"/>
                        </a:cubicBezTo>
                        <a:cubicBezTo>
                          <a:pt x="70" y="78"/>
                          <a:pt x="71" y="76"/>
                          <a:pt x="72" y="75"/>
                        </a:cubicBezTo>
                        <a:close/>
                        <a:moveTo>
                          <a:pt x="54" y="89"/>
                        </a:moveTo>
                        <a:cubicBezTo>
                          <a:pt x="54" y="93"/>
                          <a:pt x="54" y="97"/>
                          <a:pt x="54" y="101"/>
                        </a:cubicBezTo>
                        <a:cubicBezTo>
                          <a:pt x="48" y="104"/>
                          <a:pt x="44" y="106"/>
                          <a:pt x="38" y="109"/>
                        </a:cubicBezTo>
                        <a:cubicBezTo>
                          <a:pt x="37" y="108"/>
                          <a:pt x="37" y="106"/>
                          <a:pt x="37" y="105"/>
                        </a:cubicBezTo>
                        <a:cubicBezTo>
                          <a:pt x="44" y="101"/>
                          <a:pt x="49" y="94"/>
                          <a:pt x="54"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 name="Freeform 164"/>
                  <p:cNvSpPr>
                    <a:spLocks noEditPoints="1"/>
                  </p:cNvSpPr>
                  <p:nvPr>
                    <p:custDataLst>
                      <p:tags r:id="rId5"/>
                    </p:custDataLst>
                  </p:nvPr>
                </p:nvSpPr>
                <p:spPr bwMode="auto">
                  <a:xfrm>
                    <a:off x="3035" y="1213"/>
                    <a:ext cx="187" cy="187"/>
                  </a:xfrm>
                  <a:custGeom>
                    <a:avLst/>
                    <a:gdLst>
                      <a:gd name="T0" fmla="*/ 65 w 79"/>
                      <a:gd name="T1" fmla="*/ 69 h 79"/>
                      <a:gd name="T2" fmla="*/ 67 w 79"/>
                      <a:gd name="T3" fmla="*/ 67 h 79"/>
                      <a:gd name="T4" fmla="*/ 69 w 79"/>
                      <a:gd name="T5" fmla="*/ 65 h 79"/>
                      <a:gd name="T6" fmla="*/ 69 w 79"/>
                      <a:gd name="T7" fmla="*/ 65 h 79"/>
                      <a:gd name="T8" fmla="*/ 69 w 79"/>
                      <a:gd name="T9" fmla="*/ 65 h 79"/>
                      <a:gd name="T10" fmla="*/ 70 w 79"/>
                      <a:gd name="T11" fmla="*/ 65 h 79"/>
                      <a:gd name="T12" fmla="*/ 38 w 79"/>
                      <a:gd name="T13" fmla="*/ 0 h 79"/>
                      <a:gd name="T14" fmla="*/ 0 w 79"/>
                      <a:gd name="T15" fmla="*/ 38 h 79"/>
                      <a:gd name="T16" fmla="*/ 14 w 79"/>
                      <a:gd name="T17" fmla="*/ 64 h 79"/>
                      <a:gd name="T18" fmla="*/ 12 w 79"/>
                      <a:gd name="T19" fmla="*/ 25 h 79"/>
                      <a:gd name="T20" fmla="*/ 62 w 79"/>
                      <a:gd name="T21" fmla="*/ 25 h 79"/>
                      <a:gd name="T22" fmla="*/ 65 w 79"/>
                      <a:gd name="T23" fmla="*/ 65 h 79"/>
                      <a:gd name="T24" fmla="*/ 14 w 79"/>
                      <a:gd name="T25" fmla="*/ 64 h 79"/>
                      <a:gd name="T26" fmla="*/ 12 w 79"/>
                      <a:gd name="T27" fmla="*/ 16 h 79"/>
                      <a:gd name="T28" fmla="*/ 8 w 79"/>
                      <a:gd name="T29" fmla="*/ 25 h 79"/>
                      <a:gd name="T30" fmla="*/ 4 w 79"/>
                      <a:gd name="T31" fmla="*/ 28 h 79"/>
                      <a:gd name="T32" fmla="*/ 34 w 79"/>
                      <a:gd name="T33" fmla="*/ 11 h 79"/>
                      <a:gd name="T34" fmla="*/ 38 w 79"/>
                      <a:gd name="T35" fmla="*/ 3 h 79"/>
                      <a:gd name="T36" fmla="*/ 54 w 79"/>
                      <a:gd name="T37" fmla="*/ 15 h 79"/>
                      <a:gd name="T38" fmla="*/ 64 w 79"/>
                      <a:gd name="T39" fmla="*/ 14 h 79"/>
                      <a:gd name="T40" fmla="*/ 58 w 79"/>
                      <a:gd name="T41" fmla="*/ 18 h 79"/>
                      <a:gd name="T42" fmla="*/ 68 w 79"/>
                      <a:gd name="T43" fmla="*/ 19 h 79"/>
                      <a:gd name="T44" fmla="*/ 62 w 79"/>
                      <a:gd name="T45" fmla="*/ 21 h 79"/>
                      <a:gd name="T46" fmla="*/ 72 w 79"/>
                      <a:gd name="T47" fmla="*/ 25 h 79"/>
                      <a:gd name="T48" fmla="*/ 71 w 79"/>
                      <a:gd name="T49" fmla="*/ 22 h 79"/>
                      <a:gd name="T50" fmla="*/ 73 w 79"/>
                      <a:gd name="T51" fmla="*/ 33 h 79"/>
                      <a:gd name="T52" fmla="*/ 75 w 79"/>
                      <a:gd name="T53" fmla="*/ 32 h 79"/>
                      <a:gd name="T54" fmla="*/ 70 w 79"/>
                      <a:gd name="T55" fmla="*/ 29 h 79"/>
                      <a:gd name="T56" fmla="*/ 66 w 79"/>
                      <a:gd name="T57" fmla="*/ 25 h 79"/>
                      <a:gd name="T58" fmla="*/ 70 w 79"/>
                      <a:gd name="T59" fmla="*/ 21 h 79"/>
                      <a:gd name="T60" fmla="*/ 49 w 79"/>
                      <a:gd name="T61" fmla="*/ 14 h 79"/>
                      <a:gd name="T62" fmla="*/ 55 w 79"/>
                      <a:gd name="T63" fmla="*/ 8 h 79"/>
                      <a:gd name="T64" fmla="*/ 54 w 79"/>
                      <a:gd name="T65" fmla="*/ 7 h 79"/>
                      <a:gd name="T66" fmla="*/ 46 w 79"/>
                      <a:gd name="T67" fmla="*/ 13 h 79"/>
                      <a:gd name="T68" fmla="*/ 54 w 79"/>
                      <a:gd name="T69" fmla="*/ 7 h 79"/>
                      <a:gd name="T70" fmla="*/ 45 w 79"/>
                      <a:gd name="T71" fmla="*/ 6 h 79"/>
                      <a:gd name="T72" fmla="*/ 44 w 79"/>
                      <a:gd name="T73" fmla="*/ 12 h 79"/>
                      <a:gd name="T74" fmla="*/ 39 w 79"/>
                      <a:gd name="T75" fmla="*/ 11 h 79"/>
                      <a:gd name="T76" fmla="*/ 42 w 79"/>
                      <a:gd name="T77" fmla="*/ 3 h 79"/>
                      <a:gd name="T78" fmla="*/ 28 w 79"/>
                      <a:gd name="T79" fmla="*/ 13 h 79"/>
                      <a:gd name="T80" fmla="*/ 35 w 79"/>
                      <a:gd name="T81" fmla="*/ 3 h 79"/>
                      <a:gd name="T82" fmla="*/ 19 w 79"/>
                      <a:gd name="T83" fmla="*/ 16 h 79"/>
                      <a:gd name="T84" fmla="*/ 22 w 79"/>
                      <a:gd name="T85" fmla="*/ 14 h 79"/>
                      <a:gd name="T86" fmla="*/ 12 w 79"/>
                      <a:gd name="T87" fmla="*/ 22 h 79"/>
                      <a:gd name="T88" fmla="*/ 16 w 79"/>
                      <a:gd name="T89" fmla="*/ 18 h 79"/>
                      <a:gd name="T90" fmla="*/ 69 w 79"/>
                      <a:gd name="T91" fmla="*/ 65 h 79"/>
                      <a:gd name="T92" fmla="*/ 75 w 79"/>
                      <a:gd name="T93" fmla="*/ 3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9" h="79">
                        <a:moveTo>
                          <a:pt x="41" y="79"/>
                        </a:moveTo>
                        <a:cubicBezTo>
                          <a:pt x="49" y="79"/>
                          <a:pt x="57" y="76"/>
                          <a:pt x="65" y="69"/>
                        </a:cubicBezTo>
                        <a:cubicBezTo>
                          <a:pt x="65" y="69"/>
                          <a:pt x="65" y="69"/>
                          <a:pt x="65" y="69"/>
                        </a:cubicBezTo>
                        <a:cubicBezTo>
                          <a:pt x="65" y="69"/>
                          <a:pt x="65" y="69"/>
                          <a:pt x="65" y="69"/>
                        </a:cubicBezTo>
                        <a:cubicBezTo>
                          <a:pt x="65" y="69"/>
                          <a:pt x="65" y="69"/>
                          <a:pt x="65" y="69"/>
                        </a:cubicBezTo>
                        <a:cubicBezTo>
                          <a:pt x="65" y="69"/>
                          <a:pt x="66" y="68"/>
                          <a:pt x="67" y="67"/>
                        </a:cubicBezTo>
                        <a:cubicBezTo>
                          <a:pt x="67" y="67"/>
                          <a:pt x="67" y="67"/>
                          <a:pt x="67" y="67"/>
                        </a:cubicBezTo>
                        <a:cubicBezTo>
                          <a:pt x="68" y="66"/>
                          <a:pt x="68" y="66"/>
                          <a:pt x="69" y="66"/>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70" y="65"/>
                          <a:pt x="70" y="65"/>
                          <a:pt x="70" y="65"/>
                        </a:cubicBezTo>
                        <a:cubicBezTo>
                          <a:pt x="70" y="65"/>
                          <a:pt x="70" y="65"/>
                          <a:pt x="70" y="65"/>
                        </a:cubicBezTo>
                        <a:cubicBezTo>
                          <a:pt x="76" y="57"/>
                          <a:pt x="79" y="49"/>
                          <a:pt x="79" y="41"/>
                        </a:cubicBezTo>
                        <a:cubicBezTo>
                          <a:pt x="79" y="30"/>
                          <a:pt x="74" y="20"/>
                          <a:pt x="66" y="12"/>
                        </a:cubicBezTo>
                        <a:cubicBezTo>
                          <a:pt x="59" y="5"/>
                          <a:pt x="49" y="0"/>
                          <a:pt x="38" y="0"/>
                        </a:cubicBezTo>
                        <a:cubicBezTo>
                          <a:pt x="29" y="0"/>
                          <a:pt x="20" y="3"/>
                          <a:pt x="12" y="11"/>
                        </a:cubicBezTo>
                        <a:cubicBezTo>
                          <a:pt x="12" y="11"/>
                          <a:pt x="12" y="11"/>
                          <a:pt x="12" y="11"/>
                        </a:cubicBezTo>
                        <a:cubicBezTo>
                          <a:pt x="3" y="20"/>
                          <a:pt x="0" y="29"/>
                          <a:pt x="0" y="38"/>
                        </a:cubicBezTo>
                        <a:cubicBezTo>
                          <a:pt x="0" y="49"/>
                          <a:pt x="5" y="59"/>
                          <a:pt x="12" y="66"/>
                        </a:cubicBezTo>
                        <a:cubicBezTo>
                          <a:pt x="20" y="74"/>
                          <a:pt x="30" y="79"/>
                          <a:pt x="41" y="79"/>
                        </a:cubicBezTo>
                        <a:close/>
                        <a:moveTo>
                          <a:pt x="14" y="64"/>
                        </a:moveTo>
                        <a:cubicBezTo>
                          <a:pt x="8" y="57"/>
                          <a:pt x="3" y="49"/>
                          <a:pt x="3" y="39"/>
                        </a:cubicBezTo>
                        <a:cubicBezTo>
                          <a:pt x="3" y="39"/>
                          <a:pt x="3" y="39"/>
                          <a:pt x="4" y="38"/>
                        </a:cubicBezTo>
                        <a:cubicBezTo>
                          <a:pt x="5" y="34"/>
                          <a:pt x="8" y="29"/>
                          <a:pt x="12" y="25"/>
                        </a:cubicBezTo>
                        <a:cubicBezTo>
                          <a:pt x="12" y="25"/>
                          <a:pt x="12" y="25"/>
                          <a:pt x="12" y="25"/>
                        </a:cubicBezTo>
                        <a:cubicBezTo>
                          <a:pt x="20" y="17"/>
                          <a:pt x="29" y="14"/>
                          <a:pt x="37" y="14"/>
                        </a:cubicBezTo>
                        <a:cubicBezTo>
                          <a:pt x="46" y="14"/>
                          <a:pt x="55" y="18"/>
                          <a:pt x="62" y="25"/>
                        </a:cubicBezTo>
                        <a:cubicBezTo>
                          <a:pt x="69" y="31"/>
                          <a:pt x="74" y="40"/>
                          <a:pt x="75" y="49"/>
                        </a:cubicBezTo>
                        <a:cubicBezTo>
                          <a:pt x="75" y="49"/>
                          <a:pt x="75" y="49"/>
                          <a:pt x="75" y="49"/>
                        </a:cubicBezTo>
                        <a:cubicBezTo>
                          <a:pt x="73" y="55"/>
                          <a:pt x="70" y="60"/>
                          <a:pt x="65" y="65"/>
                        </a:cubicBezTo>
                        <a:cubicBezTo>
                          <a:pt x="65" y="65"/>
                          <a:pt x="65" y="65"/>
                          <a:pt x="65" y="65"/>
                        </a:cubicBezTo>
                        <a:cubicBezTo>
                          <a:pt x="57" y="73"/>
                          <a:pt x="49" y="76"/>
                          <a:pt x="41" y="76"/>
                        </a:cubicBezTo>
                        <a:cubicBezTo>
                          <a:pt x="31" y="76"/>
                          <a:pt x="22" y="71"/>
                          <a:pt x="14" y="64"/>
                        </a:cubicBezTo>
                        <a:close/>
                        <a:moveTo>
                          <a:pt x="4" y="28"/>
                        </a:moveTo>
                        <a:cubicBezTo>
                          <a:pt x="4" y="28"/>
                          <a:pt x="4" y="28"/>
                          <a:pt x="4" y="28"/>
                        </a:cubicBezTo>
                        <a:cubicBezTo>
                          <a:pt x="7" y="24"/>
                          <a:pt x="10" y="20"/>
                          <a:pt x="12" y="16"/>
                        </a:cubicBezTo>
                        <a:cubicBezTo>
                          <a:pt x="13" y="15"/>
                          <a:pt x="14" y="13"/>
                          <a:pt x="15" y="12"/>
                        </a:cubicBezTo>
                        <a:cubicBezTo>
                          <a:pt x="16" y="12"/>
                          <a:pt x="16" y="11"/>
                          <a:pt x="17" y="11"/>
                        </a:cubicBezTo>
                        <a:cubicBezTo>
                          <a:pt x="14" y="15"/>
                          <a:pt x="11" y="20"/>
                          <a:pt x="8" y="25"/>
                        </a:cubicBezTo>
                        <a:cubicBezTo>
                          <a:pt x="8" y="25"/>
                          <a:pt x="8" y="25"/>
                          <a:pt x="8" y="26"/>
                        </a:cubicBezTo>
                        <a:cubicBezTo>
                          <a:pt x="6" y="28"/>
                          <a:pt x="5" y="30"/>
                          <a:pt x="3" y="32"/>
                        </a:cubicBezTo>
                        <a:cubicBezTo>
                          <a:pt x="4" y="31"/>
                          <a:pt x="4" y="30"/>
                          <a:pt x="4" y="28"/>
                        </a:cubicBezTo>
                        <a:close/>
                        <a:moveTo>
                          <a:pt x="38" y="3"/>
                        </a:moveTo>
                        <a:cubicBezTo>
                          <a:pt x="39" y="3"/>
                          <a:pt x="40" y="3"/>
                          <a:pt x="41" y="3"/>
                        </a:cubicBezTo>
                        <a:cubicBezTo>
                          <a:pt x="38" y="6"/>
                          <a:pt x="36" y="8"/>
                          <a:pt x="34" y="11"/>
                        </a:cubicBezTo>
                        <a:cubicBezTo>
                          <a:pt x="33" y="11"/>
                          <a:pt x="31" y="12"/>
                          <a:pt x="30" y="12"/>
                        </a:cubicBezTo>
                        <a:cubicBezTo>
                          <a:pt x="32" y="9"/>
                          <a:pt x="34" y="6"/>
                          <a:pt x="37" y="3"/>
                        </a:cubicBezTo>
                        <a:cubicBezTo>
                          <a:pt x="37" y="3"/>
                          <a:pt x="38" y="3"/>
                          <a:pt x="38" y="3"/>
                        </a:cubicBezTo>
                        <a:close/>
                        <a:moveTo>
                          <a:pt x="63" y="13"/>
                        </a:moveTo>
                        <a:cubicBezTo>
                          <a:pt x="61" y="14"/>
                          <a:pt x="59" y="16"/>
                          <a:pt x="57" y="17"/>
                        </a:cubicBezTo>
                        <a:cubicBezTo>
                          <a:pt x="56" y="17"/>
                          <a:pt x="55" y="16"/>
                          <a:pt x="54" y="15"/>
                        </a:cubicBezTo>
                        <a:cubicBezTo>
                          <a:pt x="56" y="14"/>
                          <a:pt x="58" y="12"/>
                          <a:pt x="60" y="10"/>
                        </a:cubicBezTo>
                        <a:cubicBezTo>
                          <a:pt x="61" y="11"/>
                          <a:pt x="62" y="12"/>
                          <a:pt x="63" y="13"/>
                        </a:cubicBezTo>
                        <a:close/>
                        <a:moveTo>
                          <a:pt x="64" y="14"/>
                        </a:moveTo>
                        <a:cubicBezTo>
                          <a:pt x="65" y="15"/>
                          <a:pt x="65" y="16"/>
                          <a:pt x="66" y="16"/>
                        </a:cubicBezTo>
                        <a:cubicBezTo>
                          <a:pt x="64" y="17"/>
                          <a:pt x="63" y="19"/>
                          <a:pt x="61" y="20"/>
                        </a:cubicBezTo>
                        <a:cubicBezTo>
                          <a:pt x="60" y="19"/>
                          <a:pt x="59" y="19"/>
                          <a:pt x="58" y="18"/>
                        </a:cubicBezTo>
                        <a:cubicBezTo>
                          <a:pt x="60" y="17"/>
                          <a:pt x="62" y="15"/>
                          <a:pt x="64" y="14"/>
                        </a:cubicBezTo>
                        <a:cubicBezTo>
                          <a:pt x="64" y="14"/>
                          <a:pt x="64" y="14"/>
                          <a:pt x="64" y="14"/>
                        </a:cubicBezTo>
                        <a:close/>
                        <a:moveTo>
                          <a:pt x="68" y="19"/>
                        </a:moveTo>
                        <a:cubicBezTo>
                          <a:pt x="67" y="20"/>
                          <a:pt x="65" y="21"/>
                          <a:pt x="64" y="23"/>
                        </a:cubicBezTo>
                        <a:cubicBezTo>
                          <a:pt x="64" y="23"/>
                          <a:pt x="64" y="23"/>
                          <a:pt x="64" y="23"/>
                        </a:cubicBezTo>
                        <a:cubicBezTo>
                          <a:pt x="63" y="22"/>
                          <a:pt x="63" y="21"/>
                          <a:pt x="62" y="21"/>
                        </a:cubicBezTo>
                        <a:cubicBezTo>
                          <a:pt x="64" y="20"/>
                          <a:pt x="65" y="18"/>
                          <a:pt x="67" y="17"/>
                        </a:cubicBezTo>
                        <a:cubicBezTo>
                          <a:pt x="67" y="18"/>
                          <a:pt x="68" y="18"/>
                          <a:pt x="68" y="19"/>
                        </a:cubicBezTo>
                        <a:close/>
                        <a:moveTo>
                          <a:pt x="72" y="25"/>
                        </a:moveTo>
                        <a:cubicBezTo>
                          <a:pt x="71" y="26"/>
                          <a:pt x="70" y="27"/>
                          <a:pt x="69" y="28"/>
                        </a:cubicBezTo>
                        <a:cubicBezTo>
                          <a:pt x="68" y="27"/>
                          <a:pt x="68" y="26"/>
                          <a:pt x="67" y="26"/>
                        </a:cubicBezTo>
                        <a:cubicBezTo>
                          <a:pt x="68" y="25"/>
                          <a:pt x="69" y="24"/>
                          <a:pt x="71" y="22"/>
                        </a:cubicBezTo>
                        <a:cubicBezTo>
                          <a:pt x="71" y="23"/>
                          <a:pt x="72" y="24"/>
                          <a:pt x="72" y="25"/>
                        </a:cubicBezTo>
                        <a:close/>
                        <a:moveTo>
                          <a:pt x="75" y="32"/>
                        </a:moveTo>
                        <a:cubicBezTo>
                          <a:pt x="74" y="32"/>
                          <a:pt x="73" y="33"/>
                          <a:pt x="73" y="33"/>
                        </a:cubicBezTo>
                        <a:cubicBezTo>
                          <a:pt x="72" y="33"/>
                          <a:pt x="72" y="32"/>
                          <a:pt x="72" y="32"/>
                        </a:cubicBezTo>
                        <a:cubicBezTo>
                          <a:pt x="72" y="31"/>
                          <a:pt x="73" y="30"/>
                          <a:pt x="74" y="30"/>
                        </a:cubicBezTo>
                        <a:cubicBezTo>
                          <a:pt x="74" y="30"/>
                          <a:pt x="74" y="31"/>
                          <a:pt x="75" y="32"/>
                        </a:cubicBezTo>
                        <a:close/>
                        <a:moveTo>
                          <a:pt x="73" y="28"/>
                        </a:moveTo>
                        <a:cubicBezTo>
                          <a:pt x="73" y="29"/>
                          <a:pt x="72" y="30"/>
                          <a:pt x="71" y="31"/>
                        </a:cubicBezTo>
                        <a:cubicBezTo>
                          <a:pt x="70" y="30"/>
                          <a:pt x="70" y="30"/>
                          <a:pt x="70" y="29"/>
                        </a:cubicBezTo>
                        <a:cubicBezTo>
                          <a:pt x="71" y="28"/>
                          <a:pt x="72" y="27"/>
                          <a:pt x="73" y="27"/>
                        </a:cubicBezTo>
                        <a:cubicBezTo>
                          <a:pt x="73" y="27"/>
                          <a:pt x="73" y="28"/>
                          <a:pt x="73" y="28"/>
                        </a:cubicBezTo>
                        <a:close/>
                        <a:moveTo>
                          <a:pt x="66" y="25"/>
                        </a:moveTo>
                        <a:cubicBezTo>
                          <a:pt x="66" y="24"/>
                          <a:pt x="65" y="24"/>
                          <a:pt x="65" y="24"/>
                        </a:cubicBezTo>
                        <a:cubicBezTo>
                          <a:pt x="66" y="22"/>
                          <a:pt x="68" y="21"/>
                          <a:pt x="69" y="20"/>
                        </a:cubicBezTo>
                        <a:cubicBezTo>
                          <a:pt x="69" y="21"/>
                          <a:pt x="70" y="21"/>
                          <a:pt x="70" y="21"/>
                        </a:cubicBezTo>
                        <a:cubicBezTo>
                          <a:pt x="69" y="22"/>
                          <a:pt x="67" y="23"/>
                          <a:pt x="66" y="25"/>
                        </a:cubicBezTo>
                        <a:close/>
                        <a:moveTo>
                          <a:pt x="52" y="15"/>
                        </a:moveTo>
                        <a:cubicBezTo>
                          <a:pt x="51" y="14"/>
                          <a:pt x="50" y="14"/>
                          <a:pt x="49" y="14"/>
                        </a:cubicBezTo>
                        <a:cubicBezTo>
                          <a:pt x="51" y="12"/>
                          <a:pt x="53" y="10"/>
                          <a:pt x="55" y="8"/>
                        </a:cubicBezTo>
                        <a:cubicBezTo>
                          <a:pt x="55" y="8"/>
                          <a:pt x="55" y="8"/>
                          <a:pt x="55" y="8"/>
                        </a:cubicBezTo>
                        <a:cubicBezTo>
                          <a:pt x="55" y="8"/>
                          <a:pt x="55" y="8"/>
                          <a:pt x="55" y="8"/>
                        </a:cubicBezTo>
                        <a:cubicBezTo>
                          <a:pt x="56" y="8"/>
                          <a:pt x="57" y="9"/>
                          <a:pt x="58" y="9"/>
                        </a:cubicBezTo>
                        <a:cubicBezTo>
                          <a:pt x="56" y="11"/>
                          <a:pt x="54" y="13"/>
                          <a:pt x="52" y="15"/>
                        </a:cubicBezTo>
                        <a:close/>
                        <a:moveTo>
                          <a:pt x="54" y="7"/>
                        </a:moveTo>
                        <a:cubicBezTo>
                          <a:pt x="54" y="7"/>
                          <a:pt x="54" y="7"/>
                          <a:pt x="54" y="7"/>
                        </a:cubicBezTo>
                        <a:cubicBezTo>
                          <a:pt x="52" y="9"/>
                          <a:pt x="50" y="11"/>
                          <a:pt x="48" y="13"/>
                        </a:cubicBezTo>
                        <a:cubicBezTo>
                          <a:pt x="47" y="13"/>
                          <a:pt x="46" y="13"/>
                          <a:pt x="46" y="13"/>
                        </a:cubicBezTo>
                        <a:cubicBezTo>
                          <a:pt x="48" y="10"/>
                          <a:pt x="50" y="8"/>
                          <a:pt x="52" y="6"/>
                        </a:cubicBezTo>
                        <a:cubicBezTo>
                          <a:pt x="53" y="6"/>
                          <a:pt x="53" y="6"/>
                          <a:pt x="54" y="7"/>
                        </a:cubicBezTo>
                        <a:cubicBezTo>
                          <a:pt x="54" y="7"/>
                          <a:pt x="54" y="7"/>
                          <a:pt x="54" y="7"/>
                        </a:cubicBezTo>
                        <a:close/>
                        <a:moveTo>
                          <a:pt x="44" y="12"/>
                        </a:moveTo>
                        <a:cubicBezTo>
                          <a:pt x="43" y="12"/>
                          <a:pt x="42" y="12"/>
                          <a:pt x="41" y="11"/>
                        </a:cubicBezTo>
                        <a:cubicBezTo>
                          <a:pt x="42" y="10"/>
                          <a:pt x="43" y="8"/>
                          <a:pt x="45" y="6"/>
                        </a:cubicBezTo>
                        <a:cubicBezTo>
                          <a:pt x="45" y="6"/>
                          <a:pt x="46" y="5"/>
                          <a:pt x="47" y="4"/>
                        </a:cubicBezTo>
                        <a:cubicBezTo>
                          <a:pt x="48" y="4"/>
                          <a:pt x="49" y="5"/>
                          <a:pt x="50" y="5"/>
                        </a:cubicBezTo>
                        <a:cubicBezTo>
                          <a:pt x="48" y="7"/>
                          <a:pt x="46" y="10"/>
                          <a:pt x="44" y="12"/>
                        </a:cubicBezTo>
                        <a:close/>
                        <a:moveTo>
                          <a:pt x="43" y="5"/>
                        </a:moveTo>
                        <a:cubicBezTo>
                          <a:pt x="42" y="7"/>
                          <a:pt x="40" y="9"/>
                          <a:pt x="39" y="11"/>
                        </a:cubicBezTo>
                        <a:cubicBezTo>
                          <a:pt x="39" y="11"/>
                          <a:pt x="39" y="11"/>
                          <a:pt x="39" y="11"/>
                        </a:cubicBezTo>
                        <a:cubicBezTo>
                          <a:pt x="38" y="11"/>
                          <a:pt x="38" y="11"/>
                          <a:pt x="37" y="11"/>
                        </a:cubicBezTo>
                        <a:cubicBezTo>
                          <a:pt x="36" y="11"/>
                          <a:pt x="36" y="11"/>
                          <a:pt x="36" y="11"/>
                        </a:cubicBezTo>
                        <a:cubicBezTo>
                          <a:pt x="38" y="8"/>
                          <a:pt x="40" y="6"/>
                          <a:pt x="42" y="3"/>
                        </a:cubicBezTo>
                        <a:cubicBezTo>
                          <a:pt x="43" y="3"/>
                          <a:pt x="44" y="3"/>
                          <a:pt x="45" y="4"/>
                        </a:cubicBezTo>
                        <a:cubicBezTo>
                          <a:pt x="45" y="4"/>
                          <a:pt x="44" y="5"/>
                          <a:pt x="43" y="5"/>
                        </a:cubicBezTo>
                        <a:close/>
                        <a:moveTo>
                          <a:pt x="28" y="13"/>
                        </a:moveTo>
                        <a:cubicBezTo>
                          <a:pt x="27" y="13"/>
                          <a:pt x="26" y="13"/>
                          <a:pt x="24" y="14"/>
                        </a:cubicBezTo>
                        <a:cubicBezTo>
                          <a:pt x="27" y="10"/>
                          <a:pt x="30" y="7"/>
                          <a:pt x="32" y="3"/>
                        </a:cubicBezTo>
                        <a:cubicBezTo>
                          <a:pt x="33" y="3"/>
                          <a:pt x="34" y="3"/>
                          <a:pt x="35" y="3"/>
                        </a:cubicBezTo>
                        <a:cubicBezTo>
                          <a:pt x="32" y="6"/>
                          <a:pt x="30" y="9"/>
                          <a:pt x="28" y="13"/>
                        </a:cubicBezTo>
                        <a:close/>
                        <a:moveTo>
                          <a:pt x="22" y="15"/>
                        </a:moveTo>
                        <a:cubicBezTo>
                          <a:pt x="21" y="15"/>
                          <a:pt x="20" y="15"/>
                          <a:pt x="19" y="16"/>
                        </a:cubicBezTo>
                        <a:cubicBezTo>
                          <a:pt x="22" y="12"/>
                          <a:pt x="25" y="8"/>
                          <a:pt x="28" y="4"/>
                        </a:cubicBezTo>
                        <a:cubicBezTo>
                          <a:pt x="29" y="4"/>
                          <a:pt x="29" y="4"/>
                          <a:pt x="30" y="4"/>
                        </a:cubicBezTo>
                        <a:cubicBezTo>
                          <a:pt x="28" y="7"/>
                          <a:pt x="25" y="11"/>
                          <a:pt x="22" y="14"/>
                        </a:cubicBezTo>
                        <a:lnTo>
                          <a:pt x="22" y="15"/>
                        </a:lnTo>
                        <a:close/>
                        <a:moveTo>
                          <a:pt x="16" y="18"/>
                        </a:moveTo>
                        <a:cubicBezTo>
                          <a:pt x="15" y="19"/>
                          <a:pt x="13" y="20"/>
                          <a:pt x="12" y="22"/>
                        </a:cubicBezTo>
                        <a:cubicBezTo>
                          <a:pt x="14" y="17"/>
                          <a:pt x="17" y="12"/>
                          <a:pt x="21" y="8"/>
                        </a:cubicBezTo>
                        <a:cubicBezTo>
                          <a:pt x="22" y="7"/>
                          <a:pt x="24" y="6"/>
                          <a:pt x="25" y="5"/>
                        </a:cubicBezTo>
                        <a:cubicBezTo>
                          <a:pt x="22" y="9"/>
                          <a:pt x="19" y="14"/>
                          <a:pt x="16" y="18"/>
                        </a:cubicBezTo>
                        <a:close/>
                        <a:moveTo>
                          <a:pt x="69" y="65"/>
                        </a:moveTo>
                        <a:cubicBezTo>
                          <a:pt x="69" y="65"/>
                          <a:pt x="69" y="65"/>
                          <a:pt x="69" y="65"/>
                        </a:cubicBezTo>
                        <a:cubicBezTo>
                          <a:pt x="69" y="65"/>
                          <a:pt x="69" y="65"/>
                          <a:pt x="69" y="65"/>
                        </a:cubicBezTo>
                        <a:close/>
                        <a:moveTo>
                          <a:pt x="76" y="41"/>
                        </a:moveTo>
                        <a:cubicBezTo>
                          <a:pt x="75" y="39"/>
                          <a:pt x="74" y="37"/>
                          <a:pt x="73" y="35"/>
                        </a:cubicBezTo>
                        <a:cubicBezTo>
                          <a:pt x="75" y="33"/>
                          <a:pt x="75" y="33"/>
                          <a:pt x="75" y="33"/>
                        </a:cubicBezTo>
                        <a:cubicBezTo>
                          <a:pt x="76" y="36"/>
                          <a:pt x="76" y="38"/>
                          <a:pt x="76" y="41"/>
                        </a:cubicBezTo>
                        <a:cubicBezTo>
                          <a:pt x="76" y="41"/>
                          <a:pt x="76" y="41"/>
                          <a:pt x="7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 name="Freeform 165"/>
                  <p:cNvSpPr>
                    <a:spLocks noEditPoints="1"/>
                  </p:cNvSpPr>
                  <p:nvPr>
                    <p:custDataLst>
                      <p:tags r:id="rId6"/>
                    </p:custDataLst>
                  </p:nvPr>
                </p:nvSpPr>
                <p:spPr bwMode="auto">
                  <a:xfrm>
                    <a:off x="2976" y="1156"/>
                    <a:ext cx="300" cy="327"/>
                  </a:xfrm>
                  <a:custGeom>
                    <a:avLst/>
                    <a:gdLst>
                      <a:gd name="T0" fmla="*/ 127 w 127"/>
                      <a:gd name="T1" fmla="*/ 63 h 138"/>
                      <a:gd name="T2" fmla="*/ 116 w 127"/>
                      <a:gd name="T3" fmla="*/ 38 h 138"/>
                      <a:gd name="T4" fmla="*/ 115 w 127"/>
                      <a:gd name="T5" fmla="*/ 26 h 138"/>
                      <a:gd name="T6" fmla="*/ 102 w 127"/>
                      <a:gd name="T7" fmla="*/ 13 h 138"/>
                      <a:gd name="T8" fmla="*/ 76 w 127"/>
                      <a:gd name="T9" fmla="*/ 12 h 138"/>
                      <a:gd name="T10" fmla="*/ 53 w 127"/>
                      <a:gd name="T11" fmla="*/ 12 h 138"/>
                      <a:gd name="T12" fmla="*/ 13 w 127"/>
                      <a:gd name="T13" fmla="*/ 28 h 138"/>
                      <a:gd name="T14" fmla="*/ 12 w 127"/>
                      <a:gd name="T15" fmla="*/ 39 h 138"/>
                      <a:gd name="T16" fmla="*/ 2 w 127"/>
                      <a:gd name="T17" fmla="*/ 54 h 138"/>
                      <a:gd name="T18" fmla="*/ 1 w 127"/>
                      <a:gd name="T19" fmla="*/ 86 h 138"/>
                      <a:gd name="T20" fmla="*/ 13 w 127"/>
                      <a:gd name="T21" fmla="*/ 99 h 138"/>
                      <a:gd name="T22" fmla="*/ 26 w 127"/>
                      <a:gd name="T23" fmla="*/ 125 h 138"/>
                      <a:gd name="T24" fmla="*/ 53 w 127"/>
                      <a:gd name="T25" fmla="*/ 137 h 138"/>
                      <a:gd name="T26" fmla="*/ 98 w 127"/>
                      <a:gd name="T27" fmla="*/ 126 h 138"/>
                      <a:gd name="T28" fmla="*/ 116 w 127"/>
                      <a:gd name="T29" fmla="*/ 99 h 138"/>
                      <a:gd name="T30" fmla="*/ 117 w 127"/>
                      <a:gd name="T31" fmla="*/ 84 h 138"/>
                      <a:gd name="T32" fmla="*/ 118 w 127"/>
                      <a:gd name="T33" fmla="*/ 83 h 138"/>
                      <a:gd name="T34" fmla="*/ 117 w 127"/>
                      <a:gd name="T35" fmla="*/ 76 h 138"/>
                      <a:gd name="T36" fmla="*/ 120 w 127"/>
                      <a:gd name="T37" fmla="*/ 83 h 138"/>
                      <a:gd name="T38" fmla="*/ 109 w 127"/>
                      <a:gd name="T39" fmla="*/ 35 h 138"/>
                      <a:gd name="T40" fmla="*/ 15 w 127"/>
                      <a:gd name="T41" fmla="*/ 35 h 138"/>
                      <a:gd name="T42" fmla="*/ 20 w 127"/>
                      <a:gd name="T43" fmla="*/ 35 h 138"/>
                      <a:gd name="T44" fmla="*/ 16 w 127"/>
                      <a:gd name="T45" fmla="*/ 27 h 138"/>
                      <a:gd name="T46" fmla="*/ 56 w 127"/>
                      <a:gd name="T47" fmla="*/ 4 h 138"/>
                      <a:gd name="T48" fmla="*/ 94 w 127"/>
                      <a:gd name="T49" fmla="*/ 21 h 138"/>
                      <a:gd name="T50" fmla="*/ 112 w 127"/>
                      <a:gd name="T51" fmla="*/ 27 h 138"/>
                      <a:gd name="T52" fmla="*/ 124 w 127"/>
                      <a:gd name="T53" fmla="*/ 63 h 138"/>
                      <a:gd name="T54" fmla="*/ 106 w 127"/>
                      <a:gd name="T55" fmla="*/ 93 h 138"/>
                      <a:gd name="T56" fmla="*/ 73 w 127"/>
                      <a:gd name="T57" fmla="*/ 114 h 138"/>
                      <a:gd name="T58" fmla="*/ 37 w 127"/>
                      <a:gd name="T59" fmla="*/ 105 h 138"/>
                      <a:gd name="T60" fmla="*/ 23 w 127"/>
                      <a:gd name="T61" fmla="*/ 93 h 138"/>
                      <a:gd name="T62" fmla="*/ 5 w 127"/>
                      <a:gd name="T63" fmla="*/ 54 h 138"/>
                      <a:gd name="T64" fmla="*/ 113 w 127"/>
                      <a:gd name="T65" fmla="*/ 104 h 138"/>
                      <a:gd name="T66" fmla="*/ 103 w 127"/>
                      <a:gd name="T67" fmla="*/ 120 h 138"/>
                      <a:gd name="T68" fmla="*/ 94 w 127"/>
                      <a:gd name="T69" fmla="*/ 118 h 138"/>
                      <a:gd name="T70" fmla="*/ 76 w 127"/>
                      <a:gd name="T71" fmla="*/ 123 h 138"/>
                      <a:gd name="T72" fmla="*/ 72 w 127"/>
                      <a:gd name="T73" fmla="*/ 126 h 138"/>
                      <a:gd name="T74" fmla="*/ 78 w 127"/>
                      <a:gd name="T75" fmla="*/ 114 h 138"/>
                      <a:gd name="T76" fmla="*/ 79 w 127"/>
                      <a:gd name="T77" fmla="*/ 122 h 138"/>
                      <a:gd name="T78" fmla="*/ 89 w 127"/>
                      <a:gd name="T79" fmla="*/ 110 h 138"/>
                      <a:gd name="T80" fmla="*/ 91 w 127"/>
                      <a:gd name="T81" fmla="*/ 116 h 138"/>
                      <a:gd name="T82" fmla="*/ 98 w 127"/>
                      <a:gd name="T83" fmla="*/ 116 h 138"/>
                      <a:gd name="T84" fmla="*/ 101 w 127"/>
                      <a:gd name="T85" fmla="*/ 114 h 138"/>
                      <a:gd name="T86" fmla="*/ 38 w 127"/>
                      <a:gd name="T87" fmla="*/ 109 h 138"/>
                      <a:gd name="T88" fmla="*/ 41 w 127"/>
                      <a:gd name="T89" fmla="*/ 111 h 138"/>
                      <a:gd name="T90" fmla="*/ 39 w 127"/>
                      <a:gd name="T91" fmla="*/ 119 h 138"/>
                      <a:gd name="T92" fmla="*/ 41 w 127"/>
                      <a:gd name="T93" fmla="*/ 119 h 138"/>
                      <a:gd name="T94" fmla="*/ 60 w 127"/>
                      <a:gd name="T95" fmla="*/ 126 h 138"/>
                      <a:gd name="T96" fmla="*/ 25 w 127"/>
                      <a:gd name="T97" fmla="*/ 121 h 138"/>
                      <a:gd name="T98" fmla="*/ 6 w 127"/>
                      <a:gd name="T99" fmla="*/ 75 h 138"/>
                      <a:gd name="T100" fmla="*/ 7 w 127"/>
                      <a:gd name="T101" fmla="*/ 83 h 138"/>
                      <a:gd name="T102" fmla="*/ 8 w 127"/>
                      <a:gd name="T103" fmla="*/ 83 h 138"/>
                      <a:gd name="T104" fmla="*/ 15 w 127"/>
                      <a:gd name="T105" fmla="*/ 87 h 138"/>
                      <a:gd name="T106" fmla="*/ 17 w 127"/>
                      <a:gd name="T107" fmla="*/ 86 h 138"/>
                      <a:gd name="T108" fmla="*/ 17 w 127"/>
                      <a:gd name="T109" fmla="*/ 104 h 138"/>
                      <a:gd name="T110" fmla="*/ 15 w 127"/>
                      <a:gd name="T111" fmla="*/ 110 h 138"/>
                      <a:gd name="T112" fmla="*/ 19 w 127"/>
                      <a:gd name="T113" fmla="*/ 107 h 138"/>
                      <a:gd name="T114" fmla="*/ 21 w 127"/>
                      <a:gd name="T115" fmla="*/ 117 h 138"/>
                      <a:gd name="T116" fmla="*/ 30 w 127"/>
                      <a:gd name="T117" fmla="*/ 114 h 138"/>
                      <a:gd name="T118" fmla="*/ 53 w 127"/>
                      <a:gd name="T119" fmla="*/ 116 h 138"/>
                      <a:gd name="T120" fmla="*/ 61 w 127"/>
                      <a:gd name="T121" fmla="*/ 135 h 138"/>
                      <a:gd name="T122" fmla="*/ 61 w 127"/>
                      <a:gd name="T123" fmla="*/ 135 h 138"/>
                      <a:gd name="T124" fmla="*/ 113 w 127"/>
                      <a:gd name="T125" fmla="*/ 8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 h="138">
                        <a:moveTo>
                          <a:pt x="118" y="86"/>
                        </a:moveTo>
                        <a:cubicBezTo>
                          <a:pt x="118" y="86"/>
                          <a:pt x="119" y="86"/>
                          <a:pt x="120" y="86"/>
                        </a:cubicBezTo>
                        <a:cubicBezTo>
                          <a:pt x="121" y="86"/>
                          <a:pt x="122" y="86"/>
                          <a:pt x="124" y="86"/>
                        </a:cubicBezTo>
                        <a:cubicBezTo>
                          <a:pt x="125" y="86"/>
                          <a:pt x="125" y="86"/>
                          <a:pt x="125" y="85"/>
                        </a:cubicBezTo>
                        <a:cubicBezTo>
                          <a:pt x="126" y="81"/>
                          <a:pt x="126" y="77"/>
                          <a:pt x="127" y="73"/>
                        </a:cubicBezTo>
                        <a:cubicBezTo>
                          <a:pt x="127" y="70"/>
                          <a:pt x="127" y="67"/>
                          <a:pt x="127" y="63"/>
                        </a:cubicBezTo>
                        <a:cubicBezTo>
                          <a:pt x="127" y="60"/>
                          <a:pt x="127" y="56"/>
                          <a:pt x="126" y="53"/>
                        </a:cubicBezTo>
                        <a:cubicBezTo>
                          <a:pt x="126" y="52"/>
                          <a:pt x="126" y="51"/>
                          <a:pt x="125" y="51"/>
                        </a:cubicBezTo>
                        <a:cubicBezTo>
                          <a:pt x="122" y="51"/>
                          <a:pt x="119" y="51"/>
                          <a:pt x="116" y="51"/>
                        </a:cubicBezTo>
                        <a:cubicBezTo>
                          <a:pt x="115" y="48"/>
                          <a:pt x="114" y="44"/>
                          <a:pt x="112" y="41"/>
                        </a:cubicBezTo>
                        <a:cubicBezTo>
                          <a:pt x="113" y="40"/>
                          <a:pt x="114" y="40"/>
                          <a:pt x="114" y="39"/>
                        </a:cubicBezTo>
                        <a:cubicBezTo>
                          <a:pt x="115" y="39"/>
                          <a:pt x="116" y="39"/>
                          <a:pt x="116" y="38"/>
                        </a:cubicBezTo>
                        <a:cubicBezTo>
                          <a:pt x="116" y="37"/>
                          <a:pt x="116" y="36"/>
                          <a:pt x="116" y="34"/>
                        </a:cubicBezTo>
                        <a:cubicBezTo>
                          <a:pt x="116" y="33"/>
                          <a:pt x="116" y="31"/>
                          <a:pt x="116" y="29"/>
                        </a:cubicBezTo>
                        <a:cubicBezTo>
                          <a:pt x="116" y="29"/>
                          <a:pt x="116" y="29"/>
                          <a:pt x="116" y="28"/>
                        </a:cubicBezTo>
                        <a:cubicBezTo>
                          <a:pt x="116" y="28"/>
                          <a:pt x="116" y="28"/>
                          <a:pt x="116" y="28"/>
                        </a:cubicBezTo>
                        <a:cubicBezTo>
                          <a:pt x="116" y="27"/>
                          <a:pt x="116" y="27"/>
                          <a:pt x="115" y="26"/>
                        </a:cubicBezTo>
                        <a:cubicBezTo>
                          <a:pt x="115" y="26"/>
                          <a:pt x="115" y="26"/>
                          <a:pt x="115" y="26"/>
                        </a:cubicBezTo>
                        <a:cubicBezTo>
                          <a:pt x="115" y="26"/>
                          <a:pt x="115" y="26"/>
                          <a:pt x="115" y="25"/>
                        </a:cubicBezTo>
                        <a:cubicBezTo>
                          <a:pt x="115" y="25"/>
                          <a:pt x="115" y="25"/>
                          <a:pt x="115" y="25"/>
                        </a:cubicBezTo>
                        <a:cubicBezTo>
                          <a:pt x="114" y="24"/>
                          <a:pt x="113" y="23"/>
                          <a:pt x="112" y="22"/>
                        </a:cubicBezTo>
                        <a:cubicBezTo>
                          <a:pt x="112" y="22"/>
                          <a:pt x="111" y="21"/>
                          <a:pt x="110" y="20"/>
                        </a:cubicBezTo>
                        <a:cubicBezTo>
                          <a:pt x="109" y="19"/>
                          <a:pt x="107" y="17"/>
                          <a:pt x="105" y="15"/>
                        </a:cubicBezTo>
                        <a:cubicBezTo>
                          <a:pt x="104" y="14"/>
                          <a:pt x="103" y="13"/>
                          <a:pt x="102" y="13"/>
                        </a:cubicBezTo>
                        <a:cubicBezTo>
                          <a:pt x="102" y="12"/>
                          <a:pt x="102" y="12"/>
                          <a:pt x="101" y="12"/>
                        </a:cubicBezTo>
                        <a:cubicBezTo>
                          <a:pt x="101" y="12"/>
                          <a:pt x="101" y="12"/>
                          <a:pt x="100" y="12"/>
                        </a:cubicBezTo>
                        <a:cubicBezTo>
                          <a:pt x="100" y="12"/>
                          <a:pt x="99" y="12"/>
                          <a:pt x="99" y="12"/>
                        </a:cubicBezTo>
                        <a:cubicBezTo>
                          <a:pt x="99" y="12"/>
                          <a:pt x="99" y="12"/>
                          <a:pt x="99" y="12"/>
                        </a:cubicBezTo>
                        <a:cubicBezTo>
                          <a:pt x="97" y="14"/>
                          <a:pt x="95" y="16"/>
                          <a:pt x="92" y="19"/>
                        </a:cubicBezTo>
                        <a:cubicBezTo>
                          <a:pt x="87" y="15"/>
                          <a:pt x="82" y="13"/>
                          <a:pt x="76" y="12"/>
                        </a:cubicBezTo>
                        <a:cubicBezTo>
                          <a:pt x="76" y="9"/>
                          <a:pt x="76" y="6"/>
                          <a:pt x="76" y="3"/>
                        </a:cubicBezTo>
                        <a:cubicBezTo>
                          <a:pt x="76" y="2"/>
                          <a:pt x="75" y="1"/>
                          <a:pt x="75" y="1"/>
                        </a:cubicBezTo>
                        <a:cubicBezTo>
                          <a:pt x="71" y="1"/>
                          <a:pt x="68" y="0"/>
                          <a:pt x="64" y="0"/>
                        </a:cubicBezTo>
                        <a:cubicBezTo>
                          <a:pt x="61" y="0"/>
                          <a:pt x="57" y="1"/>
                          <a:pt x="54" y="1"/>
                        </a:cubicBezTo>
                        <a:cubicBezTo>
                          <a:pt x="53" y="1"/>
                          <a:pt x="53" y="2"/>
                          <a:pt x="53" y="3"/>
                        </a:cubicBezTo>
                        <a:cubicBezTo>
                          <a:pt x="53" y="6"/>
                          <a:pt x="53" y="9"/>
                          <a:pt x="53" y="12"/>
                        </a:cubicBezTo>
                        <a:cubicBezTo>
                          <a:pt x="47" y="13"/>
                          <a:pt x="41" y="15"/>
                          <a:pt x="36" y="19"/>
                        </a:cubicBezTo>
                        <a:cubicBezTo>
                          <a:pt x="34" y="16"/>
                          <a:pt x="32" y="14"/>
                          <a:pt x="30" y="12"/>
                        </a:cubicBezTo>
                        <a:cubicBezTo>
                          <a:pt x="29" y="12"/>
                          <a:pt x="28" y="11"/>
                          <a:pt x="28" y="12"/>
                        </a:cubicBezTo>
                        <a:cubicBezTo>
                          <a:pt x="22" y="16"/>
                          <a:pt x="17" y="21"/>
                          <a:pt x="13" y="27"/>
                        </a:cubicBezTo>
                        <a:cubicBezTo>
                          <a:pt x="13" y="27"/>
                          <a:pt x="13" y="28"/>
                          <a:pt x="13" y="28"/>
                        </a:cubicBezTo>
                        <a:cubicBezTo>
                          <a:pt x="13" y="28"/>
                          <a:pt x="13" y="28"/>
                          <a:pt x="13" y="28"/>
                        </a:cubicBezTo>
                        <a:cubicBezTo>
                          <a:pt x="13" y="31"/>
                          <a:pt x="13" y="33"/>
                          <a:pt x="12" y="36"/>
                        </a:cubicBezTo>
                        <a:cubicBezTo>
                          <a:pt x="12" y="36"/>
                          <a:pt x="12" y="37"/>
                          <a:pt x="12" y="37"/>
                        </a:cubicBezTo>
                        <a:cubicBezTo>
                          <a:pt x="12" y="37"/>
                          <a:pt x="12" y="37"/>
                          <a:pt x="12" y="37"/>
                        </a:cubicBezTo>
                        <a:cubicBezTo>
                          <a:pt x="12" y="37"/>
                          <a:pt x="12" y="37"/>
                          <a:pt x="12" y="37"/>
                        </a:cubicBezTo>
                        <a:cubicBezTo>
                          <a:pt x="12" y="38"/>
                          <a:pt x="12" y="38"/>
                          <a:pt x="12" y="38"/>
                        </a:cubicBezTo>
                        <a:cubicBezTo>
                          <a:pt x="12" y="38"/>
                          <a:pt x="12" y="38"/>
                          <a:pt x="12" y="39"/>
                        </a:cubicBezTo>
                        <a:cubicBezTo>
                          <a:pt x="12" y="39"/>
                          <a:pt x="12" y="40"/>
                          <a:pt x="12" y="40"/>
                        </a:cubicBezTo>
                        <a:cubicBezTo>
                          <a:pt x="13" y="41"/>
                          <a:pt x="14" y="42"/>
                          <a:pt x="15" y="43"/>
                        </a:cubicBezTo>
                        <a:cubicBezTo>
                          <a:pt x="14" y="46"/>
                          <a:pt x="14" y="49"/>
                          <a:pt x="13" y="51"/>
                        </a:cubicBezTo>
                        <a:cubicBezTo>
                          <a:pt x="10" y="51"/>
                          <a:pt x="7" y="51"/>
                          <a:pt x="4" y="51"/>
                        </a:cubicBezTo>
                        <a:cubicBezTo>
                          <a:pt x="3" y="51"/>
                          <a:pt x="2" y="52"/>
                          <a:pt x="2" y="53"/>
                        </a:cubicBezTo>
                        <a:cubicBezTo>
                          <a:pt x="2" y="53"/>
                          <a:pt x="2" y="54"/>
                          <a:pt x="2" y="54"/>
                        </a:cubicBezTo>
                        <a:cubicBezTo>
                          <a:pt x="2" y="55"/>
                          <a:pt x="2" y="55"/>
                          <a:pt x="1" y="55"/>
                        </a:cubicBezTo>
                        <a:cubicBezTo>
                          <a:pt x="1" y="55"/>
                          <a:pt x="1" y="55"/>
                          <a:pt x="1" y="55"/>
                        </a:cubicBezTo>
                        <a:cubicBezTo>
                          <a:pt x="1" y="60"/>
                          <a:pt x="0" y="67"/>
                          <a:pt x="0" y="73"/>
                        </a:cubicBezTo>
                        <a:cubicBezTo>
                          <a:pt x="0" y="78"/>
                          <a:pt x="1" y="82"/>
                          <a:pt x="1" y="85"/>
                        </a:cubicBezTo>
                        <a:cubicBezTo>
                          <a:pt x="1" y="85"/>
                          <a:pt x="1" y="85"/>
                          <a:pt x="1" y="85"/>
                        </a:cubicBezTo>
                        <a:cubicBezTo>
                          <a:pt x="1" y="85"/>
                          <a:pt x="1" y="86"/>
                          <a:pt x="1" y="86"/>
                        </a:cubicBezTo>
                        <a:cubicBezTo>
                          <a:pt x="2" y="86"/>
                          <a:pt x="2" y="86"/>
                          <a:pt x="2" y="86"/>
                        </a:cubicBezTo>
                        <a:cubicBezTo>
                          <a:pt x="6" y="86"/>
                          <a:pt x="9" y="86"/>
                          <a:pt x="12" y="86"/>
                        </a:cubicBezTo>
                        <a:cubicBezTo>
                          <a:pt x="12" y="90"/>
                          <a:pt x="14" y="93"/>
                          <a:pt x="15" y="96"/>
                        </a:cubicBezTo>
                        <a:cubicBezTo>
                          <a:pt x="14" y="97"/>
                          <a:pt x="14" y="97"/>
                          <a:pt x="13" y="98"/>
                        </a:cubicBezTo>
                        <a:cubicBezTo>
                          <a:pt x="13" y="98"/>
                          <a:pt x="13" y="98"/>
                          <a:pt x="13" y="99"/>
                        </a:cubicBezTo>
                        <a:cubicBezTo>
                          <a:pt x="13" y="99"/>
                          <a:pt x="13" y="99"/>
                          <a:pt x="13" y="99"/>
                        </a:cubicBezTo>
                        <a:cubicBezTo>
                          <a:pt x="13" y="103"/>
                          <a:pt x="12" y="107"/>
                          <a:pt x="12" y="110"/>
                        </a:cubicBezTo>
                        <a:cubicBezTo>
                          <a:pt x="12" y="110"/>
                          <a:pt x="12" y="110"/>
                          <a:pt x="12" y="110"/>
                        </a:cubicBezTo>
                        <a:cubicBezTo>
                          <a:pt x="12" y="110"/>
                          <a:pt x="12" y="111"/>
                          <a:pt x="11" y="111"/>
                        </a:cubicBezTo>
                        <a:cubicBezTo>
                          <a:pt x="11" y="112"/>
                          <a:pt x="12" y="112"/>
                          <a:pt x="13" y="112"/>
                        </a:cubicBezTo>
                        <a:cubicBezTo>
                          <a:pt x="13" y="112"/>
                          <a:pt x="13" y="112"/>
                          <a:pt x="13" y="112"/>
                        </a:cubicBezTo>
                        <a:cubicBezTo>
                          <a:pt x="16" y="117"/>
                          <a:pt x="21" y="122"/>
                          <a:pt x="26" y="125"/>
                        </a:cubicBezTo>
                        <a:cubicBezTo>
                          <a:pt x="26" y="126"/>
                          <a:pt x="26" y="126"/>
                          <a:pt x="27" y="126"/>
                        </a:cubicBezTo>
                        <a:cubicBezTo>
                          <a:pt x="27" y="126"/>
                          <a:pt x="28" y="126"/>
                          <a:pt x="28" y="126"/>
                        </a:cubicBezTo>
                        <a:cubicBezTo>
                          <a:pt x="31" y="124"/>
                          <a:pt x="33" y="121"/>
                          <a:pt x="35" y="119"/>
                        </a:cubicBezTo>
                        <a:cubicBezTo>
                          <a:pt x="40" y="123"/>
                          <a:pt x="44" y="125"/>
                          <a:pt x="50" y="126"/>
                        </a:cubicBezTo>
                        <a:cubicBezTo>
                          <a:pt x="51" y="129"/>
                          <a:pt x="51" y="132"/>
                          <a:pt x="52" y="136"/>
                        </a:cubicBezTo>
                        <a:cubicBezTo>
                          <a:pt x="52" y="136"/>
                          <a:pt x="52" y="137"/>
                          <a:pt x="53" y="137"/>
                        </a:cubicBezTo>
                        <a:cubicBezTo>
                          <a:pt x="56" y="137"/>
                          <a:pt x="60" y="138"/>
                          <a:pt x="63" y="138"/>
                        </a:cubicBezTo>
                        <a:cubicBezTo>
                          <a:pt x="67" y="138"/>
                          <a:pt x="70" y="137"/>
                          <a:pt x="74" y="137"/>
                        </a:cubicBezTo>
                        <a:cubicBezTo>
                          <a:pt x="74" y="137"/>
                          <a:pt x="75" y="136"/>
                          <a:pt x="75" y="135"/>
                        </a:cubicBezTo>
                        <a:cubicBezTo>
                          <a:pt x="75" y="133"/>
                          <a:pt x="76" y="129"/>
                          <a:pt x="76" y="126"/>
                        </a:cubicBezTo>
                        <a:cubicBezTo>
                          <a:pt x="82" y="124"/>
                          <a:pt x="87" y="122"/>
                          <a:pt x="92" y="119"/>
                        </a:cubicBezTo>
                        <a:cubicBezTo>
                          <a:pt x="94" y="121"/>
                          <a:pt x="96" y="124"/>
                          <a:pt x="98" y="126"/>
                        </a:cubicBezTo>
                        <a:cubicBezTo>
                          <a:pt x="99" y="126"/>
                          <a:pt x="99" y="126"/>
                          <a:pt x="100" y="126"/>
                        </a:cubicBezTo>
                        <a:cubicBezTo>
                          <a:pt x="106" y="122"/>
                          <a:pt x="111" y="117"/>
                          <a:pt x="115" y="111"/>
                        </a:cubicBezTo>
                        <a:cubicBezTo>
                          <a:pt x="115" y="111"/>
                          <a:pt x="115" y="111"/>
                          <a:pt x="115" y="111"/>
                        </a:cubicBezTo>
                        <a:cubicBezTo>
                          <a:pt x="116" y="107"/>
                          <a:pt x="116" y="104"/>
                          <a:pt x="116" y="99"/>
                        </a:cubicBezTo>
                        <a:cubicBezTo>
                          <a:pt x="116" y="99"/>
                          <a:pt x="116" y="99"/>
                          <a:pt x="116" y="99"/>
                        </a:cubicBezTo>
                        <a:cubicBezTo>
                          <a:pt x="116" y="99"/>
                          <a:pt x="116" y="99"/>
                          <a:pt x="116" y="99"/>
                        </a:cubicBezTo>
                        <a:cubicBezTo>
                          <a:pt x="116" y="98"/>
                          <a:pt x="116" y="98"/>
                          <a:pt x="116" y="98"/>
                        </a:cubicBezTo>
                        <a:cubicBezTo>
                          <a:pt x="116" y="98"/>
                          <a:pt x="116" y="98"/>
                          <a:pt x="116" y="98"/>
                        </a:cubicBezTo>
                        <a:cubicBezTo>
                          <a:pt x="114" y="97"/>
                          <a:pt x="113" y="96"/>
                          <a:pt x="112" y="94"/>
                        </a:cubicBezTo>
                        <a:cubicBezTo>
                          <a:pt x="114" y="91"/>
                          <a:pt x="115" y="88"/>
                          <a:pt x="116" y="87"/>
                        </a:cubicBezTo>
                        <a:cubicBezTo>
                          <a:pt x="117" y="87"/>
                          <a:pt x="117" y="87"/>
                          <a:pt x="118" y="86"/>
                        </a:cubicBezTo>
                        <a:close/>
                        <a:moveTo>
                          <a:pt x="117" y="84"/>
                        </a:moveTo>
                        <a:cubicBezTo>
                          <a:pt x="116" y="84"/>
                          <a:pt x="116" y="84"/>
                          <a:pt x="116" y="84"/>
                        </a:cubicBezTo>
                        <a:cubicBezTo>
                          <a:pt x="116" y="83"/>
                          <a:pt x="116" y="82"/>
                          <a:pt x="116" y="81"/>
                        </a:cubicBezTo>
                        <a:cubicBezTo>
                          <a:pt x="116" y="81"/>
                          <a:pt x="116" y="81"/>
                          <a:pt x="116" y="81"/>
                        </a:cubicBezTo>
                        <a:cubicBezTo>
                          <a:pt x="118" y="79"/>
                          <a:pt x="119" y="77"/>
                          <a:pt x="119" y="75"/>
                        </a:cubicBezTo>
                        <a:cubicBezTo>
                          <a:pt x="120" y="75"/>
                          <a:pt x="121" y="75"/>
                          <a:pt x="121" y="75"/>
                        </a:cubicBezTo>
                        <a:cubicBezTo>
                          <a:pt x="120" y="77"/>
                          <a:pt x="119" y="80"/>
                          <a:pt x="118" y="83"/>
                        </a:cubicBezTo>
                        <a:cubicBezTo>
                          <a:pt x="117" y="83"/>
                          <a:pt x="117" y="83"/>
                          <a:pt x="117" y="84"/>
                        </a:cubicBezTo>
                        <a:close/>
                        <a:moveTo>
                          <a:pt x="117" y="76"/>
                        </a:moveTo>
                        <a:cubicBezTo>
                          <a:pt x="117" y="76"/>
                          <a:pt x="117" y="76"/>
                          <a:pt x="117" y="76"/>
                        </a:cubicBezTo>
                        <a:cubicBezTo>
                          <a:pt x="117" y="76"/>
                          <a:pt x="117" y="76"/>
                          <a:pt x="117" y="76"/>
                        </a:cubicBezTo>
                        <a:cubicBezTo>
                          <a:pt x="117" y="76"/>
                          <a:pt x="117" y="77"/>
                          <a:pt x="117" y="78"/>
                        </a:cubicBezTo>
                        <a:cubicBezTo>
                          <a:pt x="117" y="77"/>
                          <a:pt x="117" y="77"/>
                          <a:pt x="117" y="76"/>
                        </a:cubicBezTo>
                        <a:close/>
                        <a:moveTo>
                          <a:pt x="120" y="83"/>
                        </a:moveTo>
                        <a:cubicBezTo>
                          <a:pt x="121" y="80"/>
                          <a:pt x="122" y="77"/>
                          <a:pt x="123" y="75"/>
                        </a:cubicBezTo>
                        <a:cubicBezTo>
                          <a:pt x="123" y="75"/>
                          <a:pt x="123" y="75"/>
                          <a:pt x="124" y="75"/>
                        </a:cubicBezTo>
                        <a:cubicBezTo>
                          <a:pt x="123" y="78"/>
                          <a:pt x="123" y="80"/>
                          <a:pt x="123" y="83"/>
                        </a:cubicBezTo>
                        <a:cubicBezTo>
                          <a:pt x="122" y="83"/>
                          <a:pt x="121" y="83"/>
                          <a:pt x="120" y="83"/>
                        </a:cubicBezTo>
                        <a:cubicBezTo>
                          <a:pt x="120" y="83"/>
                          <a:pt x="120" y="83"/>
                          <a:pt x="120" y="83"/>
                        </a:cubicBezTo>
                        <a:close/>
                        <a:moveTo>
                          <a:pt x="109" y="35"/>
                        </a:moveTo>
                        <a:cubicBezTo>
                          <a:pt x="110" y="34"/>
                          <a:pt x="111" y="32"/>
                          <a:pt x="113" y="31"/>
                        </a:cubicBezTo>
                        <a:cubicBezTo>
                          <a:pt x="113" y="32"/>
                          <a:pt x="113" y="33"/>
                          <a:pt x="113" y="34"/>
                        </a:cubicBezTo>
                        <a:cubicBezTo>
                          <a:pt x="113" y="35"/>
                          <a:pt x="113" y="36"/>
                          <a:pt x="113" y="37"/>
                        </a:cubicBezTo>
                        <a:cubicBezTo>
                          <a:pt x="112" y="37"/>
                          <a:pt x="112" y="38"/>
                          <a:pt x="111" y="38"/>
                        </a:cubicBezTo>
                        <a:cubicBezTo>
                          <a:pt x="110" y="37"/>
                          <a:pt x="110" y="36"/>
                          <a:pt x="109" y="35"/>
                        </a:cubicBezTo>
                        <a:close/>
                        <a:moveTo>
                          <a:pt x="16" y="31"/>
                        </a:moveTo>
                        <a:cubicBezTo>
                          <a:pt x="16" y="31"/>
                          <a:pt x="16" y="31"/>
                          <a:pt x="17" y="32"/>
                        </a:cubicBezTo>
                        <a:cubicBezTo>
                          <a:pt x="16" y="32"/>
                          <a:pt x="16" y="32"/>
                          <a:pt x="16" y="33"/>
                        </a:cubicBezTo>
                        <a:cubicBezTo>
                          <a:pt x="16" y="32"/>
                          <a:pt x="16" y="32"/>
                          <a:pt x="16" y="31"/>
                        </a:cubicBezTo>
                        <a:close/>
                        <a:moveTo>
                          <a:pt x="15" y="37"/>
                        </a:moveTo>
                        <a:cubicBezTo>
                          <a:pt x="15" y="37"/>
                          <a:pt x="15" y="36"/>
                          <a:pt x="15" y="35"/>
                        </a:cubicBezTo>
                        <a:cubicBezTo>
                          <a:pt x="16" y="34"/>
                          <a:pt x="17" y="34"/>
                          <a:pt x="18" y="33"/>
                        </a:cubicBezTo>
                        <a:cubicBezTo>
                          <a:pt x="18" y="33"/>
                          <a:pt x="18" y="33"/>
                          <a:pt x="18" y="33"/>
                        </a:cubicBezTo>
                        <a:cubicBezTo>
                          <a:pt x="17" y="35"/>
                          <a:pt x="16" y="36"/>
                          <a:pt x="15" y="37"/>
                        </a:cubicBezTo>
                        <a:close/>
                        <a:moveTo>
                          <a:pt x="15" y="39"/>
                        </a:moveTo>
                        <a:cubicBezTo>
                          <a:pt x="17" y="38"/>
                          <a:pt x="18" y="36"/>
                          <a:pt x="19" y="34"/>
                        </a:cubicBezTo>
                        <a:cubicBezTo>
                          <a:pt x="20" y="35"/>
                          <a:pt x="20" y="35"/>
                          <a:pt x="20" y="35"/>
                        </a:cubicBezTo>
                        <a:cubicBezTo>
                          <a:pt x="19" y="37"/>
                          <a:pt x="18" y="39"/>
                          <a:pt x="17" y="40"/>
                        </a:cubicBezTo>
                        <a:cubicBezTo>
                          <a:pt x="16" y="40"/>
                          <a:pt x="16" y="39"/>
                          <a:pt x="15" y="39"/>
                        </a:cubicBezTo>
                        <a:close/>
                        <a:moveTo>
                          <a:pt x="15" y="53"/>
                        </a:moveTo>
                        <a:cubicBezTo>
                          <a:pt x="17" y="47"/>
                          <a:pt x="19" y="41"/>
                          <a:pt x="23" y="36"/>
                        </a:cubicBezTo>
                        <a:cubicBezTo>
                          <a:pt x="23" y="35"/>
                          <a:pt x="23" y="34"/>
                          <a:pt x="23" y="34"/>
                        </a:cubicBezTo>
                        <a:cubicBezTo>
                          <a:pt x="21" y="32"/>
                          <a:pt x="18" y="29"/>
                          <a:pt x="16" y="27"/>
                        </a:cubicBezTo>
                        <a:cubicBezTo>
                          <a:pt x="20" y="23"/>
                          <a:pt x="24" y="19"/>
                          <a:pt x="29" y="15"/>
                        </a:cubicBezTo>
                        <a:cubicBezTo>
                          <a:pt x="31" y="17"/>
                          <a:pt x="33" y="19"/>
                          <a:pt x="35" y="21"/>
                        </a:cubicBezTo>
                        <a:cubicBezTo>
                          <a:pt x="36" y="22"/>
                          <a:pt x="36" y="22"/>
                          <a:pt x="37" y="22"/>
                        </a:cubicBezTo>
                        <a:cubicBezTo>
                          <a:pt x="42" y="18"/>
                          <a:pt x="48" y="16"/>
                          <a:pt x="55" y="14"/>
                        </a:cubicBezTo>
                        <a:cubicBezTo>
                          <a:pt x="55" y="14"/>
                          <a:pt x="56" y="14"/>
                          <a:pt x="56" y="13"/>
                        </a:cubicBezTo>
                        <a:cubicBezTo>
                          <a:pt x="56" y="10"/>
                          <a:pt x="56" y="7"/>
                          <a:pt x="56" y="4"/>
                        </a:cubicBezTo>
                        <a:cubicBezTo>
                          <a:pt x="59" y="3"/>
                          <a:pt x="61" y="3"/>
                          <a:pt x="64" y="3"/>
                        </a:cubicBezTo>
                        <a:cubicBezTo>
                          <a:pt x="67" y="3"/>
                          <a:pt x="70" y="3"/>
                          <a:pt x="73" y="4"/>
                        </a:cubicBezTo>
                        <a:cubicBezTo>
                          <a:pt x="73" y="7"/>
                          <a:pt x="73" y="10"/>
                          <a:pt x="73" y="13"/>
                        </a:cubicBezTo>
                        <a:cubicBezTo>
                          <a:pt x="73" y="14"/>
                          <a:pt x="74" y="14"/>
                          <a:pt x="74" y="14"/>
                        </a:cubicBezTo>
                        <a:cubicBezTo>
                          <a:pt x="81" y="16"/>
                          <a:pt x="86" y="18"/>
                          <a:pt x="92" y="22"/>
                        </a:cubicBezTo>
                        <a:cubicBezTo>
                          <a:pt x="92" y="22"/>
                          <a:pt x="93" y="22"/>
                          <a:pt x="94" y="21"/>
                        </a:cubicBezTo>
                        <a:cubicBezTo>
                          <a:pt x="96" y="19"/>
                          <a:pt x="98" y="17"/>
                          <a:pt x="100" y="15"/>
                        </a:cubicBezTo>
                        <a:cubicBezTo>
                          <a:pt x="100" y="15"/>
                          <a:pt x="100" y="15"/>
                          <a:pt x="100" y="15"/>
                        </a:cubicBezTo>
                        <a:cubicBezTo>
                          <a:pt x="103" y="17"/>
                          <a:pt x="109" y="23"/>
                          <a:pt x="110" y="24"/>
                        </a:cubicBezTo>
                        <a:cubicBezTo>
                          <a:pt x="111" y="25"/>
                          <a:pt x="111" y="26"/>
                          <a:pt x="112" y="27"/>
                        </a:cubicBezTo>
                        <a:cubicBezTo>
                          <a:pt x="112" y="27"/>
                          <a:pt x="112" y="27"/>
                          <a:pt x="112" y="27"/>
                        </a:cubicBezTo>
                        <a:cubicBezTo>
                          <a:pt x="112" y="27"/>
                          <a:pt x="112" y="27"/>
                          <a:pt x="112" y="27"/>
                        </a:cubicBezTo>
                        <a:cubicBezTo>
                          <a:pt x="110" y="29"/>
                          <a:pt x="108" y="32"/>
                          <a:pt x="106" y="34"/>
                        </a:cubicBezTo>
                        <a:cubicBezTo>
                          <a:pt x="106" y="34"/>
                          <a:pt x="105" y="35"/>
                          <a:pt x="106" y="36"/>
                        </a:cubicBezTo>
                        <a:cubicBezTo>
                          <a:pt x="109" y="41"/>
                          <a:pt x="112" y="47"/>
                          <a:pt x="113" y="53"/>
                        </a:cubicBezTo>
                        <a:cubicBezTo>
                          <a:pt x="113" y="54"/>
                          <a:pt x="114" y="54"/>
                          <a:pt x="115" y="54"/>
                        </a:cubicBezTo>
                        <a:cubicBezTo>
                          <a:pt x="118" y="54"/>
                          <a:pt x="121" y="54"/>
                          <a:pt x="124" y="54"/>
                        </a:cubicBezTo>
                        <a:cubicBezTo>
                          <a:pt x="124" y="57"/>
                          <a:pt x="124" y="60"/>
                          <a:pt x="124" y="63"/>
                        </a:cubicBezTo>
                        <a:cubicBezTo>
                          <a:pt x="124" y="66"/>
                          <a:pt x="124" y="69"/>
                          <a:pt x="124" y="72"/>
                        </a:cubicBezTo>
                        <a:cubicBezTo>
                          <a:pt x="123" y="72"/>
                          <a:pt x="123" y="72"/>
                          <a:pt x="123" y="72"/>
                        </a:cubicBezTo>
                        <a:cubicBezTo>
                          <a:pt x="120" y="72"/>
                          <a:pt x="117" y="72"/>
                          <a:pt x="115" y="73"/>
                        </a:cubicBezTo>
                        <a:cubicBezTo>
                          <a:pt x="114" y="74"/>
                          <a:pt x="113" y="75"/>
                          <a:pt x="112" y="77"/>
                        </a:cubicBezTo>
                        <a:cubicBezTo>
                          <a:pt x="110" y="80"/>
                          <a:pt x="110" y="85"/>
                          <a:pt x="106" y="91"/>
                        </a:cubicBezTo>
                        <a:cubicBezTo>
                          <a:pt x="106" y="91"/>
                          <a:pt x="106" y="92"/>
                          <a:pt x="106" y="93"/>
                        </a:cubicBezTo>
                        <a:cubicBezTo>
                          <a:pt x="108" y="95"/>
                          <a:pt x="110" y="97"/>
                          <a:pt x="113" y="99"/>
                        </a:cubicBezTo>
                        <a:cubicBezTo>
                          <a:pt x="109" y="104"/>
                          <a:pt x="105" y="108"/>
                          <a:pt x="100" y="111"/>
                        </a:cubicBezTo>
                        <a:cubicBezTo>
                          <a:pt x="98" y="109"/>
                          <a:pt x="96" y="107"/>
                          <a:pt x="94" y="105"/>
                        </a:cubicBezTo>
                        <a:cubicBezTo>
                          <a:pt x="93" y="104"/>
                          <a:pt x="93" y="104"/>
                          <a:pt x="92" y="105"/>
                        </a:cubicBezTo>
                        <a:cubicBezTo>
                          <a:pt x="87" y="108"/>
                          <a:pt x="81" y="111"/>
                          <a:pt x="74" y="112"/>
                        </a:cubicBezTo>
                        <a:cubicBezTo>
                          <a:pt x="74" y="112"/>
                          <a:pt x="73" y="113"/>
                          <a:pt x="73" y="114"/>
                        </a:cubicBezTo>
                        <a:cubicBezTo>
                          <a:pt x="73" y="117"/>
                          <a:pt x="73" y="120"/>
                          <a:pt x="73" y="123"/>
                        </a:cubicBezTo>
                        <a:cubicBezTo>
                          <a:pt x="70" y="123"/>
                          <a:pt x="67" y="123"/>
                          <a:pt x="64" y="123"/>
                        </a:cubicBezTo>
                        <a:cubicBezTo>
                          <a:pt x="61" y="123"/>
                          <a:pt x="59" y="123"/>
                          <a:pt x="56" y="123"/>
                        </a:cubicBezTo>
                        <a:cubicBezTo>
                          <a:pt x="56" y="120"/>
                          <a:pt x="56" y="117"/>
                          <a:pt x="56" y="114"/>
                        </a:cubicBezTo>
                        <a:cubicBezTo>
                          <a:pt x="56" y="113"/>
                          <a:pt x="55" y="112"/>
                          <a:pt x="55" y="112"/>
                        </a:cubicBezTo>
                        <a:cubicBezTo>
                          <a:pt x="48" y="111"/>
                          <a:pt x="42" y="108"/>
                          <a:pt x="37" y="105"/>
                        </a:cubicBezTo>
                        <a:cubicBezTo>
                          <a:pt x="36" y="104"/>
                          <a:pt x="35" y="104"/>
                          <a:pt x="35" y="105"/>
                        </a:cubicBezTo>
                        <a:cubicBezTo>
                          <a:pt x="33" y="107"/>
                          <a:pt x="31" y="109"/>
                          <a:pt x="28" y="111"/>
                        </a:cubicBezTo>
                        <a:cubicBezTo>
                          <a:pt x="28" y="111"/>
                          <a:pt x="28" y="111"/>
                          <a:pt x="28" y="111"/>
                        </a:cubicBezTo>
                        <a:cubicBezTo>
                          <a:pt x="28" y="111"/>
                          <a:pt x="28" y="111"/>
                          <a:pt x="28" y="111"/>
                        </a:cubicBezTo>
                        <a:cubicBezTo>
                          <a:pt x="24" y="108"/>
                          <a:pt x="20" y="104"/>
                          <a:pt x="16" y="99"/>
                        </a:cubicBezTo>
                        <a:cubicBezTo>
                          <a:pt x="18" y="97"/>
                          <a:pt x="20" y="95"/>
                          <a:pt x="23" y="93"/>
                        </a:cubicBezTo>
                        <a:cubicBezTo>
                          <a:pt x="23" y="92"/>
                          <a:pt x="23" y="91"/>
                          <a:pt x="23" y="91"/>
                        </a:cubicBezTo>
                        <a:cubicBezTo>
                          <a:pt x="19" y="85"/>
                          <a:pt x="17" y="79"/>
                          <a:pt x="15" y="73"/>
                        </a:cubicBezTo>
                        <a:cubicBezTo>
                          <a:pt x="15" y="72"/>
                          <a:pt x="15" y="72"/>
                          <a:pt x="14" y="72"/>
                        </a:cubicBezTo>
                        <a:cubicBezTo>
                          <a:pt x="11" y="72"/>
                          <a:pt x="8" y="72"/>
                          <a:pt x="5" y="72"/>
                        </a:cubicBezTo>
                        <a:cubicBezTo>
                          <a:pt x="5" y="69"/>
                          <a:pt x="4" y="66"/>
                          <a:pt x="4" y="64"/>
                        </a:cubicBezTo>
                        <a:cubicBezTo>
                          <a:pt x="4" y="61"/>
                          <a:pt x="5" y="57"/>
                          <a:pt x="5" y="54"/>
                        </a:cubicBezTo>
                        <a:cubicBezTo>
                          <a:pt x="8" y="54"/>
                          <a:pt x="11" y="54"/>
                          <a:pt x="14" y="54"/>
                        </a:cubicBezTo>
                        <a:cubicBezTo>
                          <a:pt x="15" y="54"/>
                          <a:pt x="15" y="54"/>
                          <a:pt x="15" y="53"/>
                        </a:cubicBezTo>
                        <a:close/>
                        <a:moveTo>
                          <a:pt x="112" y="110"/>
                        </a:moveTo>
                        <a:cubicBezTo>
                          <a:pt x="111" y="111"/>
                          <a:pt x="110" y="113"/>
                          <a:pt x="109" y="114"/>
                        </a:cubicBezTo>
                        <a:cubicBezTo>
                          <a:pt x="110" y="111"/>
                          <a:pt x="111" y="108"/>
                          <a:pt x="111" y="105"/>
                        </a:cubicBezTo>
                        <a:cubicBezTo>
                          <a:pt x="112" y="105"/>
                          <a:pt x="112" y="104"/>
                          <a:pt x="113" y="104"/>
                        </a:cubicBezTo>
                        <a:cubicBezTo>
                          <a:pt x="113" y="106"/>
                          <a:pt x="112" y="108"/>
                          <a:pt x="112" y="110"/>
                        </a:cubicBezTo>
                        <a:close/>
                        <a:moveTo>
                          <a:pt x="103" y="120"/>
                        </a:moveTo>
                        <a:cubicBezTo>
                          <a:pt x="104" y="116"/>
                          <a:pt x="105" y="113"/>
                          <a:pt x="106" y="110"/>
                        </a:cubicBezTo>
                        <a:cubicBezTo>
                          <a:pt x="107" y="109"/>
                          <a:pt x="108" y="109"/>
                          <a:pt x="109" y="108"/>
                        </a:cubicBezTo>
                        <a:cubicBezTo>
                          <a:pt x="108" y="111"/>
                          <a:pt x="107" y="113"/>
                          <a:pt x="107" y="116"/>
                        </a:cubicBezTo>
                        <a:cubicBezTo>
                          <a:pt x="106" y="117"/>
                          <a:pt x="104" y="118"/>
                          <a:pt x="103" y="120"/>
                        </a:cubicBezTo>
                        <a:close/>
                        <a:moveTo>
                          <a:pt x="94" y="118"/>
                        </a:moveTo>
                        <a:cubicBezTo>
                          <a:pt x="95" y="116"/>
                          <a:pt x="96" y="114"/>
                          <a:pt x="97" y="112"/>
                        </a:cubicBezTo>
                        <a:cubicBezTo>
                          <a:pt x="97" y="112"/>
                          <a:pt x="97" y="113"/>
                          <a:pt x="98" y="113"/>
                        </a:cubicBezTo>
                        <a:cubicBezTo>
                          <a:pt x="98" y="113"/>
                          <a:pt x="98" y="113"/>
                          <a:pt x="98" y="113"/>
                        </a:cubicBezTo>
                        <a:cubicBezTo>
                          <a:pt x="97" y="115"/>
                          <a:pt x="96" y="117"/>
                          <a:pt x="95" y="119"/>
                        </a:cubicBezTo>
                        <a:cubicBezTo>
                          <a:pt x="95" y="118"/>
                          <a:pt x="94" y="118"/>
                          <a:pt x="94" y="118"/>
                        </a:cubicBezTo>
                        <a:close/>
                        <a:moveTo>
                          <a:pt x="76" y="123"/>
                        </a:moveTo>
                        <a:cubicBezTo>
                          <a:pt x="76" y="122"/>
                          <a:pt x="76" y="121"/>
                          <a:pt x="76" y="120"/>
                        </a:cubicBezTo>
                        <a:cubicBezTo>
                          <a:pt x="77" y="118"/>
                          <a:pt x="79" y="116"/>
                          <a:pt x="80" y="114"/>
                        </a:cubicBezTo>
                        <a:cubicBezTo>
                          <a:pt x="80" y="114"/>
                          <a:pt x="81" y="113"/>
                          <a:pt x="82" y="113"/>
                        </a:cubicBezTo>
                        <a:cubicBezTo>
                          <a:pt x="80" y="116"/>
                          <a:pt x="79" y="119"/>
                          <a:pt x="77" y="122"/>
                        </a:cubicBezTo>
                        <a:cubicBezTo>
                          <a:pt x="77" y="122"/>
                          <a:pt x="76" y="122"/>
                          <a:pt x="76" y="123"/>
                        </a:cubicBezTo>
                        <a:close/>
                        <a:moveTo>
                          <a:pt x="72" y="134"/>
                        </a:moveTo>
                        <a:cubicBezTo>
                          <a:pt x="71" y="134"/>
                          <a:pt x="71" y="134"/>
                          <a:pt x="70" y="134"/>
                        </a:cubicBezTo>
                        <a:cubicBezTo>
                          <a:pt x="71" y="132"/>
                          <a:pt x="72" y="130"/>
                          <a:pt x="73" y="128"/>
                        </a:cubicBezTo>
                        <a:cubicBezTo>
                          <a:pt x="72" y="130"/>
                          <a:pt x="72" y="132"/>
                          <a:pt x="72" y="134"/>
                        </a:cubicBezTo>
                        <a:close/>
                        <a:moveTo>
                          <a:pt x="72" y="126"/>
                        </a:moveTo>
                        <a:cubicBezTo>
                          <a:pt x="72" y="126"/>
                          <a:pt x="72" y="126"/>
                          <a:pt x="72" y="126"/>
                        </a:cubicBezTo>
                        <a:cubicBezTo>
                          <a:pt x="71" y="129"/>
                          <a:pt x="70" y="132"/>
                          <a:pt x="68" y="135"/>
                        </a:cubicBezTo>
                        <a:cubicBezTo>
                          <a:pt x="68" y="135"/>
                          <a:pt x="67" y="135"/>
                          <a:pt x="66" y="135"/>
                        </a:cubicBezTo>
                        <a:cubicBezTo>
                          <a:pt x="67" y="132"/>
                          <a:pt x="68" y="129"/>
                          <a:pt x="69" y="126"/>
                        </a:cubicBezTo>
                        <a:cubicBezTo>
                          <a:pt x="70" y="126"/>
                          <a:pt x="71" y="126"/>
                          <a:pt x="72" y="126"/>
                        </a:cubicBezTo>
                        <a:close/>
                        <a:moveTo>
                          <a:pt x="76" y="115"/>
                        </a:moveTo>
                        <a:cubicBezTo>
                          <a:pt x="77" y="115"/>
                          <a:pt x="77" y="114"/>
                          <a:pt x="78" y="114"/>
                        </a:cubicBezTo>
                        <a:cubicBezTo>
                          <a:pt x="77" y="115"/>
                          <a:pt x="77" y="116"/>
                          <a:pt x="76" y="117"/>
                        </a:cubicBezTo>
                        <a:cubicBezTo>
                          <a:pt x="76" y="116"/>
                          <a:pt x="76" y="116"/>
                          <a:pt x="76" y="115"/>
                        </a:cubicBezTo>
                        <a:close/>
                        <a:moveTo>
                          <a:pt x="84" y="112"/>
                        </a:moveTo>
                        <a:cubicBezTo>
                          <a:pt x="85" y="112"/>
                          <a:pt x="86" y="111"/>
                          <a:pt x="87" y="111"/>
                        </a:cubicBezTo>
                        <a:cubicBezTo>
                          <a:pt x="86" y="114"/>
                          <a:pt x="85" y="117"/>
                          <a:pt x="83" y="120"/>
                        </a:cubicBezTo>
                        <a:cubicBezTo>
                          <a:pt x="82" y="121"/>
                          <a:pt x="81" y="121"/>
                          <a:pt x="79" y="122"/>
                        </a:cubicBezTo>
                        <a:cubicBezTo>
                          <a:pt x="80" y="119"/>
                          <a:pt x="82" y="115"/>
                          <a:pt x="84" y="112"/>
                        </a:cubicBezTo>
                        <a:close/>
                        <a:moveTo>
                          <a:pt x="89" y="110"/>
                        </a:moveTo>
                        <a:cubicBezTo>
                          <a:pt x="90" y="110"/>
                          <a:pt x="90" y="109"/>
                          <a:pt x="91" y="109"/>
                        </a:cubicBezTo>
                        <a:cubicBezTo>
                          <a:pt x="90" y="112"/>
                          <a:pt x="89" y="115"/>
                          <a:pt x="87" y="118"/>
                        </a:cubicBezTo>
                        <a:cubicBezTo>
                          <a:pt x="87" y="119"/>
                          <a:pt x="86" y="119"/>
                          <a:pt x="85" y="119"/>
                        </a:cubicBezTo>
                        <a:cubicBezTo>
                          <a:pt x="86" y="116"/>
                          <a:pt x="88" y="113"/>
                          <a:pt x="89" y="110"/>
                        </a:cubicBezTo>
                        <a:close/>
                        <a:moveTo>
                          <a:pt x="94" y="109"/>
                        </a:moveTo>
                        <a:cubicBezTo>
                          <a:pt x="95" y="110"/>
                          <a:pt x="95" y="110"/>
                          <a:pt x="96" y="111"/>
                        </a:cubicBezTo>
                        <a:cubicBezTo>
                          <a:pt x="95" y="112"/>
                          <a:pt x="94" y="114"/>
                          <a:pt x="94" y="115"/>
                        </a:cubicBezTo>
                        <a:cubicBezTo>
                          <a:pt x="94" y="113"/>
                          <a:pt x="94" y="111"/>
                          <a:pt x="94" y="109"/>
                        </a:cubicBezTo>
                        <a:close/>
                        <a:moveTo>
                          <a:pt x="91" y="114"/>
                        </a:moveTo>
                        <a:cubicBezTo>
                          <a:pt x="91" y="115"/>
                          <a:pt x="91" y="116"/>
                          <a:pt x="91" y="116"/>
                        </a:cubicBezTo>
                        <a:cubicBezTo>
                          <a:pt x="90" y="117"/>
                          <a:pt x="90" y="117"/>
                          <a:pt x="89" y="117"/>
                        </a:cubicBezTo>
                        <a:cubicBezTo>
                          <a:pt x="90" y="116"/>
                          <a:pt x="90" y="115"/>
                          <a:pt x="91" y="114"/>
                        </a:cubicBezTo>
                        <a:close/>
                        <a:moveTo>
                          <a:pt x="98" y="116"/>
                        </a:moveTo>
                        <a:cubicBezTo>
                          <a:pt x="98" y="118"/>
                          <a:pt x="98" y="119"/>
                          <a:pt x="97" y="121"/>
                        </a:cubicBezTo>
                        <a:cubicBezTo>
                          <a:pt x="97" y="121"/>
                          <a:pt x="97" y="120"/>
                          <a:pt x="96" y="120"/>
                        </a:cubicBezTo>
                        <a:cubicBezTo>
                          <a:pt x="97" y="118"/>
                          <a:pt x="97" y="117"/>
                          <a:pt x="98" y="116"/>
                        </a:cubicBezTo>
                        <a:close/>
                        <a:moveTo>
                          <a:pt x="101" y="114"/>
                        </a:moveTo>
                        <a:cubicBezTo>
                          <a:pt x="102" y="114"/>
                          <a:pt x="103" y="113"/>
                          <a:pt x="104" y="112"/>
                        </a:cubicBezTo>
                        <a:cubicBezTo>
                          <a:pt x="103" y="115"/>
                          <a:pt x="102" y="118"/>
                          <a:pt x="101" y="121"/>
                        </a:cubicBezTo>
                        <a:cubicBezTo>
                          <a:pt x="101" y="121"/>
                          <a:pt x="101" y="121"/>
                          <a:pt x="101" y="121"/>
                        </a:cubicBezTo>
                        <a:cubicBezTo>
                          <a:pt x="101" y="122"/>
                          <a:pt x="101" y="122"/>
                          <a:pt x="100" y="122"/>
                        </a:cubicBezTo>
                        <a:cubicBezTo>
                          <a:pt x="101" y="119"/>
                          <a:pt x="101" y="117"/>
                          <a:pt x="101" y="114"/>
                        </a:cubicBezTo>
                        <a:close/>
                        <a:moveTo>
                          <a:pt x="46" y="122"/>
                        </a:moveTo>
                        <a:cubicBezTo>
                          <a:pt x="46" y="122"/>
                          <a:pt x="45" y="121"/>
                          <a:pt x="44" y="121"/>
                        </a:cubicBezTo>
                        <a:cubicBezTo>
                          <a:pt x="46" y="118"/>
                          <a:pt x="48" y="116"/>
                          <a:pt x="50" y="114"/>
                        </a:cubicBezTo>
                        <a:cubicBezTo>
                          <a:pt x="50" y="114"/>
                          <a:pt x="51" y="114"/>
                          <a:pt x="52" y="115"/>
                        </a:cubicBezTo>
                        <a:cubicBezTo>
                          <a:pt x="50" y="117"/>
                          <a:pt x="48" y="120"/>
                          <a:pt x="46" y="122"/>
                        </a:cubicBezTo>
                        <a:close/>
                        <a:moveTo>
                          <a:pt x="38" y="109"/>
                        </a:moveTo>
                        <a:cubicBezTo>
                          <a:pt x="38" y="110"/>
                          <a:pt x="37" y="110"/>
                          <a:pt x="37" y="111"/>
                        </a:cubicBezTo>
                        <a:cubicBezTo>
                          <a:pt x="37" y="110"/>
                          <a:pt x="37" y="109"/>
                          <a:pt x="37" y="108"/>
                        </a:cubicBezTo>
                        <a:cubicBezTo>
                          <a:pt x="37" y="109"/>
                          <a:pt x="38" y="109"/>
                          <a:pt x="38" y="109"/>
                        </a:cubicBezTo>
                        <a:close/>
                        <a:moveTo>
                          <a:pt x="37" y="114"/>
                        </a:moveTo>
                        <a:cubicBezTo>
                          <a:pt x="38" y="112"/>
                          <a:pt x="38" y="111"/>
                          <a:pt x="40" y="110"/>
                        </a:cubicBezTo>
                        <a:cubicBezTo>
                          <a:pt x="40" y="110"/>
                          <a:pt x="41" y="110"/>
                          <a:pt x="41" y="111"/>
                        </a:cubicBezTo>
                        <a:cubicBezTo>
                          <a:pt x="40" y="113"/>
                          <a:pt x="38" y="115"/>
                          <a:pt x="37" y="117"/>
                        </a:cubicBezTo>
                        <a:cubicBezTo>
                          <a:pt x="36" y="117"/>
                          <a:pt x="36" y="117"/>
                          <a:pt x="36" y="117"/>
                        </a:cubicBezTo>
                        <a:cubicBezTo>
                          <a:pt x="36" y="116"/>
                          <a:pt x="37" y="115"/>
                          <a:pt x="37" y="114"/>
                        </a:cubicBezTo>
                        <a:close/>
                        <a:moveTo>
                          <a:pt x="42" y="111"/>
                        </a:moveTo>
                        <a:cubicBezTo>
                          <a:pt x="43" y="112"/>
                          <a:pt x="44" y="112"/>
                          <a:pt x="45" y="112"/>
                        </a:cubicBezTo>
                        <a:cubicBezTo>
                          <a:pt x="43" y="114"/>
                          <a:pt x="41" y="116"/>
                          <a:pt x="39" y="119"/>
                        </a:cubicBezTo>
                        <a:cubicBezTo>
                          <a:pt x="39" y="118"/>
                          <a:pt x="38" y="118"/>
                          <a:pt x="38" y="118"/>
                        </a:cubicBezTo>
                        <a:cubicBezTo>
                          <a:pt x="39" y="116"/>
                          <a:pt x="41" y="114"/>
                          <a:pt x="42" y="111"/>
                        </a:cubicBezTo>
                        <a:close/>
                        <a:moveTo>
                          <a:pt x="46" y="113"/>
                        </a:moveTo>
                        <a:cubicBezTo>
                          <a:pt x="47" y="113"/>
                          <a:pt x="47" y="113"/>
                          <a:pt x="48" y="114"/>
                        </a:cubicBezTo>
                        <a:cubicBezTo>
                          <a:pt x="46" y="116"/>
                          <a:pt x="44" y="118"/>
                          <a:pt x="42" y="120"/>
                        </a:cubicBezTo>
                        <a:cubicBezTo>
                          <a:pt x="42" y="120"/>
                          <a:pt x="41" y="120"/>
                          <a:pt x="41" y="119"/>
                        </a:cubicBezTo>
                        <a:cubicBezTo>
                          <a:pt x="42" y="117"/>
                          <a:pt x="44" y="115"/>
                          <a:pt x="46" y="113"/>
                        </a:cubicBezTo>
                        <a:close/>
                        <a:moveTo>
                          <a:pt x="59" y="126"/>
                        </a:moveTo>
                        <a:cubicBezTo>
                          <a:pt x="58" y="128"/>
                          <a:pt x="57" y="131"/>
                          <a:pt x="56" y="133"/>
                        </a:cubicBezTo>
                        <a:cubicBezTo>
                          <a:pt x="56" y="131"/>
                          <a:pt x="56" y="128"/>
                          <a:pt x="56" y="126"/>
                        </a:cubicBezTo>
                        <a:cubicBezTo>
                          <a:pt x="57" y="126"/>
                          <a:pt x="58" y="126"/>
                          <a:pt x="59" y="126"/>
                        </a:cubicBezTo>
                        <a:close/>
                        <a:moveTo>
                          <a:pt x="60" y="126"/>
                        </a:moveTo>
                        <a:cubicBezTo>
                          <a:pt x="61" y="126"/>
                          <a:pt x="62" y="126"/>
                          <a:pt x="63" y="126"/>
                        </a:cubicBezTo>
                        <a:cubicBezTo>
                          <a:pt x="62" y="129"/>
                          <a:pt x="60" y="132"/>
                          <a:pt x="59" y="135"/>
                        </a:cubicBezTo>
                        <a:cubicBezTo>
                          <a:pt x="59" y="135"/>
                          <a:pt x="58" y="135"/>
                          <a:pt x="57" y="134"/>
                        </a:cubicBezTo>
                        <a:cubicBezTo>
                          <a:pt x="58" y="132"/>
                          <a:pt x="59" y="129"/>
                          <a:pt x="60" y="126"/>
                        </a:cubicBezTo>
                        <a:close/>
                        <a:moveTo>
                          <a:pt x="27" y="114"/>
                        </a:moveTo>
                        <a:cubicBezTo>
                          <a:pt x="26" y="116"/>
                          <a:pt x="26" y="119"/>
                          <a:pt x="25" y="121"/>
                        </a:cubicBezTo>
                        <a:cubicBezTo>
                          <a:pt x="25" y="121"/>
                          <a:pt x="24" y="120"/>
                          <a:pt x="23" y="120"/>
                        </a:cubicBezTo>
                        <a:cubicBezTo>
                          <a:pt x="24" y="118"/>
                          <a:pt x="26" y="116"/>
                          <a:pt x="27" y="114"/>
                        </a:cubicBezTo>
                        <a:cubicBezTo>
                          <a:pt x="27" y="114"/>
                          <a:pt x="27" y="114"/>
                          <a:pt x="27" y="114"/>
                        </a:cubicBezTo>
                        <a:close/>
                        <a:moveTo>
                          <a:pt x="3" y="75"/>
                        </a:moveTo>
                        <a:cubicBezTo>
                          <a:pt x="3" y="75"/>
                          <a:pt x="3" y="75"/>
                          <a:pt x="4" y="75"/>
                        </a:cubicBezTo>
                        <a:cubicBezTo>
                          <a:pt x="4" y="75"/>
                          <a:pt x="5" y="75"/>
                          <a:pt x="6" y="75"/>
                        </a:cubicBezTo>
                        <a:cubicBezTo>
                          <a:pt x="5" y="76"/>
                          <a:pt x="4" y="78"/>
                          <a:pt x="3" y="80"/>
                        </a:cubicBezTo>
                        <a:cubicBezTo>
                          <a:pt x="3" y="78"/>
                          <a:pt x="3" y="76"/>
                          <a:pt x="3" y="75"/>
                        </a:cubicBezTo>
                        <a:close/>
                        <a:moveTo>
                          <a:pt x="4" y="83"/>
                        </a:moveTo>
                        <a:cubicBezTo>
                          <a:pt x="5" y="80"/>
                          <a:pt x="6" y="77"/>
                          <a:pt x="7" y="75"/>
                        </a:cubicBezTo>
                        <a:cubicBezTo>
                          <a:pt x="8" y="75"/>
                          <a:pt x="9" y="75"/>
                          <a:pt x="10" y="75"/>
                        </a:cubicBezTo>
                        <a:cubicBezTo>
                          <a:pt x="9" y="77"/>
                          <a:pt x="8" y="80"/>
                          <a:pt x="7" y="83"/>
                        </a:cubicBezTo>
                        <a:cubicBezTo>
                          <a:pt x="6" y="83"/>
                          <a:pt x="5" y="83"/>
                          <a:pt x="4" y="83"/>
                        </a:cubicBezTo>
                        <a:cubicBezTo>
                          <a:pt x="4" y="83"/>
                          <a:pt x="4" y="83"/>
                          <a:pt x="4" y="83"/>
                        </a:cubicBezTo>
                        <a:close/>
                        <a:moveTo>
                          <a:pt x="12" y="75"/>
                        </a:moveTo>
                        <a:cubicBezTo>
                          <a:pt x="12" y="76"/>
                          <a:pt x="12" y="78"/>
                          <a:pt x="12" y="79"/>
                        </a:cubicBezTo>
                        <a:cubicBezTo>
                          <a:pt x="11" y="81"/>
                          <a:pt x="11" y="82"/>
                          <a:pt x="10" y="83"/>
                        </a:cubicBezTo>
                        <a:cubicBezTo>
                          <a:pt x="10" y="83"/>
                          <a:pt x="9" y="83"/>
                          <a:pt x="8" y="83"/>
                        </a:cubicBezTo>
                        <a:cubicBezTo>
                          <a:pt x="9" y="80"/>
                          <a:pt x="11" y="78"/>
                          <a:pt x="12" y="75"/>
                        </a:cubicBezTo>
                        <a:close/>
                        <a:moveTo>
                          <a:pt x="14" y="85"/>
                        </a:moveTo>
                        <a:cubicBezTo>
                          <a:pt x="14" y="85"/>
                          <a:pt x="14" y="85"/>
                          <a:pt x="14" y="85"/>
                        </a:cubicBezTo>
                        <a:cubicBezTo>
                          <a:pt x="15" y="84"/>
                          <a:pt x="15" y="82"/>
                          <a:pt x="15" y="81"/>
                        </a:cubicBezTo>
                        <a:cubicBezTo>
                          <a:pt x="15" y="82"/>
                          <a:pt x="15" y="83"/>
                          <a:pt x="16" y="84"/>
                        </a:cubicBezTo>
                        <a:cubicBezTo>
                          <a:pt x="15" y="85"/>
                          <a:pt x="15" y="86"/>
                          <a:pt x="15" y="87"/>
                        </a:cubicBezTo>
                        <a:cubicBezTo>
                          <a:pt x="15" y="86"/>
                          <a:pt x="15" y="86"/>
                          <a:pt x="14" y="85"/>
                        </a:cubicBezTo>
                        <a:close/>
                        <a:moveTo>
                          <a:pt x="17" y="86"/>
                        </a:moveTo>
                        <a:cubicBezTo>
                          <a:pt x="17" y="87"/>
                          <a:pt x="18" y="88"/>
                          <a:pt x="18" y="89"/>
                        </a:cubicBezTo>
                        <a:cubicBezTo>
                          <a:pt x="18" y="90"/>
                          <a:pt x="17" y="91"/>
                          <a:pt x="17" y="93"/>
                        </a:cubicBezTo>
                        <a:cubicBezTo>
                          <a:pt x="16" y="91"/>
                          <a:pt x="16" y="90"/>
                          <a:pt x="16" y="89"/>
                        </a:cubicBezTo>
                        <a:cubicBezTo>
                          <a:pt x="16" y="88"/>
                          <a:pt x="16" y="87"/>
                          <a:pt x="17" y="86"/>
                        </a:cubicBezTo>
                        <a:close/>
                        <a:moveTo>
                          <a:pt x="20" y="91"/>
                        </a:moveTo>
                        <a:cubicBezTo>
                          <a:pt x="19" y="92"/>
                          <a:pt x="19" y="92"/>
                          <a:pt x="18" y="93"/>
                        </a:cubicBezTo>
                        <a:cubicBezTo>
                          <a:pt x="18" y="92"/>
                          <a:pt x="19" y="91"/>
                          <a:pt x="19" y="90"/>
                        </a:cubicBezTo>
                        <a:cubicBezTo>
                          <a:pt x="19" y="91"/>
                          <a:pt x="19" y="91"/>
                          <a:pt x="20" y="91"/>
                        </a:cubicBezTo>
                        <a:close/>
                        <a:moveTo>
                          <a:pt x="15" y="103"/>
                        </a:moveTo>
                        <a:cubicBezTo>
                          <a:pt x="16" y="103"/>
                          <a:pt x="16" y="104"/>
                          <a:pt x="17" y="104"/>
                        </a:cubicBezTo>
                        <a:cubicBezTo>
                          <a:pt x="16" y="105"/>
                          <a:pt x="16" y="106"/>
                          <a:pt x="15" y="107"/>
                        </a:cubicBezTo>
                        <a:cubicBezTo>
                          <a:pt x="15" y="105"/>
                          <a:pt x="15" y="104"/>
                          <a:pt x="15" y="103"/>
                        </a:cubicBezTo>
                        <a:close/>
                        <a:moveTo>
                          <a:pt x="18" y="105"/>
                        </a:moveTo>
                        <a:cubicBezTo>
                          <a:pt x="18" y="106"/>
                          <a:pt x="18" y="106"/>
                          <a:pt x="18" y="106"/>
                        </a:cubicBezTo>
                        <a:cubicBezTo>
                          <a:pt x="17" y="108"/>
                          <a:pt x="16" y="109"/>
                          <a:pt x="15" y="111"/>
                        </a:cubicBezTo>
                        <a:cubicBezTo>
                          <a:pt x="15" y="111"/>
                          <a:pt x="15" y="110"/>
                          <a:pt x="15" y="110"/>
                        </a:cubicBezTo>
                        <a:cubicBezTo>
                          <a:pt x="16" y="109"/>
                          <a:pt x="17" y="107"/>
                          <a:pt x="18" y="105"/>
                        </a:cubicBezTo>
                        <a:close/>
                        <a:moveTo>
                          <a:pt x="19" y="107"/>
                        </a:moveTo>
                        <a:cubicBezTo>
                          <a:pt x="20" y="108"/>
                          <a:pt x="20" y="108"/>
                          <a:pt x="21" y="109"/>
                        </a:cubicBezTo>
                        <a:cubicBezTo>
                          <a:pt x="20" y="110"/>
                          <a:pt x="18" y="112"/>
                          <a:pt x="17" y="113"/>
                        </a:cubicBezTo>
                        <a:cubicBezTo>
                          <a:pt x="17" y="113"/>
                          <a:pt x="17" y="113"/>
                          <a:pt x="16" y="112"/>
                        </a:cubicBezTo>
                        <a:cubicBezTo>
                          <a:pt x="17" y="111"/>
                          <a:pt x="18" y="109"/>
                          <a:pt x="19" y="107"/>
                        </a:cubicBezTo>
                        <a:close/>
                        <a:moveTo>
                          <a:pt x="18" y="115"/>
                        </a:moveTo>
                        <a:cubicBezTo>
                          <a:pt x="19" y="113"/>
                          <a:pt x="21" y="111"/>
                          <a:pt x="22" y="110"/>
                        </a:cubicBezTo>
                        <a:cubicBezTo>
                          <a:pt x="22" y="110"/>
                          <a:pt x="22" y="110"/>
                          <a:pt x="23" y="111"/>
                        </a:cubicBezTo>
                        <a:cubicBezTo>
                          <a:pt x="22" y="112"/>
                          <a:pt x="21" y="114"/>
                          <a:pt x="20" y="116"/>
                        </a:cubicBezTo>
                        <a:cubicBezTo>
                          <a:pt x="19" y="116"/>
                          <a:pt x="19" y="115"/>
                          <a:pt x="18" y="115"/>
                        </a:cubicBezTo>
                        <a:close/>
                        <a:moveTo>
                          <a:pt x="21" y="117"/>
                        </a:moveTo>
                        <a:cubicBezTo>
                          <a:pt x="22" y="115"/>
                          <a:pt x="23" y="113"/>
                          <a:pt x="24" y="112"/>
                        </a:cubicBezTo>
                        <a:cubicBezTo>
                          <a:pt x="24" y="112"/>
                          <a:pt x="25" y="112"/>
                          <a:pt x="25" y="113"/>
                        </a:cubicBezTo>
                        <a:cubicBezTo>
                          <a:pt x="24" y="115"/>
                          <a:pt x="23" y="117"/>
                          <a:pt x="22" y="119"/>
                        </a:cubicBezTo>
                        <a:cubicBezTo>
                          <a:pt x="22" y="118"/>
                          <a:pt x="21" y="118"/>
                          <a:pt x="21" y="117"/>
                        </a:cubicBezTo>
                        <a:close/>
                        <a:moveTo>
                          <a:pt x="28" y="122"/>
                        </a:moveTo>
                        <a:cubicBezTo>
                          <a:pt x="29" y="119"/>
                          <a:pt x="29" y="117"/>
                          <a:pt x="30" y="114"/>
                        </a:cubicBezTo>
                        <a:cubicBezTo>
                          <a:pt x="31" y="113"/>
                          <a:pt x="33" y="111"/>
                          <a:pt x="34" y="110"/>
                        </a:cubicBezTo>
                        <a:cubicBezTo>
                          <a:pt x="34" y="112"/>
                          <a:pt x="34" y="114"/>
                          <a:pt x="33" y="117"/>
                        </a:cubicBezTo>
                        <a:cubicBezTo>
                          <a:pt x="32" y="118"/>
                          <a:pt x="30" y="120"/>
                          <a:pt x="28" y="122"/>
                        </a:cubicBezTo>
                        <a:close/>
                        <a:moveTo>
                          <a:pt x="52" y="123"/>
                        </a:moveTo>
                        <a:cubicBezTo>
                          <a:pt x="50" y="123"/>
                          <a:pt x="49" y="123"/>
                          <a:pt x="48" y="122"/>
                        </a:cubicBezTo>
                        <a:cubicBezTo>
                          <a:pt x="50" y="120"/>
                          <a:pt x="51" y="118"/>
                          <a:pt x="53" y="116"/>
                        </a:cubicBezTo>
                        <a:cubicBezTo>
                          <a:pt x="53" y="119"/>
                          <a:pt x="53" y="121"/>
                          <a:pt x="53" y="124"/>
                        </a:cubicBezTo>
                        <a:cubicBezTo>
                          <a:pt x="53" y="124"/>
                          <a:pt x="53" y="125"/>
                          <a:pt x="53" y="125"/>
                        </a:cubicBezTo>
                        <a:cubicBezTo>
                          <a:pt x="53" y="125"/>
                          <a:pt x="53" y="126"/>
                          <a:pt x="53" y="126"/>
                        </a:cubicBezTo>
                        <a:cubicBezTo>
                          <a:pt x="53" y="126"/>
                          <a:pt x="53" y="125"/>
                          <a:pt x="53" y="125"/>
                        </a:cubicBezTo>
                        <a:cubicBezTo>
                          <a:pt x="53" y="124"/>
                          <a:pt x="52" y="124"/>
                          <a:pt x="52" y="123"/>
                        </a:cubicBezTo>
                        <a:close/>
                        <a:moveTo>
                          <a:pt x="61" y="135"/>
                        </a:moveTo>
                        <a:cubicBezTo>
                          <a:pt x="62" y="132"/>
                          <a:pt x="63" y="129"/>
                          <a:pt x="64" y="126"/>
                        </a:cubicBezTo>
                        <a:cubicBezTo>
                          <a:pt x="65" y="126"/>
                          <a:pt x="66" y="126"/>
                          <a:pt x="68" y="126"/>
                        </a:cubicBezTo>
                        <a:cubicBezTo>
                          <a:pt x="66" y="129"/>
                          <a:pt x="65" y="132"/>
                          <a:pt x="64" y="135"/>
                        </a:cubicBezTo>
                        <a:cubicBezTo>
                          <a:pt x="64" y="135"/>
                          <a:pt x="64" y="135"/>
                          <a:pt x="64" y="135"/>
                        </a:cubicBezTo>
                        <a:cubicBezTo>
                          <a:pt x="64" y="135"/>
                          <a:pt x="63" y="135"/>
                          <a:pt x="63" y="135"/>
                        </a:cubicBezTo>
                        <a:cubicBezTo>
                          <a:pt x="62" y="135"/>
                          <a:pt x="62" y="135"/>
                          <a:pt x="61" y="135"/>
                        </a:cubicBezTo>
                        <a:close/>
                        <a:moveTo>
                          <a:pt x="110" y="92"/>
                        </a:moveTo>
                        <a:cubicBezTo>
                          <a:pt x="110" y="92"/>
                          <a:pt x="109" y="92"/>
                          <a:pt x="109" y="91"/>
                        </a:cubicBezTo>
                        <a:cubicBezTo>
                          <a:pt x="111" y="88"/>
                          <a:pt x="112" y="84"/>
                          <a:pt x="113" y="82"/>
                        </a:cubicBezTo>
                        <a:cubicBezTo>
                          <a:pt x="113" y="83"/>
                          <a:pt x="113" y="84"/>
                          <a:pt x="113" y="86"/>
                        </a:cubicBezTo>
                        <a:cubicBezTo>
                          <a:pt x="113" y="86"/>
                          <a:pt x="113" y="86"/>
                          <a:pt x="113" y="87"/>
                        </a:cubicBezTo>
                        <a:cubicBezTo>
                          <a:pt x="113" y="87"/>
                          <a:pt x="113" y="87"/>
                          <a:pt x="113" y="87"/>
                        </a:cubicBezTo>
                        <a:cubicBezTo>
                          <a:pt x="112" y="88"/>
                          <a:pt x="111" y="90"/>
                          <a:pt x="110"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 name="Freeform 166"/>
                  <p:cNvSpPr>
                    <a:spLocks noEditPoints="1"/>
                  </p:cNvSpPr>
                  <p:nvPr>
                    <p:custDataLst>
                      <p:tags r:id="rId7"/>
                    </p:custDataLst>
                  </p:nvPr>
                </p:nvSpPr>
                <p:spPr bwMode="auto">
                  <a:xfrm>
                    <a:off x="3302" y="1107"/>
                    <a:ext cx="138" cy="139"/>
                  </a:xfrm>
                  <a:custGeom>
                    <a:avLst/>
                    <a:gdLst>
                      <a:gd name="T0" fmla="*/ 44 w 58"/>
                      <a:gd name="T1" fmla="*/ 55 h 59"/>
                      <a:gd name="T2" fmla="*/ 46 w 58"/>
                      <a:gd name="T3" fmla="*/ 54 h 59"/>
                      <a:gd name="T4" fmla="*/ 47 w 58"/>
                      <a:gd name="T5" fmla="*/ 53 h 59"/>
                      <a:gd name="T6" fmla="*/ 47 w 58"/>
                      <a:gd name="T7" fmla="*/ 53 h 59"/>
                      <a:gd name="T8" fmla="*/ 47 w 58"/>
                      <a:gd name="T9" fmla="*/ 52 h 59"/>
                      <a:gd name="T10" fmla="*/ 48 w 58"/>
                      <a:gd name="T11" fmla="*/ 52 h 59"/>
                      <a:gd name="T12" fmla="*/ 48 w 58"/>
                      <a:gd name="T13" fmla="*/ 52 h 59"/>
                      <a:gd name="T14" fmla="*/ 28 w 58"/>
                      <a:gd name="T15" fmla="*/ 0 h 59"/>
                      <a:gd name="T16" fmla="*/ 0 w 58"/>
                      <a:gd name="T17" fmla="*/ 28 h 59"/>
                      <a:gd name="T18" fmla="*/ 5 w 58"/>
                      <a:gd name="T19" fmla="*/ 18 h 59"/>
                      <a:gd name="T20" fmla="*/ 8 w 58"/>
                      <a:gd name="T21" fmla="*/ 15 h 59"/>
                      <a:gd name="T22" fmla="*/ 14 w 58"/>
                      <a:gd name="T23" fmla="*/ 8 h 59"/>
                      <a:gd name="T24" fmla="*/ 14 w 58"/>
                      <a:gd name="T25" fmla="*/ 8 h 59"/>
                      <a:gd name="T26" fmla="*/ 15 w 58"/>
                      <a:gd name="T27" fmla="*/ 11 h 59"/>
                      <a:gd name="T28" fmla="*/ 25 w 58"/>
                      <a:gd name="T29" fmla="*/ 4 h 59"/>
                      <a:gd name="T30" fmla="*/ 19 w 58"/>
                      <a:gd name="T31" fmla="*/ 10 h 59"/>
                      <a:gd name="T32" fmla="*/ 28 w 58"/>
                      <a:gd name="T33" fmla="*/ 3 h 59"/>
                      <a:gd name="T34" fmla="*/ 24 w 58"/>
                      <a:gd name="T35" fmla="*/ 9 h 59"/>
                      <a:gd name="T36" fmla="*/ 31 w 58"/>
                      <a:gd name="T37" fmla="*/ 4 h 59"/>
                      <a:gd name="T38" fmla="*/ 26 w 58"/>
                      <a:gd name="T39" fmla="*/ 9 h 59"/>
                      <a:gd name="T40" fmla="*/ 35 w 58"/>
                      <a:gd name="T41" fmla="*/ 4 h 59"/>
                      <a:gd name="T42" fmla="*/ 32 w 58"/>
                      <a:gd name="T43" fmla="*/ 9 h 59"/>
                      <a:gd name="T44" fmla="*/ 37 w 58"/>
                      <a:gd name="T45" fmla="*/ 7 h 59"/>
                      <a:gd name="T46" fmla="*/ 36 w 58"/>
                      <a:gd name="T47" fmla="*/ 10 h 59"/>
                      <a:gd name="T48" fmla="*/ 42 w 58"/>
                      <a:gd name="T49" fmla="*/ 8 h 59"/>
                      <a:gd name="T50" fmla="*/ 37 w 58"/>
                      <a:gd name="T51" fmla="*/ 11 h 59"/>
                      <a:gd name="T52" fmla="*/ 44 w 58"/>
                      <a:gd name="T53" fmla="*/ 9 h 59"/>
                      <a:gd name="T54" fmla="*/ 39 w 58"/>
                      <a:gd name="T55" fmla="*/ 12 h 59"/>
                      <a:gd name="T56" fmla="*/ 47 w 58"/>
                      <a:gd name="T57" fmla="*/ 12 h 59"/>
                      <a:gd name="T58" fmla="*/ 42 w 58"/>
                      <a:gd name="T59" fmla="*/ 14 h 59"/>
                      <a:gd name="T60" fmla="*/ 50 w 58"/>
                      <a:gd name="T61" fmla="*/ 16 h 59"/>
                      <a:gd name="T62" fmla="*/ 46 w 58"/>
                      <a:gd name="T63" fmla="*/ 17 h 59"/>
                      <a:gd name="T64" fmla="*/ 52 w 58"/>
                      <a:gd name="T65" fmla="*/ 19 h 59"/>
                      <a:gd name="T66" fmla="*/ 51 w 58"/>
                      <a:gd name="T67" fmla="*/ 18 h 59"/>
                      <a:gd name="T68" fmla="*/ 53 w 58"/>
                      <a:gd name="T69" fmla="*/ 28 h 59"/>
                      <a:gd name="T70" fmla="*/ 54 w 58"/>
                      <a:gd name="T71" fmla="*/ 26 h 59"/>
                      <a:gd name="T72" fmla="*/ 54 w 58"/>
                      <a:gd name="T73" fmla="*/ 25 h 59"/>
                      <a:gd name="T74" fmla="*/ 50 w 58"/>
                      <a:gd name="T75" fmla="*/ 22 h 59"/>
                      <a:gd name="T76" fmla="*/ 53 w 58"/>
                      <a:gd name="T77" fmla="*/ 21 h 59"/>
                      <a:gd name="T78" fmla="*/ 52 w 58"/>
                      <a:gd name="T79" fmla="*/ 25 h 59"/>
                      <a:gd name="T80" fmla="*/ 54 w 58"/>
                      <a:gd name="T81" fmla="*/ 31 h 59"/>
                      <a:gd name="T82" fmla="*/ 55 w 58"/>
                      <a:gd name="T83" fmla="*/ 33 h 59"/>
                      <a:gd name="T84" fmla="*/ 3 w 58"/>
                      <a:gd name="T85" fmla="*/ 25 h 59"/>
                      <a:gd name="T86" fmla="*/ 45 w 58"/>
                      <a:gd name="T87" fmla="*/ 20 h 59"/>
                      <a:gd name="T88" fmla="*/ 53 w 58"/>
                      <a:gd name="T89" fmla="*/ 41 h 59"/>
                      <a:gd name="T90" fmla="*/ 29 w 58"/>
                      <a:gd name="T91" fmla="*/ 56 h 59"/>
                      <a:gd name="T92" fmla="*/ 3 w 58"/>
                      <a:gd name="T93" fmla="*/ 2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 h="59">
                        <a:moveTo>
                          <a:pt x="29" y="59"/>
                        </a:moveTo>
                        <a:cubicBezTo>
                          <a:pt x="34" y="59"/>
                          <a:pt x="39" y="58"/>
                          <a:pt x="43" y="55"/>
                        </a:cubicBezTo>
                        <a:cubicBezTo>
                          <a:pt x="43" y="55"/>
                          <a:pt x="44" y="55"/>
                          <a:pt x="44" y="55"/>
                        </a:cubicBezTo>
                        <a:cubicBezTo>
                          <a:pt x="44" y="55"/>
                          <a:pt x="44" y="55"/>
                          <a:pt x="44" y="55"/>
                        </a:cubicBezTo>
                        <a:cubicBezTo>
                          <a:pt x="44" y="55"/>
                          <a:pt x="44" y="55"/>
                          <a:pt x="44" y="55"/>
                        </a:cubicBezTo>
                        <a:cubicBezTo>
                          <a:pt x="44" y="55"/>
                          <a:pt x="44" y="55"/>
                          <a:pt x="46" y="54"/>
                        </a:cubicBezTo>
                        <a:cubicBezTo>
                          <a:pt x="46" y="54"/>
                          <a:pt x="46" y="54"/>
                          <a:pt x="46" y="54"/>
                        </a:cubicBezTo>
                        <a:cubicBezTo>
                          <a:pt x="46" y="54"/>
                          <a:pt x="46" y="54"/>
                          <a:pt x="46" y="54"/>
                        </a:cubicBezTo>
                        <a:cubicBezTo>
                          <a:pt x="46" y="53"/>
                          <a:pt x="47" y="53"/>
                          <a:pt x="47" y="53"/>
                        </a:cubicBezTo>
                        <a:cubicBezTo>
                          <a:pt x="47" y="53"/>
                          <a:pt x="47" y="53"/>
                          <a:pt x="47" y="53"/>
                        </a:cubicBezTo>
                        <a:cubicBezTo>
                          <a:pt x="47" y="53"/>
                          <a:pt x="47" y="53"/>
                          <a:pt x="47" y="53"/>
                        </a:cubicBezTo>
                        <a:cubicBezTo>
                          <a:pt x="47" y="53"/>
                          <a:pt x="47" y="53"/>
                          <a:pt x="47" y="53"/>
                        </a:cubicBezTo>
                        <a:cubicBezTo>
                          <a:pt x="47" y="53"/>
                          <a:pt x="47" y="53"/>
                          <a:pt x="47" y="53"/>
                        </a:cubicBezTo>
                        <a:cubicBezTo>
                          <a:pt x="47" y="52"/>
                          <a:pt x="47" y="52"/>
                          <a:pt x="47" y="52"/>
                        </a:cubicBezTo>
                        <a:cubicBezTo>
                          <a:pt x="47" y="52"/>
                          <a:pt x="47" y="52"/>
                          <a:pt x="47" y="52"/>
                        </a:cubicBezTo>
                        <a:cubicBezTo>
                          <a:pt x="47" y="52"/>
                          <a:pt x="47" y="52"/>
                          <a:pt x="47"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55" y="46"/>
                          <a:pt x="58" y="39"/>
                          <a:pt x="58" y="31"/>
                        </a:cubicBezTo>
                        <a:cubicBezTo>
                          <a:pt x="58" y="24"/>
                          <a:pt x="54" y="16"/>
                          <a:pt x="49" y="10"/>
                        </a:cubicBezTo>
                        <a:cubicBezTo>
                          <a:pt x="44" y="4"/>
                          <a:pt x="36" y="0"/>
                          <a:pt x="28" y="0"/>
                        </a:cubicBezTo>
                        <a:cubicBezTo>
                          <a:pt x="23" y="0"/>
                          <a:pt x="17" y="2"/>
                          <a:pt x="12" y="6"/>
                        </a:cubicBezTo>
                        <a:cubicBezTo>
                          <a:pt x="12" y="6"/>
                          <a:pt x="12" y="6"/>
                          <a:pt x="12" y="6"/>
                        </a:cubicBezTo>
                        <a:cubicBezTo>
                          <a:pt x="3" y="12"/>
                          <a:pt x="0" y="20"/>
                          <a:pt x="0" y="28"/>
                        </a:cubicBezTo>
                        <a:cubicBezTo>
                          <a:pt x="0" y="36"/>
                          <a:pt x="3" y="44"/>
                          <a:pt x="8" y="50"/>
                        </a:cubicBezTo>
                        <a:cubicBezTo>
                          <a:pt x="14" y="55"/>
                          <a:pt x="21" y="59"/>
                          <a:pt x="29" y="59"/>
                        </a:cubicBezTo>
                        <a:close/>
                        <a:moveTo>
                          <a:pt x="5" y="18"/>
                        </a:moveTo>
                        <a:cubicBezTo>
                          <a:pt x="7" y="15"/>
                          <a:pt x="10" y="13"/>
                          <a:pt x="12" y="10"/>
                        </a:cubicBezTo>
                        <a:cubicBezTo>
                          <a:pt x="13" y="10"/>
                          <a:pt x="13" y="9"/>
                          <a:pt x="13" y="9"/>
                        </a:cubicBezTo>
                        <a:cubicBezTo>
                          <a:pt x="11" y="11"/>
                          <a:pt x="10" y="13"/>
                          <a:pt x="8" y="15"/>
                        </a:cubicBezTo>
                        <a:cubicBezTo>
                          <a:pt x="7" y="16"/>
                          <a:pt x="6" y="17"/>
                          <a:pt x="5" y="18"/>
                        </a:cubicBezTo>
                        <a:cubicBezTo>
                          <a:pt x="5" y="18"/>
                          <a:pt x="5" y="18"/>
                          <a:pt x="5" y="18"/>
                        </a:cubicBezTo>
                        <a:close/>
                        <a:moveTo>
                          <a:pt x="14" y="8"/>
                        </a:moveTo>
                        <a:cubicBezTo>
                          <a:pt x="14" y="8"/>
                          <a:pt x="14" y="8"/>
                          <a:pt x="14" y="8"/>
                        </a:cubicBezTo>
                        <a:cubicBezTo>
                          <a:pt x="14" y="8"/>
                          <a:pt x="14" y="9"/>
                          <a:pt x="13" y="9"/>
                        </a:cubicBezTo>
                        <a:cubicBezTo>
                          <a:pt x="14" y="9"/>
                          <a:pt x="14" y="8"/>
                          <a:pt x="14" y="8"/>
                        </a:cubicBezTo>
                        <a:close/>
                        <a:moveTo>
                          <a:pt x="19" y="5"/>
                        </a:moveTo>
                        <a:cubicBezTo>
                          <a:pt x="20" y="5"/>
                          <a:pt x="21" y="5"/>
                          <a:pt x="22" y="4"/>
                        </a:cubicBezTo>
                        <a:cubicBezTo>
                          <a:pt x="19" y="7"/>
                          <a:pt x="17" y="9"/>
                          <a:pt x="15" y="11"/>
                        </a:cubicBezTo>
                        <a:cubicBezTo>
                          <a:pt x="14" y="12"/>
                          <a:pt x="13" y="12"/>
                          <a:pt x="12" y="12"/>
                        </a:cubicBezTo>
                        <a:cubicBezTo>
                          <a:pt x="14" y="10"/>
                          <a:pt x="16" y="8"/>
                          <a:pt x="19" y="5"/>
                        </a:cubicBezTo>
                        <a:close/>
                        <a:moveTo>
                          <a:pt x="25" y="4"/>
                        </a:moveTo>
                        <a:cubicBezTo>
                          <a:pt x="25" y="4"/>
                          <a:pt x="25" y="4"/>
                          <a:pt x="26" y="4"/>
                        </a:cubicBezTo>
                        <a:cubicBezTo>
                          <a:pt x="23" y="5"/>
                          <a:pt x="21" y="7"/>
                          <a:pt x="19" y="9"/>
                        </a:cubicBezTo>
                        <a:cubicBezTo>
                          <a:pt x="19" y="10"/>
                          <a:pt x="19" y="10"/>
                          <a:pt x="19" y="10"/>
                        </a:cubicBezTo>
                        <a:cubicBezTo>
                          <a:pt x="19" y="10"/>
                          <a:pt x="19" y="10"/>
                          <a:pt x="18" y="10"/>
                        </a:cubicBezTo>
                        <a:cubicBezTo>
                          <a:pt x="20" y="8"/>
                          <a:pt x="22" y="6"/>
                          <a:pt x="25" y="4"/>
                        </a:cubicBezTo>
                        <a:close/>
                        <a:moveTo>
                          <a:pt x="28" y="3"/>
                        </a:moveTo>
                        <a:cubicBezTo>
                          <a:pt x="28" y="3"/>
                          <a:pt x="28" y="3"/>
                          <a:pt x="28" y="3"/>
                        </a:cubicBezTo>
                        <a:cubicBezTo>
                          <a:pt x="29" y="3"/>
                          <a:pt x="29" y="3"/>
                          <a:pt x="29" y="3"/>
                        </a:cubicBezTo>
                        <a:cubicBezTo>
                          <a:pt x="27" y="5"/>
                          <a:pt x="25" y="7"/>
                          <a:pt x="24" y="9"/>
                        </a:cubicBezTo>
                        <a:cubicBezTo>
                          <a:pt x="23" y="9"/>
                          <a:pt x="23" y="9"/>
                          <a:pt x="22" y="9"/>
                        </a:cubicBezTo>
                        <a:cubicBezTo>
                          <a:pt x="24" y="7"/>
                          <a:pt x="26" y="5"/>
                          <a:pt x="28" y="3"/>
                        </a:cubicBezTo>
                        <a:close/>
                        <a:moveTo>
                          <a:pt x="31" y="4"/>
                        </a:moveTo>
                        <a:cubicBezTo>
                          <a:pt x="32" y="4"/>
                          <a:pt x="33" y="4"/>
                          <a:pt x="33" y="4"/>
                        </a:cubicBezTo>
                        <a:cubicBezTo>
                          <a:pt x="32" y="5"/>
                          <a:pt x="30" y="7"/>
                          <a:pt x="28" y="9"/>
                        </a:cubicBezTo>
                        <a:cubicBezTo>
                          <a:pt x="28" y="9"/>
                          <a:pt x="27" y="9"/>
                          <a:pt x="26" y="9"/>
                        </a:cubicBezTo>
                        <a:cubicBezTo>
                          <a:pt x="26" y="9"/>
                          <a:pt x="26" y="9"/>
                          <a:pt x="26" y="9"/>
                        </a:cubicBezTo>
                        <a:cubicBezTo>
                          <a:pt x="28" y="7"/>
                          <a:pt x="29" y="5"/>
                          <a:pt x="31" y="4"/>
                        </a:cubicBezTo>
                        <a:close/>
                        <a:moveTo>
                          <a:pt x="35" y="4"/>
                        </a:moveTo>
                        <a:cubicBezTo>
                          <a:pt x="36" y="5"/>
                          <a:pt x="36" y="5"/>
                          <a:pt x="37" y="5"/>
                        </a:cubicBezTo>
                        <a:cubicBezTo>
                          <a:pt x="36" y="5"/>
                          <a:pt x="36" y="5"/>
                          <a:pt x="36" y="6"/>
                        </a:cubicBezTo>
                        <a:cubicBezTo>
                          <a:pt x="34" y="7"/>
                          <a:pt x="33" y="8"/>
                          <a:pt x="32" y="9"/>
                        </a:cubicBezTo>
                        <a:cubicBezTo>
                          <a:pt x="31" y="9"/>
                          <a:pt x="31" y="9"/>
                          <a:pt x="30" y="9"/>
                        </a:cubicBezTo>
                        <a:cubicBezTo>
                          <a:pt x="32" y="7"/>
                          <a:pt x="33" y="6"/>
                          <a:pt x="35" y="4"/>
                        </a:cubicBezTo>
                        <a:close/>
                        <a:moveTo>
                          <a:pt x="37" y="7"/>
                        </a:moveTo>
                        <a:cubicBezTo>
                          <a:pt x="37" y="6"/>
                          <a:pt x="38" y="6"/>
                          <a:pt x="38" y="6"/>
                        </a:cubicBezTo>
                        <a:cubicBezTo>
                          <a:pt x="39" y="6"/>
                          <a:pt x="40" y="6"/>
                          <a:pt x="40" y="7"/>
                        </a:cubicBezTo>
                        <a:cubicBezTo>
                          <a:pt x="39" y="8"/>
                          <a:pt x="37" y="9"/>
                          <a:pt x="36" y="10"/>
                        </a:cubicBezTo>
                        <a:cubicBezTo>
                          <a:pt x="35" y="10"/>
                          <a:pt x="34" y="10"/>
                          <a:pt x="34" y="10"/>
                        </a:cubicBezTo>
                        <a:cubicBezTo>
                          <a:pt x="34" y="9"/>
                          <a:pt x="35" y="8"/>
                          <a:pt x="37" y="7"/>
                        </a:cubicBezTo>
                        <a:close/>
                        <a:moveTo>
                          <a:pt x="42" y="8"/>
                        </a:moveTo>
                        <a:cubicBezTo>
                          <a:pt x="42" y="8"/>
                          <a:pt x="42" y="8"/>
                          <a:pt x="43" y="8"/>
                        </a:cubicBezTo>
                        <a:cubicBezTo>
                          <a:pt x="41" y="9"/>
                          <a:pt x="40" y="10"/>
                          <a:pt x="38" y="11"/>
                        </a:cubicBezTo>
                        <a:cubicBezTo>
                          <a:pt x="38" y="11"/>
                          <a:pt x="38" y="11"/>
                          <a:pt x="37" y="11"/>
                        </a:cubicBezTo>
                        <a:cubicBezTo>
                          <a:pt x="39" y="10"/>
                          <a:pt x="40" y="9"/>
                          <a:pt x="42" y="8"/>
                        </a:cubicBezTo>
                        <a:close/>
                        <a:moveTo>
                          <a:pt x="44" y="9"/>
                        </a:moveTo>
                        <a:cubicBezTo>
                          <a:pt x="44" y="9"/>
                          <a:pt x="44" y="9"/>
                          <a:pt x="44" y="9"/>
                        </a:cubicBezTo>
                        <a:cubicBezTo>
                          <a:pt x="44" y="10"/>
                          <a:pt x="45" y="10"/>
                          <a:pt x="46" y="11"/>
                        </a:cubicBezTo>
                        <a:cubicBezTo>
                          <a:pt x="44" y="12"/>
                          <a:pt x="43" y="12"/>
                          <a:pt x="41" y="13"/>
                        </a:cubicBezTo>
                        <a:cubicBezTo>
                          <a:pt x="41" y="13"/>
                          <a:pt x="40" y="13"/>
                          <a:pt x="39" y="12"/>
                        </a:cubicBezTo>
                        <a:cubicBezTo>
                          <a:pt x="41" y="11"/>
                          <a:pt x="42" y="10"/>
                          <a:pt x="44" y="9"/>
                        </a:cubicBezTo>
                        <a:close/>
                        <a:moveTo>
                          <a:pt x="47" y="12"/>
                        </a:moveTo>
                        <a:cubicBezTo>
                          <a:pt x="47" y="12"/>
                          <a:pt x="47" y="12"/>
                          <a:pt x="47" y="12"/>
                        </a:cubicBezTo>
                        <a:cubicBezTo>
                          <a:pt x="47" y="13"/>
                          <a:pt x="48" y="13"/>
                          <a:pt x="48" y="14"/>
                        </a:cubicBezTo>
                        <a:cubicBezTo>
                          <a:pt x="47" y="14"/>
                          <a:pt x="46" y="15"/>
                          <a:pt x="44" y="16"/>
                        </a:cubicBezTo>
                        <a:cubicBezTo>
                          <a:pt x="44" y="15"/>
                          <a:pt x="43" y="15"/>
                          <a:pt x="42" y="14"/>
                        </a:cubicBezTo>
                        <a:cubicBezTo>
                          <a:pt x="44" y="13"/>
                          <a:pt x="45" y="13"/>
                          <a:pt x="47" y="12"/>
                        </a:cubicBezTo>
                        <a:close/>
                        <a:moveTo>
                          <a:pt x="49" y="15"/>
                        </a:moveTo>
                        <a:cubicBezTo>
                          <a:pt x="50" y="15"/>
                          <a:pt x="50" y="16"/>
                          <a:pt x="50" y="16"/>
                        </a:cubicBezTo>
                        <a:cubicBezTo>
                          <a:pt x="49" y="17"/>
                          <a:pt x="48" y="18"/>
                          <a:pt x="47" y="18"/>
                        </a:cubicBezTo>
                        <a:cubicBezTo>
                          <a:pt x="47" y="18"/>
                          <a:pt x="47" y="18"/>
                          <a:pt x="47" y="18"/>
                        </a:cubicBezTo>
                        <a:cubicBezTo>
                          <a:pt x="46" y="18"/>
                          <a:pt x="46" y="17"/>
                          <a:pt x="46" y="17"/>
                        </a:cubicBezTo>
                        <a:cubicBezTo>
                          <a:pt x="47" y="16"/>
                          <a:pt x="48" y="15"/>
                          <a:pt x="49" y="15"/>
                        </a:cubicBezTo>
                        <a:close/>
                        <a:moveTo>
                          <a:pt x="51" y="18"/>
                        </a:moveTo>
                        <a:cubicBezTo>
                          <a:pt x="51" y="18"/>
                          <a:pt x="51" y="18"/>
                          <a:pt x="52" y="19"/>
                        </a:cubicBezTo>
                        <a:cubicBezTo>
                          <a:pt x="51" y="19"/>
                          <a:pt x="50" y="20"/>
                          <a:pt x="49" y="20"/>
                        </a:cubicBezTo>
                        <a:cubicBezTo>
                          <a:pt x="48" y="20"/>
                          <a:pt x="48" y="20"/>
                          <a:pt x="48" y="19"/>
                        </a:cubicBezTo>
                        <a:cubicBezTo>
                          <a:pt x="49" y="19"/>
                          <a:pt x="50" y="18"/>
                          <a:pt x="51" y="18"/>
                        </a:cubicBezTo>
                        <a:close/>
                        <a:moveTo>
                          <a:pt x="55" y="29"/>
                        </a:moveTo>
                        <a:cubicBezTo>
                          <a:pt x="54" y="29"/>
                          <a:pt x="54" y="29"/>
                          <a:pt x="54" y="29"/>
                        </a:cubicBezTo>
                        <a:cubicBezTo>
                          <a:pt x="54" y="29"/>
                          <a:pt x="53" y="29"/>
                          <a:pt x="53" y="28"/>
                        </a:cubicBezTo>
                        <a:cubicBezTo>
                          <a:pt x="54" y="28"/>
                          <a:pt x="54" y="28"/>
                          <a:pt x="55" y="28"/>
                        </a:cubicBezTo>
                        <a:cubicBezTo>
                          <a:pt x="55" y="28"/>
                          <a:pt x="55" y="28"/>
                          <a:pt x="55" y="29"/>
                        </a:cubicBezTo>
                        <a:close/>
                        <a:moveTo>
                          <a:pt x="54" y="26"/>
                        </a:moveTo>
                        <a:cubicBezTo>
                          <a:pt x="54" y="26"/>
                          <a:pt x="53" y="27"/>
                          <a:pt x="53" y="27"/>
                        </a:cubicBezTo>
                        <a:cubicBezTo>
                          <a:pt x="53" y="27"/>
                          <a:pt x="53" y="27"/>
                          <a:pt x="52" y="26"/>
                        </a:cubicBezTo>
                        <a:cubicBezTo>
                          <a:pt x="53" y="26"/>
                          <a:pt x="54" y="26"/>
                          <a:pt x="54" y="25"/>
                        </a:cubicBezTo>
                        <a:cubicBezTo>
                          <a:pt x="54" y="26"/>
                          <a:pt x="54" y="26"/>
                          <a:pt x="54" y="26"/>
                        </a:cubicBezTo>
                        <a:close/>
                        <a:moveTo>
                          <a:pt x="53" y="21"/>
                        </a:moveTo>
                        <a:cubicBezTo>
                          <a:pt x="52" y="21"/>
                          <a:pt x="51" y="22"/>
                          <a:pt x="50" y="22"/>
                        </a:cubicBezTo>
                        <a:cubicBezTo>
                          <a:pt x="50" y="22"/>
                          <a:pt x="50" y="22"/>
                          <a:pt x="50" y="22"/>
                        </a:cubicBezTo>
                        <a:cubicBezTo>
                          <a:pt x="50" y="21"/>
                          <a:pt x="51" y="21"/>
                          <a:pt x="52" y="20"/>
                        </a:cubicBezTo>
                        <a:cubicBezTo>
                          <a:pt x="52" y="20"/>
                          <a:pt x="52" y="20"/>
                          <a:pt x="53" y="21"/>
                        </a:cubicBezTo>
                        <a:close/>
                        <a:moveTo>
                          <a:pt x="53" y="22"/>
                        </a:moveTo>
                        <a:cubicBezTo>
                          <a:pt x="53" y="23"/>
                          <a:pt x="54" y="23"/>
                          <a:pt x="54" y="24"/>
                        </a:cubicBezTo>
                        <a:cubicBezTo>
                          <a:pt x="53" y="24"/>
                          <a:pt x="52" y="25"/>
                          <a:pt x="52" y="25"/>
                        </a:cubicBezTo>
                        <a:cubicBezTo>
                          <a:pt x="51" y="24"/>
                          <a:pt x="51" y="24"/>
                          <a:pt x="51" y="23"/>
                        </a:cubicBezTo>
                        <a:cubicBezTo>
                          <a:pt x="52" y="23"/>
                          <a:pt x="52" y="22"/>
                          <a:pt x="53" y="22"/>
                        </a:cubicBezTo>
                        <a:close/>
                        <a:moveTo>
                          <a:pt x="54" y="31"/>
                        </a:moveTo>
                        <a:cubicBezTo>
                          <a:pt x="55" y="30"/>
                          <a:pt x="55" y="30"/>
                          <a:pt x="55" y="30"/>
                        </a:cubicBezTo>
                        <a:cubicBezTo>
                          <a:pt x="55" y="31"/>
                          <a:pt x="55" y="31"/>
                          <a:pt x="55" y="31"/>
                        </a:cubicBezTo>
                        <a:cubicBezTo>
                          <a:pt x="55" y="32"/>
                          <a:pt x="55" y="32"/>
                          <a:pt x="55" y="33"/>
                        </a:cubicBezTo>
                        <a:cubicBezTo>
                          <a:pt x="55" y="32"/>
                          <a:pt x="54" y="32"/>
                          <a:pt x="54" y="31"/>
                        </a:cubicBezTo>
                        <a:close/>
                        <a:moveTo>
                          <a:pt x="3" y="26"/>
                        </a:moveTo>
                        <a:cubicBezTo>
                          <a:pt x="3" y="25"/>
                          <a:pt x="3" y="25"/>
                          <a:pt x="3" y="25"/>
                        </a:cubicBezTo>
                        <a:cubicBezTo>
                          <a:pt x="5" y="22"/>
                          <a:pt x="8" y="19"/>
                          <a:pt x="11" y="17"/>
                        </a:cubicBezTo>
                        <a:cubicBezTo>
                          <a:pt x="16" y="13"/>
                          <a:pt x="21" y="11"/>
                          <a:pt x="26" y="11"/>
                        </a:cubicBezTo>
                        <a:cubicBezTo>
                          <a:pt x="33" y="11"/>
                          <a:pt x="40" y="15"/>
                          <a:pt x="45" y="20"/>
                        </a:cubicBezTo>
                        <a:cubicBezTo>
                          <a:pt x="50" y="25"/>
                          <a:pt x="53" y="33"/>
                          <a:pt x="53" y="40"/>
                        </a:cubicBezTo>
                        <a:cubicBezTo>
                          <a:pt x="53" y="40"/>
                          <a:pt x="53" y="41"/>
                          <a:pt x="53" y="41"/>
                        </a:cubicBezTo>
                        <a:cubicBezTo>
                          <a:pt x="53" y="41"/>
                          <a:pt x="53" y="41"/>
                          <a:pt x="53" y="41"/>
                        </a:cubicBezTo>
                        <a:cubicBezTo>
                          <a:pt x="51" y="45"/>
                          <a:pt x="48" y="48"/>
                          <a:pt x="44" y="51"/>
                        </a:cubicBezTo>
                        <a:cubicBezTo>
                          <a:pt x="44" y="51"/>
                          <a:pt x="44" y="51"/>
                          <a:pt x="44" y="51"/>
                        </a:cubicBezTo>
                        <a:cubicBezTo>
                          <a:pt x="39" y="55"/>
                          <a:pt x="34" y="56"/>
                          <a:pt x="29" y="56"/>
                        </a:cubicBezTo>
                        <a:cubicBezTo>
                          <a:pt x="22" y="56"/>
                          <a:pt x="15" y="53"/>
                          <a:pt x="10" y="48"/>
                        </a:cubicBezTo>
                        <a:cubicBezTo>
                          <a:pt x="6" y="42"/>
                          <a:pt x="3" y="35"/>
                          <a:pt x="3" y="28"/>
                        </a:cubicBezTo>
                        <a:cubicBezTo>
                          <a:pt x="3" y="27"/>
                          <a:pt x="3" y="26"/>
                          <a:pt x="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 name="Freeform 167"/>
                  <p:cNvSpPr>
                    <a:spLocks noEditPoints="1"/>
                  </p:cNvSpPr>
                  <p:nvPr>
                    <p:custDataLst>
                      <p:tags r:id="rId8"/>
                    </p:custDataLst>
                  </p:nvPr>
                </p:nvSpPr>
                <p:spPr bwMode="auto">
                  <a:xfrm>
                    <a:off x="3255" y="1066"/>
                    <a:ext cx="225" cy="242"/>
                  </a:xfrm>
                  <a:custGeom>
                    <a:avLst/>
                    <a:gdLst>
                      <a:gd name="T0" fmla="*/ 1 w 95"/>
                      <a:gd name="T1" fmla="*/ 56 h 102"/>
                      <a:gd name="T2" fmla="*/ 4 w 95"/>
                      <a:gd name="T3" fmla="*/ 74 h 102"/>
                      <a:gd name="T4" fmla="*/ 15 w 95"/>
                      <a:gd name="T5" fmla="*/ 88 h 102"/>
                      <a:gd name="T6" fmla="*/ 48 w 95"/>
                      <a:gd name="T7" fmla="*/ 100 h 102"/>
                      <a:gd name="T8" fmla="*/ 80 w 95"/>
                      <a:gd name="T9" fmla="*/ 87 h 102"/>
                      <a:gd name="T10" fmla="*/ 80 w 95"/>
                      <a:gd name="T11" fmla="*/ 75 h 102"/>
                      <a:gd name="T12" fmla="*/ 93 w 95"/>
                      <a:gd name="T13" fmla="*/ 62 h 102"/>
                      <a:gd name="T14" fmla="*/ 88 w 95"/>
                      <a:gd name="T15" fmla="*/ 44 h 102"/>
                      <a:gd name="T16" fmla="*/ 91 w 95"/>
                      <a:gd name="T17" fmla="*/ 28 h 102"/>
                      <a:gd name="T18" fmla="*/ 84 w 95"/>
                      <a:gd name="T19" fmla="*/ 17 h 102"/>
                      <a:gd name="T20" fmla="*/ 80 w 95"/>
                      <a:gd name="T21" fmla="*/ 14 h 102"/>
                      <a:gd name="T22" fmla="*/ 47 w 95"/>
                      <a:gd name="T23" fmla="*/ 1 h 102"/>
                      <a:gd name="T24" fmla="*/ 16 w 95"/>
                      <a:gd name="T25" fmla="*/ 15 h 102"/>
                      <a:gd name="T26" fmla="*/ 13 w 95"/>
                      <a:gd name="T27" fmla="*/ 32 h 102"/>
                      <a:gd name="T28" fmla="*/ 77 w 95"/>
                      <a:gd name="T29" fmla="*/ 86 h 102"/>
                      <a:gd name="T30" fmla="*/ 71 w 95"/>
                      <a:gd name="T31" fmla="*/ 91 h 102"/>
                      <a:gd name="T32" fmla="*/ 66 w 95"/>
                      <a:gd name="T33" fmla="*/ 88 h 102"/>
                      <a:gd name="T34" fmla="*/ 64 w 95"/>
                      <a:gd name="T35" fmla="*/ 89 h 102"/>
                      <a:gd name="T36" fmla="*/ 57 w 95"/>
                      <a:gd name="T37" fmla="*/ 89 h 102"/>
                      <a:gd name="T38" fmla="*/ 57 w 95"/>
                      <a:gd name="T39" fmla="*/ 85 h 102"/>
                      <a:gd name="T40" fmla="*/ 54 w 95"/>
                      <a:gd name="T41" fmla="*/ 86 h 102"/>
                      <a:gd name="T42" fmla="*/ 46 w 95"/>
                      <a:gd name="T43" fmla="*/ 93 h 102"/>
                      <a:gd name="T44" fmla="*/ 40 w 95"/>
                      <a:gd name="T45" fmla="*/ 98 h 102"/>
                      <a:gd name="T46" fmla="*/ 35 w 95"/>
                      <a:gd name="T47" fmla="*/ 97 h 102"/>
                      <a:gd name="T48" fmla="*/ 30 w 95"/>
                      <a:gd name="T49" fmla="*/ 87 h 102"/>
                      <a:gd name="T50" fmla="*/ 34 w 95"/>
                      <a:gd name="T51" fmla="*/ 95 h 102"/>
                      <a:gd name="T52" fmla="*/ 26 w 95"/>
                      <a:gd name="T53" fmla="*/ 85 h 102"/>
                      <a:gd name="T54" fmla="*/ 23 w 95"/>
                      <a:gd name="T55" fmla="*/ 83 h 102"/>
                      <a:gd name="T56" fmla="*/ 25 w 95"/>
                      <a:gd name="T57" fmla="*/ 78 h 102"/>
                      <a:gd name="T58" fmla="*/ 24 w 95"/>
                      <a:gd name="T59" fmla="*/ 77 h 102"/>
                      <a:gd name="T60" fmla="*/ 19 w 95"/>
                      <a:gd name="T61" fmla="*/ 81 h 102"/>
                      <a:gd name="T62" fmla="*/ 12 w 95"/>
                      <a:gd name="T63" fmla="*/ 81 h 102"/>
                      <a:gd name="T64" fmla="*/ 9 w 95"/>
                      <a:gd name="T65" fmla="*/ 78 h 102"/>
                      <a:gd name="T66" fmla="*/ 10 w 95"/>
                      <a:gd name="T67" fmla="*/ 57 h 102"/>
                      <a:gd name="T68" fmla="*/ 6 w 95"/>
                      <a:gd name="T69" fmla="*/ 54 h 102"/>
                      <a:gd name="T70" fmla="*/ 11 w 95"/>
                      <a:gd name="T71" fmla="*/ 61 h 102"/>
                      <a:gd name="T72" fmla="*/ 9 w 95"/>
                      <a:gd name="T73" fmla="*/ 77 h 102"/>
                      <a:gd name="T74" fmla="*/ 12 w 95"/>
                      <a:gd name="T75" fmla="*/ 61 h 102"/>
                      <a:gd name="T76" fmla="*/ 3 w 95"/>
                      <a:gd name="T77" fmla="*/ 53 h 102"/>
                      <a:gd name="T78" fmla="*/ 4 w 95"/>
                      <a:gd name="T79" fmla="*/ 48 h 102"/>
                      <a:gd name="T80" fmla="*/ 81 w 95"/>
                      <a:gd name="T81" fmla="*/ 70 h 102"/>
                      <a:gd name="T82" fmla="*/ 90 w 95"/>
                      <a:gd name="T83" fmla="*/ 63 h 102"/>
                      <a:gd name="T84" fmla="*/ 87 w 95"/>
                      <a:gd name="T85" fmla="*/ 62 h 102"/>
                      <a:gd name="T86" fmla="*/ 86 w 95"/>
                      <a:gd name="T87" fmla="*/ 34 h 102"/>
                      <a:gd name="T88" fmla="*/ 17 w 95"/>
                      <a:gd name="T89" fmla="*/ 21 h 102"/>
                      <a:gd name="T90" fmla="*/ 18 w 95"/>
                      <a:gd name="T91" fmla="*/ 27 h 102"/>
                      <a:gd name="T92" fmla="*/ 32 w 95"/>
                      <a:gd name="T93" fmla="*/ 13 h 102"/>
                      <a:gd name="T94" fmla="*/ 61 w 95"/>
                      <a:gd name="T95" fmla="*/ 11 h 102"/>
                      <a:gd name="T96" fmla="*/ 84 w 95"/>
                      <a:gd name="T97" fmla="*/ 22 h 102"/>
                      <a:gd name="T98" fmla="*/ 85 w 95"/>
                      <a:gd name="T99" fmla="*/ 46 h 102"/>
                      <a:gd name="T100" fmla="*/ 79 w 95"/>
                      <a:gd name="T101" fmla="*/ 66 h 102"/>
                      <a:gd name="T102" fmla="*/ 63 w 95"/>
                      <a:gd name="T103" fmla="*/ 80 h 102"/>
                      <a:gd name="T104" fmla="*/ 36 w 95"/>
                      <a:gd name="T105" fmla="*/ 81 h 102"/>
                      <a:gd name="T106" fmla="*/ 16 w 95"/>
                      <a:gd name="T107" fmla="*/ 61 h 102"/>
                      <a:gd name="T108" fmla="*/ 15 w 95"/>
                      <a:gd name="T109" fmla="*/ 3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 h="102">
                        <a:moveTo>
                          <a:pt x="6" y="30"/>
                        </a:moveTo>
                        <a:cubicBezTo>
                          <a:pt x="6" y="30"/>
                          <a:pt x="5" y="31"/>
                          <a:pt x="5" y="31"/>
                        </a:cubicBezTo>
                        <a:cubicBezTo>
                          <a:pt x="5" y="32"/>
                          <a:pt x="4" y="32"/>
                          <a:pt x="4" y="33"/>
                        </a:cubicBezTo>
                        <a:cubicBezTo>
                          <a:pt x="4" y="33"/>
                          <a:pt x="4" y="33"/>
                          <a:pt x="4" y="33"/>
                        </a:cubicBezTo>
                        <a:cubicBezTo>
                          <a:pt x="2" y="38"/>
                          <a:pt x="0" y="49"/>
                          <a:pt x="0" y="55"/>
                        </a:cubicBezTo>
                        <a:cubicBezTo>
                          <a:pt x="0" y="55"/>
                          <a:pt x="0" y="56"/>
                          <a:pt x="1" y="56"/>
                        </a:cubicBezTo>
                        <a:cubicBezTo>
                          <a:pt x="3" y="57"/>
                          <a:pt x="5" y="57"/>
                          <a:pt x="7" y="57"/>
                        </a:cubicBezTo>
                        <a:cubicBezTo>
                          <a:pt x="8" y="60"/>
                          <a:pt x="8" y="62"/>
                          <a:pt x="8" y="64"/>
                        </a:cubicBezTo>
                        <a:cubicBezTo>
                          <a:pt x="8" y="65"/>
                          <a:pt x="8" y="65"/>
                          <a:pt x="7" y="65"/>
                        </a:cubicBezTo>
                        <a:cubicBezTo>
                          <a:pt x="7" y="65"/>
                          <a:pt x="7" y="66"/>
                          <a:pt x="7" y="66"/>
                        </a:cubicBezTo>
                        <a:cubicBezTo>
                          <a:pt x="6" y="69"/>
                          <a:pt x="5" y="71"/>
                          <a:pt x="4" y="74"/>
                        </a:cubicBezTo>
                        <a:cubicBezTo>
                          <a:pt x="4" y="74"/>
                          <a:pt x="4" y="74"/>
                          <a:pt x="4" y="74"/>
                        </a:cubicBezTo>
                        <a:cubicBezTo>
                          <a:pt x="4" y="74"/>
                          <a:pt x="4" y="74"/>
                          <a:pt x="4" y="75"/>
                        </a:cubicBezTo>
                        <a:cubicBezTo>
                          <a:pt x="4" y="75"/>
                          <a:pt x="4" y="76"/>
                          <a:pt x="5" y="76"/>
                        </a:cubicBezTo>
                        <a:cubicBezTo>
                          <a:pt x="5" y="76"/>
                          <a:pt x="5" y="76"/>
                          <a:pt x="5" y="76"/>
                        </a:cubicBezTo>
                        <a:cubicBezTo>
                          <a:pt x="7" y="80"/>
                          <a:pt x="10" y="84"/>
                          <a:pt x="13" y="87"/>
                        </a:cubicBezTo>
                        <a:cubicBezTo>
                          <a:pt x="13" y="88"/>
                          <a:pt x="13" y="88"/>
                          <a:pt x="14" y="88"/>
                        </a:cubicBezTo>
                        <a:cubicBezTo>
                          <a:pt x="14" y="88"/>
                          <a:pt x="15" y="88"/>
                          <a:pt x="15" y="88"/>
                        </a:cubicBezTo>
                        <a:cubicBezTo>
                          <a:pt x="17" y="87"/>
                          <a:pt x="19" y="85"/>
                          <a:pt x="20" y="84"/>
                        </a:cubicBezTo>
                        <a:cubicBezTo>
                          <a:pt x="23" y="87"/>
                          <a:pt x="26" y="89"/>
                          <a:pt x="30" y="91"/>
                        </a:cubicBezTo>
                        <a:cubicBezTo>
                          <a:pt x="30" y="93"/>
                          <a:pt x="30" y="95"/>
                          <a:pt x="30" y="98"/>
                        </a:cubicBezTo>
                        <a:cubicBezTo>
                          <a:pt x="30" y="98"/>
                          <a:pt x="31" y="99"/>
                          <a:pt x="31" y="99"/>
                        </a:cubicBezTo>
                        <a:cubicBezTo>
                          <a:pt x="36" y="101"/>
                          <a:pt x="41" y="102"/>
                          <a:pt x="46" y="102"/>
                        </a:cubicBezTo>
                        <a:cubicBezTo>
                          <a:pt x="47" y="102"/>
                          <a:pt x="48" y="101"/>
                          <a:pt x="48" y="100"/>
                        </a:cubicBezTo>
                        <a:cubicBezTo>
                          <a:pt x="48" y="99"/>
                          <a:pt x="49" y="96"/>
                          <a:pt x="50" y="94"/>
                        </a:cubicBezTo>
                        <a:cubicBezTo>
                          <a:pt x="54" y="93"/>
                          <a:pt x="57" y="93"/>
                          <a:pt x="61" y="91"/>
                        </a:cubicBezTo>
                        <a:cubicBezTo>
                          <a:pt x="63" y="93"/>
                          <a:pt x="64" y="95"/>
                          <a:pt x="65" y="96"/>
                        </a:cubicBezTo>
                        <a:cubicBezTo>
                          <a:pt x="65" y="97"/>
                          <a:pt x="66" y="97"/>
                          <a:pt x="67" y="97"/>
                        </a:cubicBezTo>
                        <a:cubicBezTo>
                          <a:pt x="72" y="95"/>
                          <a:pt x="76" y="92"/>
                          <a:pt x="79" y="88"/>
                        </a:cubicBezTo>
                        <a:cubicBezTo>
                          <a:pt x="80" y="87"/>
                          <a:pt x="80" y="87"/>
                          <a:pt x="80" y="87"/>
                        </a:cubicBezTo>
                        <a:cubicBezTo>
                          <a:pt x="81" y="85"/>
                          <a:pt x="81" y="83"/>
                          <a:pt x="82" y="79"/>
                        </a:cubicBezTo>
                        <a:cubicBezTo>
                          <a:pt x="82" y="79"/>
                          <a:pt x="82" y="79"/>
                          <a:pt x="82" y="79"/>
                        </a:cubicBezTo>
                        <a:cubicBezTo>
                          <a:pt x="82" y="79"/>
                          <a:pt x="82" y="79"/>
                          <a:pt x="82" y="79"/>
                        </a:cubicBezTo>
                        <a:cubicBezTo>
                          <a:pt x="82" y="79"/>
                          <a:pt x="82" y="78"/>
                          <a:pt x="82" y="78"/>
                        </a:cubicBezTo>
                        <a:cubicBezTo>
                          <a:pt x="82" y="78"/>
                          <a:pt x="82" y="78"/>
                          <a:pt x="82" y="78"/>
                        </a:cubicBezTo>
                        <a:cubicBezTo>
                          <a:pt x="81" y="77"/>
                          <a:pt x="81" y="76"/>
                          <a:pt x="80" y="75"/>
                        </a:cubicBezTo>
                        <a:cubicBezTo>
                          <a:pt x="82" y="73"/>
                          <a:pt x="83" y="72"/>
                          <a:pt x="83" y="71"/>
                        </a:cubicBezTo>
                        <a:cubicBezTo>
                          <a:pt x="84" y="71"/>
                          <a:pt x="84" y="71"/>
                          <a:pt x="84" y="71"/>
                        </a:cubicBezTo>
                        <a:cubicBezTo>
                          <a:pt x="84" y="70"/>
                          <a:pt x="85" y="70"/>
                          <a:pt x="85" y="70"/>
                        </a:cubicBezTo>
                        <a:cubicBezTo>
                          <a:pt x="86" y="70"/>
                          <a:pt x="87" y="71"/>
                          <a:pt x="89" y="71"/>
                        </a:cubicBezTo>
                        <a:cubicBezTo>
                          <a:pt x="90" y="71"/>
                          <a:pt x="90" y="71"/>
                          <a:pt x="91" y="70"/>
                        </a:cubicBezTo>
                        <a:cubicBezTo>
                          <a:pt x="92" y="67"/>
                          <a:pt x="92" y="65"/>
                          <a:pt x="93" y="62"/>
                        </a:cubicBezTo>
                        <a:cubicBezTo>
                          <a:pt x="94" y="57"/>
                          <a:pt x="95" y="52"/>
                          <a:pt x="95" y="47"/>
                        </a:cubicBezTo>
                        <a:cubicBezTo>
                          <a:pt x="95" y="47"/>
                          <a:pt x="95" y="47"/>
                          <a:pt x="95" y="47"/>
                        </a:cubicBezTo>
                        <a:cubicBezTo>
                          <a:pt x="95" y="47"/>
                          <a:pt x="95" y="47"/>
                          <a:pt x="95" y="47"/>
                        </a:cubicBezTo>
                        <a:cubicBezTo>
                          <a:pt x="95" y="47"/>
                          <a:pt x="95" y="47"/>
                          <a:pt x="95" y="47"/>
                        </a:cubicBezTo>
                        <a:cubicBezTo>
                          <a:pt x="95" y="46"/>
                          <a:pt x="95" y="46"/>
                          <a:pt x="94" y="45"/>
                        </a:cubicBezTo>
                        <a:cubicBezTo>
                          <a:pt x="92" y="45"/>
                          <a:pt x="90" y="45"/>
                          <a:pt x="88" y="44"/>
                        </a:cubicBezTo>
                        <a:cubicBezTo>
                          <a:pt x="88" y="42"/>
                          <a:pt x="87" y="39"/>
                          <a:pt x="86" y="37"/>
                        </a:cubicBezTo>
                        <a:cubicBezTo>
                          <a:pt x="87" y="37"/>
                          <a:pt x="87" y="36"/>
                          <a:pt x="88" y="36"/>
                        </a:cubicBezTo>
                        <a:cubicBezTo>
                          <a:pt x="89" y="36"/>
                          <a:pt x="89" y="36"/>
                          <a:pt x="89" y="35"/>
                        </a:cubicBezTo>
                        <a:cubicBezTo>
                          <a:pt x="89" y="35"/>
                          <a:pt x="89" y="35"/>
                          <a:pt x="89" y="35"/>
                        </a:cubicBezTo>
                        <a:cubicBezTo>
                          <a:pt x="89" y="33"/>
                          <a:pt x="90" y="31"/>
                          <a:pt x="90" y="29"/>
                        </a:cubicBezTo>
                        <a:cubicBezTo>
                          <a:pt x="90" y="28"/>
                          <a:pt x="90" y="28"/>
                          <a:pt x="91" y="28"/>
                        </a:cubicBezTo>
                        <a:cubicBezTo>
                          <a:pt x="91" y="27"/>
                          <a:pt x="91" y="27"/>
                          <a:pt x="90" y="26"/>
                        </a:cubicBezTo>
                        <a:cubicBezTo>
                          <a:pt x="90" y="26"/>
                          <a:pt x="90" y="26"/>
                          <a:pt x="90" y="26"/>
                        </a:cubicBezTo>
                        <a:cubicBezTo>
                          <a:pt x="90" y="26"/>
                          <a:pt x="90" y="26"/>
                          <a:pt x="90" y="25"/>
                        </a:cubicBezTo>
                        <a:cubicBezTo>
                          <a:pt x="90" y="24"/>
                          <a:pt x="89" y="24"/>
                          <a:pt x="89" y="23"/>
                        </a:cubicBezTo>
                        <a:cubicBezTo>
                          <a:pt x="88" y="23"/>
                          <a:pt x="88" y="22"/>
                          <a:pt x="87" y="21"/>
                        </a:cubicBezTo>
                        <a:cubicBezTo>
                          <a:pt x="87" y="20"/>
                          <a:pt x="85" y="18"/>
                          <a:pt x="84" y="17"/>
                        </a:cubicBezTo>
                        <a:cubicBezTo>
                          <a:pt x="84" y="16"/>
                          <a:pt x="83" y="15"/>
                          <a:pt x="83" y="15"/>
                        </a:cubicBezTo>
                        <a:cubicBezTo>
                          <a:pt x="82" y="14"/>
                          <a:pt x="82" y="14"/>
                          <a:pt x="82" y="14"/>
                        </a:cubicBezTo>
                        <a:cubicBezTo>
                          <a:pt x="82" y="14"/>
                          <a:pt x="82" y="14"/>
                          <a:pt x="82" y="14"/>
                        </a:cubicBezTo>
                        <a:cubicBezTo>
                          <a:pt x="81" y="14"/>
                          <a:pt x="81" y="13"/>
                          <a:pt x="81" y="13"/>
                        </a:cubicBezTo>
                        <a:cubicBezTo>
                          <a:pt x="80" y="14"/>
                          <a:pt x="80" y="14"/>
                          <a:pt x="80" y="14"/>
                        </a:cubicBezTo>
                        <a:cubicBezTo>
                          <a:pt x="80" y="14"/>
                          <a:pt x="80" y="14"/>
                          <a:pt x="80" y="14"/>
                        </a:cubicBezTo>
                        <a:cubicBezTo>
                          <a:pt x="78" y="15"/>
                          <a:pt x="76" y="16"/>
                          <a:pt x="75" y="17"/>
                        </a:cubicBezTo>
                        <a:cubicBezTo>
                          <a:pt x="71" y="15"/>
                          <a:pt x="68" y="12"/>
                          <a:pt x="64" y="11"/>
                        </a:cubicBezTo>
                        <a:cubicBezTo>
                          <a:pt x="64" y="9"/>
                          <a:pt x="65" y="7"/>
                          <a:pt x="65" y="4"/>
                        </a:cubicBezTo>
                        <a:cubicBezTo>
                          <a:pt x="65" y="4"/>
                          <a:pt x="65" y="3"/>
                          <a:pt x="64" y="3"/>
                        </a:cubicBezTo>
                        <a:cubicBezTo>
                          <a:pt x="59" y="1"/>
                          <a:pt x="54" y="0"/>
                          <a:pt x="49" y="0"/>
                        </a:cubicBezTo>
                        <a:cubicBezTo>
                          <a:pt x="48" y="0"/>
                          <a:pt x="48" y="1"/>
                          <a:pt x="47" y="1"/>
                        </a:cubicBezTo>
                        <a:cubicBezTo>
                          <a:pt x="47" y="4"/>
                          <a:pt x="47" y="6"/>
                          <a:pt x="46" y="8"/>
                        </a:cubicBezTo>
                        <a:cubicBezTo>
                          <a:pt x="42" y="8"/>
                          <a:pt x="38" y="9"/>
                          <a:pt x="34" y="11"/>
                        </a:cubicBezTo>
                        <a:cubicBezTo>
                          <a:pt x="33" y="9"/>
                          <a:pt x="32" y="7"/>
                          <a:pt x="30" y="5"/>
                        </a:cubicBezTo>
                        <a:cubicBezTo>
                          <a:pt x="30" y="5"/>
                          <a:pt x="29" y="5"/>
                          <a:pt x="28" y="5"/>
                        </a:cubicBezTo>
                        <a:cubicBezTo>
                          <a:pt x="24" y="7"/>
                          <a:pt x="20" y="10"/>
                          <a:pt x="16" y="14"/>
                        </a:cubicBezTo>
                        <a:cubicBezTo>
                          <a:pt x="16" y="14"/>
                          <a:pt x="16" y="15"/>
                          <a:pt x="16" y="15"/>
                        </a:cubicBezTo>
                        <a:cubicBezTo>
                          <a:pt x="16" y="15"/>
                          <a:pt x="16" y="15"/>
                          <a:pt x="16" y="15"/>
                        </a:cubicBezTo>
                        <a:cubicBezTo>
                          <a:pt x="16" y="15"/>
                          <a:pt x="16" y="15"/>
                          <a:pt x="16" y="15"/>
                        </a:cubicBezTo>
                        <a:cubicBezTo>
                          <a:pt x="15" y="17"/>
                          <a:pt x="14" y="20"/>
                          <a:pt x="13" y="22"/>
                        </a:cubicBezTo>
                        <a:cubicBezTo>
                          <a:pt x="13" y="23"/>
                          <a:pt x="13" y="23"/>
                          <a:pt x="14" y="24"/>
                        </a:cubicBezTo>
                        <a:cubicBezTo>
                          <a:pt x="14" y="25"/>
                          <a:pt x="15" y="26"/>
                          <a:pt x="15" y="26"/>
                        </a:cubicBezTo>
                        <a:cubicBezTo>
                          <a:pt x="14" y="28"/>
                          <a:pt x="13" y="30"/>
                          <a:pt x="13" y="32"/>
                        </a:cubicBezTo>
                        <a:cubicBezTo>
                          <a:pt x="11" y="31"/>
                          <a:pt x="8" y="31"/>
                          <a:pt x="6" y="30"/>
                        </a:cubicBezTo>
                        <a:close/>
                        <a:moveTo>
                          <a:pt x="51" y="86"/>
                        </a:moveTo>
                        <a:cubicBezTo>
                          <a:pt x="51" y="86"/>
                          <a:pt x="51" y="86"/>
                          <a:pt x="51" y="86"/>
                        </a:cubicBezTo>
                        <a:cubicBezTo>
                          <a:pt x="51" y="86"/>
                          <a:pt x="51" y="86"/>
                          <a:pt x="51" y="86"/>
                        </a:cubicBezTo>
                        <a:cubicBezTo>
                          <a:pt x="51" y="86"/>
                          <a:pt x="51" y="86"/>
                          <a:pt x="51" y="86"/>
                        </a:cubicBezTo>
                        <a:close/>
                        <a:moveTo>
                          <a:pt x="77" y="86"/>
                        </a:moveTo>
                        <a:cubicBezTo>
                          <a:pt x="77" y="87"/>
                          <a:pt x="76" y="87"/>
                          <a:pt x="76" y="87"/>
                        </a:cubicBezTo>
                        <a:cubicBezTo>
                          <a:pt x="76" y="86"/>
                          <a:pt x="77" y="85"/>
                          <a:pt x="78" y="83"/>
                        </a:cubicBezTo>
                        <a:cubicBezTo>
                          <a:pt x="78" y="83"/>
                          <a:pt x="78" y="83"/>
                          <a:pt x="78" y="83"/>
                        </a:cubicBezTo>
                        <a:cubicBezTo>
                          <a:pt x="78" y="84"/>
                          <a:pt x="77" y="85"/>
                          <a:pt x="77" y="86"/>
                        </a:cubicBezTo>
                        <a:close/>
                        <a:moveTo>
                          <a:pt x="73" y="90"/>
                        </a:moveTo>
                        <a:cubicBezTo>
                          <a:pt x="72" y="90"/>
                          <a:pt x="71" y="91"/>
                          <a:pt x="71" y="91"/>
                        </a:cubicBezTo>
                        <a:cubicBezTo>
                          <a:pt x="71" y="90"/>
                          <a:pt x="72" y="88"/>
                          <a:pt x="73" y="86"/>
                        </a:cubicBezTo>
                        <a:cubicBezTo>
                          <a:pt x="74" y="86"/>
                          <a:pt x="74" y="86"/>
                          <a:pt x="75" y="85"/>
                        </a:cubicBezTo>
                        <a:cubicBezTo>
                          <a:pt x="74" y="87"/>
                          <a:pt x="73" y="88"/>
                          <a:pt x="73" y="90"/>
                        </a:cubicBezTo>
                        <a:close/>
                        <a:moveTo>
                          <a:pt x="65" y="92"/>
                        </a:moveTo>
                        <a:cubicBezTo>
                          <a:pt x="65" y="91"/>
                          <a:pt x="65" y="91"/>
                          <a:pt x="65" y="91"/>
                        </a:cubicBezTo>
                        <a:cubicBezTo>
                          <a:pt x="65" y="90"/>
                          <a:pt x="66" y="89"/>
                          <a:pt x="66" y="88"/>
                        </a:cubicBezTo>
                        <a:cubicBezTo>
                          <a:pt x="66" y="89"/>
                          <a:pt x="66" y="91"/>
                          <a:pt x="65" y="92"/>
                        </a:cubicBezTo>
                        <a:close/>
                        <a:moveTo>
                          <a:pt x="68" y="93"/>
                        </a:moveTo>
                        <a:cubicBezTo>
                          <a:pt x="68" y="91"/>
                          <a:pt x="69" y="90"/>
                          <a:pt x="69" y="89"/>
                        </a:cubicBezTo>
                        <a:cubicBezTo>
                          <a:pt x="70" y="88"/>
                          <a:pt x="70" y="88"/>
                          <a:pt x="71" y="88"/>
                        </a:cubicBezTo>
                        <a:cubicBezTo>
                          <a:pt x="70" y="89"/>
                          <a:pt x="69" y="91"/>
                          <a:pt x="68" y="93"/>
                        </a:cubicBezTo>
                        <a:close/>
                        <a:moveTo>
                          <a:pt x="64" y="89"/>
                        </a:moveTo>
                        <a:cubicBezTo>
                          <a:pt x="64" y="89"/>
                          <a:pt x="64" y="89"/>
                          <a:pt x="64" y="89"/>
                        </a:cubicBezTo>
                        <a:cubicBezTo>
                          <a:pt x="64" y="88"/>
                          <a:pt x="64" y="86"/>
                          <a:pt x="65" y="85"/>
                        </a:cubicBezTo>
                        <a:cubicBezTo>
                          <a:pt x="65" y="85"/>
                          <a:pt x="65" y="86"/>
                          <a:pt x="66" y="86"/>
                        </a:cubicBezTo>
                        <a:cubicBezTo>
                          <a:pt x="65" y="87"/>
                          <a:pt x="64" y="88"/>
                          <a:pt x="64" y="89"/>
                        </a:cubicBezTo>
                        <a:close/>
                        <a:moveTo>
                          <a:pt x="61" y="88"/>
                        </a:moveTo>
                        <a:cubicBezTo>
                          <a:pt x="60" y="89"/>
                          <a:pt x="59" y="89"/>
                          <a:pt x="57" y="89"/>
                        </a:cubicBezTo>
                        <a:cubicBezTo>
                          <a:pt x="59" y="88"/>
                          <a:pt x="60" y="86"/>
                          <a:pt x="61" y="84"/>
                        </a:cubicBezTo>
                        <a:cubicBezTo>
                          <a:pt x="61" y="84"/>
                          <a:pt x="61" y="84"/>
                          <a:pt x="62" y="84"/>
                        </a:cubicBezTo>
                        <a:cubicBezTo>
                          <a:pt x="62" y="85"/>
                          <a:pt x="61" y="87"/>
                          <a:pt x="61" y="88"/>
                        </a:cubicBezTo>
                        <a:close/>
                        <a:moveTo>
                          <a:pt x="55" y="90"/>
                        </a:moveTo>
                        <a:cubicBezTo>
                          <a:pt x="55" y="90"/>
                          <a:pt x="54" y="90"/>
                          <a:pt x="53" y="90"/>
                        </a:cubicBezTo>
                        <a:cubicBezTo>
                          <a:pt x="54" y="89"/>
                          <a:pt x="55" y="87"/>
                          <a:pt x="57" y="85"/>
                        </a:cubicBezTo>
                        <a:cubicBezTo>
                          <a:pt x="57" y="85"/>
                          <a:pt x="58" y="85"/>
                          <a:pt x="59" y="85"/>
                        </a:cubicBezTo>
                        <a:cubicBezTo>
                          <a:pt x="58" y="86"/>
                          <a:pt x="56" y="88"/>
                          <a:pt x="55" y="90"/>
                        </a:cubicBezTo>
                        <a:close/>
                        <a:moveTo>
                          <a:pt x="51" y="91"/>
                        </a:moveTo>
                        <a:cubicBezTo>
                          <a:pt x="51" y="91"/>
                          <a:pt x="50" y="91"/>
                          <a:pt x="50" y="91"/>
                        </a:cubicBezTo>
                        <a:cubicBezTo>
                          <a:pt x="50" y="90"/>
                          <a:pt x="50" y="90"/>
                          <a:pt x="51" y="89"/>
                        </a:cubicBezTo>
                        <a:cubicBezTo>
                          <a:pt x="52" y="88"/>
                          <a:pt x="53" y="87"/>
                          <a:pt x="54" y="86"/>
                        </a:cubicBezTo>
                        <a:cubicBezTo>
                          <a:pt x="54" y="86"/>
                          <a:pt x="54" y="86"/>
                          <a:pt x="55" y="86"/>
                        </a:cubicBezTo>
                        <a:cubicBezTo>
                          <a:pt x="53" y="87"/>
                          <a:pt x="52" y="89"/>
                          <a:pt x="51" y="91"/>
                        </a:cubicBezTo>
                        <a:close/>
                        <a:moveTo>
                          <a:pt x="43" y="99"/>
                        </a:moveTo>
                        <a:cubicBezTo>
                          <a:pt x="42" y="98"/>
                          <a:pt x="42" y="98"/>
                          <a:pt x="41" y="98"/>
                        </a:cubicBezTo>
                        <a:cubicBezTo>
                          <a:pt x="42" y="97"/>
                          <a:pt x="43" y="95"/>
                          <a:pt x="44" y="93"/>
                        </a:cubicBezTo>
                        <a:cubicBezTo>
                          <a:pt x="45" y="93"/>
                          <a:pt x="46" y="93"/>
                          <a:pt x="46" y="93"/>
                        </a:cubicBezTo>
                        <a:cubicBezTo>
                          <a:pt x="45" y="95"/>
                          <a:pt x="44" y="97"/>
                          <a:pt x="43" y="99"/>
                        </a:cubicBezTo>
                        <a:close/>
                        <a:moveTo>
                          <a:pt x="46" y="97"/>
                        </a:moveTo>
                        <a:cubicBezTo>
                          <a:pt x="45" y="97"/>
                          <a:pt x="45" y="98"/>
                          <a:pt x="45" y="99"/>
                        </a:cubicBezTo>
                        <a:cubicBezTo>
                          <a:pt x="45" y="99"/>
                          <a:pt x="45" y="99"/>
                          <a:pt x="45" y="99"/>
                        </a:cubicBezTo>
                        <a:cubicBezTo>
                          <a:pt x="45" y="98"/>
                          <a:pt x="45" y="97"/>
                          <a:pt x="46" y="97"/>
                        </a:cubicBezTo>
                        <a:close/>
                        <a:moveTo>
                          <a:pt x="40" y="98"/>
                        </a:moveTo>
                        <a:cubicBezTo>
                          <a:pt x="39" y="98"/>
                          <a:pt x="39" y="98"/>
                          <a:pt x="38" y="98"/>
                        </a:cubicBezTo>
                        <a:cubicBezTo>
                          <a:pt x="39" y="96"/>
                          <a:pt x="40" y="94"/>
                          <a:pt x="41" y="93"/>
                        </a:cubicBezTo>
                        <a:cubicBezTo>
                          <a:pt x="42" y="93"/>
                          <a:pt x="42" y="93"/>
                          <a:pt x="43" y="93"/>
                        </a:cubicBezTo>
                        <a:cubicBezTo>
                          <a:pt x="42" y="95"/>
                          <a:pt x="41" y="96"/>
                          <a:pt x="40" y="98"/>
                        </a:cubicBezTo>
                        <a:close/>
                        <a:moveTo>
                          <a:pt x="36" y="97"/>
                        </a:moveTo>
                        <a:cubicBezTo>
                          <a:pt x="36" y="97"/>
                          <a:pt x="35" y="97"/>
                          <a:pt x="35" y="97"/>
                        </a:cubicBezTo>
                        <a:cubicBezTo>
                          <a:pt x="36" y="95"/>
                          <a:pt x="37" y="94"/>
                          <a:pt x="38" y="92"/>
                        </a:cubicBezTo>
                        <a:cubicBezTo>
                          <a:pt x="39" y="92"/>
                          <a:pt x="39" y="92"/>
                          <a:pt x="39" y="92"/>
                        </a:cubicBezTo>
                        <a:cubicBezTo>
                          <a:pt x="38" y="94"/>
                          <a:pt x="37" y="96"/>
                          <a:pt x="36" y="97"/>
                        </a:cubicBezTo>
                        <a:close/>
                        <a:moveTo>
                          <a:pt x="33" y="89"/>
                        </a:moveTo>
                        <a:cubicBezTo>
                          <a:pt x="32" y="89"/>
                          <a:pt x="32" y="88"/>
                          <a:pt x="32" y="88"/>
                        </a:cubicBezTo>
                        <a:cubicBezTo>
                          <a:pt x="31" y="88"/>
                          <a:pt x="31" y="88"/>
                          <a:pt x="30" y="87"/>
                        </a:cubicBezTo>
                        <a:cubicBezTo>
                          <a:pt x="31" y="86"/>
                          <a:pt x="32" y="85"/>
                          <a:pt x="33" y="84"/>
                        </a:cubicBezTo>
                        <a:cubicBezTo>
                          <a:pt x="33" y="86"/>
                          <a:pt x="33" y="87"/>
                          <a:pt x="33" y="89"/>
                        </a:cubicBezTo>
                        <a:close/>
                        <a:moveTo>
                          <a:pt x="34" y="95"/>
                        </a:moveTo>
                        <a:cubicBezTo>
                          <a:pt x="35" y="94"/>
                          <a:pt x="35" y="93"/>
                          <a:pt x="35" y="91"/>
                        </a:cubicBezTo>
                        <a:cubicBezTo>
                          <a:pt x="36" y="92"/>
                          <a:pt x="36" y="92"/>
                          <a:pt x="37" y="92"/>
                        </a:cubicBezTo>
                        <a:cubicBezTo>
                          <a:pt x="36" y="93"/>
                          <a:pt x="35" y="94"/>
                          <a:pt x="34" y="95"/>
                        </a:cubicBezTo>
                        <a:close/>
                        <a:moveTo>
                          <a:pt x="29" y="87"/>
                        </a:moveTo>
                        <a:cubicBezTo>
                          <a:pt x="28" y="86"/>
                          <a:pt x="28" y="86"/>
                          <a:pt x="27" y="86"/>
                        </a:cubicBezTo>
                        <a:cubicBezTo>
                          <a:pt x="29" y="84"/>
                          <a:pt x="30" y="83"/>
                          <a:pt x="32" y="82"/>
                        </a:cubicBezTo>
                        <a:cubicBezTo>
                          <a:pt x="32" y="82"/>
                          <a:pt x="33" y="82"/>
                          <a:pt x="33" y="83"/>
                        </a:cubicBezTo>
                        <a:cubicBezTo>
                          <a:pt x="32" y="84"/>
                          <a:pt x="30" y="85"/>
                          <a:pt x="29" y="87"/>
                        </a:cubicBezTo>
                        <a:close/>
                        <a:moveTo>
                          <a:pt x="26" y="85"/>
                        </a:moveTo>
                        <a:cubicBezTo>
                          <a:pt x="26" y="85"/>
                          <a:pt x="25" y="85"/>
                          <a:pt x="25" y="84"/>
                        </a:cubicBezTo>
                        <a:cubicBezTo>
                          <a:pt x="26" y="83"/>
                          <a:pt x="28" y="82"/>
                          <a:pt x="29" y="81"/>
                        </a:cubicBezTo>
                        <a:cubicBezTo>
                          <a:pt x="30" y="81"/>
                          <a:pt x="30" y="81"/>
                          <a:pt x="30" y="81"/>
                        </a:cubicBezTo>
                        <a:cubicBezTo>
                          <a:pt x="29" y="82"/>
                          <a:pt x="27" y="84"/>
                          <a:pt x="26" y="85"/>
                        </a:cubicBezTo>
                        <a:close/>
                        <a:moveTo>
                          <a:pt x="24" y="83"/>
                        </a:moveTo>
                        <a:cubicBezTo>
                          <a:pt x="24" y="83"/>
                          <a:pt x="23" y="83"/>
                          <a:pt x="23" y="83"/>
                        </a:cubicBezTo>
                        <a:cubicBezTo>
                          <a:pt x="24" y="82"/>
                          <a:pt x="26" y="80"/>
                          <a:pt x="27" y="79"/>
                        </a:cubicBezTo>
                        <a:cubicBezTo>
                          <a:pt x="27" y="80"/>
                          <a:pt x="28" y="80"/>
                          <a:pt x="28" y="80"/>
                        </a:cubicBezTo>
                        <a:cubicBezTo>
                          <a:pt x="27" y="81"/>
                          <a:pt x="25" y="82"/>
                          <a:pt x="24" y="83"/>
                        </a:cubicBezTo>
                        <a:close/>
                        <a:moveTo>
                          <a:pt x="22" y="81"/>
                        </a:moveTo>
                        <a:cubicBezTo>
                          <a:pt x="23" y="81"/>
                          <a:pt x="23" y="80"/>
                          <a:pt x="23" y="80"/>
                        </a:cubicBezTo>
                        <a:cubicBezTo>
                          <a:pt x="24" y="79"/>
                          <a:pt x="24" y="78"/>
                          <a:pt x="25" y="78"/>
                        </a:cubicBezTo>
                        <a:cubicBezTo>
                          <a:pt x="25" y="78"/>
                          <a:pt x="25" y="78"/>
                          <a:pt x="26" y="78"/>
                        </a:cubicBezTo>
                        <a:cubicBezTo>
                          <a:pt x="25" y="79"/>
                          <a:pt x="24" y="80"/>
                          <a:pt x="22" y="81"/>
                        </a:cubicBezTo>
                        <a:close/>
                        <a:moveTo>
                          <a:pt x="24" y="77"/>
                        </a:moveTo>
                        <a:cubicBezTo>
                          <a:pt x="24" y="77"/>
                          <a:pt x="24" y="77"/>
                          <a:pt x="24" y="77"/>
                        </a:cubicBezTo>
                        <a:cubicBezTo>
                          <a:pt x="24" y="77"/>
                          <a:pt x="24" y="77"/>
                          <a:pt x="24" y="77"/>
                        </a:cubicBezTo>
                        <a:cubicBezTo>
                          <a:pt x="24" y="77"/>
                          <a:pt x="24" y="77"/>
                          <a:pt x="24" y="77"/>
                        </a:cubicBezTo>
                        <a:close/>
                        <a:moveTo>
                          <a:pt x="19" y="81"/>
                        </a:moveTo>
                        <a:cubicBezTo>
                          <a:pt x="18" y="82"/>
                          <a:pt x="17" y="83"/>
                          <a:pt x="16" y="84"/>
                        </a:cubicBezTo>
                        <a:cubicBezTo>
                          <a:pt x="16" y="83"/>
                          <a:pt x="16" y="83"/>
                          <a:pt x="16" y="83"/>
                        </a:cubicBezTo>
                        <a:cubicBezTo>
                          <a:pt x="17" y="82"/>
                          <a:pt x="17" y="81"/>
                          <a:pt x="18" y="80"/>
                        </a:cubicBezTo>
                        <a:cubicBezTo>
                          <a:pt x="19" y="79"/>
                          <a:pt x="19" y="78"/>
                          <a:pt x="20" y="78"/>
                        </a:cubicBezTo>
                        <a:cubicBezTo>
                          <a:pt x="20" y="79"/>
                          <a:pt x="20" y="80"/>
                          <a:pt x="19" y="81"/>
                        </a:cubicBezTo>
                        <a:close/>
                        <a:moveTo>
                          <a:pt x="13" y="83"/>
                        </a:moveTo>
                        <a:cubicBezTo>
                          <a:pt x="13" y="83"/>
                          <a:pt x="13" y="83"/>
                          <a:pt x="12" y="82"/>
                        </a:cubicBezTo>
                        <a:cubicBezTo>
                          <a:pt x="13" y="82"/>
                          <a:pt x="14" y="81"/>
                          <a:pt x="14" y="80"/>
                        </a:cubicBezTo>
                        <a:cubicBezTo>
                          <a:pt x="14" y="80"/>
                          <a:pt x="14" y="81"/>
                          <a:pt x="14" y="82"/>
                        </a:cubicBezTo>
                        <a:cubicBezTo>
                          <a:pt x="14" y="82"/>
                          <a:pt x="13" y="83"/>
                          <a:pt x="13" y="83"/>
                        </a:cubicBezTo>
                        <a:close/>
                        <a:moveTo>
                          <a:pt x="12" y="81"/>
                        </a:moveTo>
                        <a:cubicBezTo>
                          <a:pt x="11" y="81"/>
                          <a:pt x="11" y="81"/>
                          <a:pt x="11" y="80"/>
                        </a:cubicBezTo>
                        <a:cubicBezTo>
                          <a:pt x="12" y="79"/>
                          <a:pt x="13" y="78"/>
                          <a:pt x="13" y="77"/>
                        </a:cubicBezTo>
                        <a:cubicBezTo>
                          <a:pt x="14" y="78"/>
                          <a:pt x="14" y="78"/>
                          <a:pt x="14" y="78"/>
                        </a:cubicBezTo>
                        <a:cubicBezTo>
                          <a:pt x="13" y="79"/>
                          <a:pt x="12" y="80"/>
                          <a:pt x="12" y="81"/>
                        </a:cubicBezTo>
                        <a:close/>
                        <a:moveTo>
                          <a:pt x="10" y="79"/>
                        </a:moveTo>
                        <a:cubicBezTo>
                          <a:pt x="10" y="79"/>
                          <a:pt x="10" y="78"/>
                          <a:pt x="9" y="78"/>
                        </a:cubicBezTo>
                        <a:cubicBezTo>
                          <a:pt x="10" y="77"/>
                          <a:pt x="11" y="76"/>
                          <a:pt x="12" y="76"/>
                        </a:cubicBezTo>
                        <a:cubicBezTo>
                          <a:pt x="12" y="76"/>
                          <a:pt x="12" y="76"/>
                          <a:pt x="12" y="76"/>
                        </a:cubicBezTo>
                        <a:cubicBezTo>
                          <a:pt x="12" y="77"/>
                          <a:pt x="11" y="78"/>
                          <a:pt x="10" y="79"/>
                        </a:cubicBezTo>
                        <a:close/>
                        <a:moveTo>
                          <a:pt x="11" y="56"/>
                        </a:moveTo>
                        <a:cubicBezTo>
                          <a:pt x="11" y="56"/>
                          <a:pt x="10" y="56"/>
                          <a:pt x="10" y="57"/>
                        </a:cubicBezTo>
                        <a:cubicBezTo>
                          <a:pt x="10" y="57"/>
                          <a:pt x="10" y="57"/>
                          <a:pt x="10" y="57"/>
                        </a:cubicBezTo>
                        <a:cubicBezTo>
                          <a:pt x="10" y="56"/>
                          <a:pt x="10" y="56"/>
                          <a:pt x="10" y="56"/>
                        </a:cubicBezTo>
                        <a:cubicBezTo>
                          <a:pt x="10" y="56"/>
                          <a:pt x="10" y="56"/>
                          <a:pt x="11" y="55"/>
                        </a:cubicBezTo>
                        <a:cubicBezTo>
                          <a:pt x="11" y="56"/>
                          <a:pt x="11" y="56"/>
                          <a:pt x="11" y="56"/>
                        </a:cubicBezTo>
                        <a:close/>
                        <a:moveTo>
                          <a:pt x="8" y="53"/>
                        </a:moveTo>
                        <a:cubicBezTo>
                          <a:pt x="8" y="53"/>
                          <a:pt x="8" y="54"/>
                          <a:pt x="7" y="54"/>
                        </a:cubicBezTo>
                        <a:cubicBezTo>
                          <a:pt x="7" y="54"/>
                          <a:pt x="7" y="54"/>
                          <a:pt x="6" y="54"/>
                        </a:cubicBezTo>
                        <a:cubicBezTo>
                          <a:pt x="7" y="53"/>
                          <a:pt x="8" y="52"/>
                          <a:pt x="9" y="50"/>
                        </a:cubicBezTo>
                        <a:cubicBezTo>
                          <a:pt x="8" y="51"/>
                          <a:pt x="8" y="52"/>
                          <a:pt x="8" y="53"/>
                        </a:cubicBezTo>
                        <a:close/>
                        <a:moveTo>
                          <a:pt x="11" y="59"/>
                        </a:moveTo>
                        <a:cubicBezTo>
                          <a:pt x="11" y="59"/>
                          <a:pt x="11" y="58"/>
                          <a:pt x="11" y="58"/>
                        </a:cubicBezTo>
                        <a:cubicBezTo>
                          <a:pt x="11" y="59"/>
                          <a:pt x="12" y="59"/>
                          <a:pt x="12" y="60"/>
                        </a:cubicBezTo>
                        <a:cubicBezTo>
                          <a:pt x="11" y="60"/>
                          <a:pt x="11" y="61"/>
                          <a:pt x="11" y="61"/>
                        </a:cubicBezTo>
                        <a:cubicBezTo>
                          <a:pt x="11" y="61"/>
                          <a:pt x="11" y="60"/>
                          <a:pt x="11" y="59"/>
                        </a:cubicBezTo>
                        <a:close/>
                        <a:moveTo>
                          <a:pt x="9" y="77"/>
                        </a:moveTo>
                        <a:cubicBezTo>
                          <a:pt x="9" y="77"/>
                          <a:pt x="8" y="76"/>
                          <a:pt x="8" y="76"/>
                        </a:cubicBezTo>
                        <a:cubicBezTo>
                          <a:pt x="9" y="75"/>
                          <a:pt x="10" y="75"/>
                          <a:pt x="11" y="74"/>
                        </a:cubicBezTo>
                        <a:cubicBezTo>
                          <a:pt x="11" y="74"/>
                          <a:pt x="11" y="74"/>
                          <a:pt x="11" y="74"/>
                        </a:cubicBezTo>
                        <a:cubicBezTo>
                          <a:pt x="10" y="75"/>
                          <a:pt x="9" y="76"/>
                          <a:pt x="9" y="77"/>
                        </a:cubicBezTo>
                        <a:close/>
                        <a:moveTo>
                          <a:pt x="8" y="75"/>
                        </a:moveTo>
                        <a:cubicBezTo>
                          <a:pt x="8" y="75"/>
                          <a:pt x="7" y="75"/>
                          <a:pt x="7" y="74"/>
                        </a:cubicBezTo>
                        <a:cubicBezTo>
                          <a:pt x="8" y="73"/>
                          <a:pt x="8" y="72"/>
                          <a:pt x="9" y="71"/>
                        </a:cubicBezTo>
                        <a:cubicBezTo>
                          <a:pt x="9" y="71"/>
                          <a:pt x="9" y="72"/>
                          <a:pt x="10" y="72"/>
                        </a:cubicBezTo>
                        <a:cubicBezTo>
                          <a:pt x="9" y="73"/>
                          <a:pt x="8" y="74"/>
                          <a:pt x="8" y="75"/>
                        </a:cubicBezTo>
                        <a:close/>
                        <a:moveTo>
                          <a:pt x="12" y="61"/>
                        </a:moveTo>
                        <a:cubicBezTo>
                          <a:pt x="12" y="61"/>
                          <a:pt x="12" y="61"/>
                          <a:pt x="12" y="61"/>
                        </a:cubicBezTo>
                        <a:cubicBezTo>
                          <a:pt x="12" y="62"/>
                          <a:pt x="12" y="62"/>
                          <a:pt x="12" y="62"/>
                        </a:cubicBezTo>
                        <a:cubicBezTo>
                          <a:pt x="12" y="62"/>
                          <a:pt x="12" y="61"/>
                          <a:pt x="12" y="61"/>
                        </a:cubicBezTo>
                        <a:close/>
                        <a:moveTo>
                          <a:pt x="5" y="54"/>
                        </a:moveTo>
                        <a:cubicBezTo>
                          <a:pt x="4" y="54"/>
                          <a:pt x="3" y="54"/>
                          <a:pt x="3" y="53"/>
                        </a:cubicBezTo>
                        <a:cubicBezTo>
                          <a:pt x="3" y="53"/>
                          <a:pt x="3" y="53"/>
                          <a:pt x="3" y="53"/>
                        </a:cubicBezTo>
                        <a:cubicBezTo>
                          <a:pt x="4" y="52"/>
                          <a:pt x="5" y="50"/>
                          <a:pt x="6" y="48"/>
                        </a:cubicBezTo>
                        <a:cubicBezTo>
                          <a:pt x="7" y="49"/>
                          <a:pt x="7" y="49"/>
                          <a:pt x="8" y="49"/>
                        </a:cubicBezTo>
                        <a:cubicBezTo>
                          <a:pt x="7" y="50"/>
                          <a:pt x="6" y="52"/>
                          <a:pt x="5" y="54"/>
                        </a:cubicBezTo>
                        <a:close/>
                        <a:moveTo>
                          <a:pt x="3" y="50"/>
                        </a:moveTo>
                        <a:cubicBezTo>
                          <a:pt x="3" y="49"/>
                          <a:pt x="3" y="49"/>
                          <a:pt x="3" y="48"/>
                        </a:cubicBezTo>
                        <a:cubicBezTo>
                          <a:pt x="4" y="48"/>
                          <a:pt x="4" y="48"/>
                          <a:pt x="4" y="48"/>
                        </a:cubicBezTo>
                        <a:cubicBezTo>
                          <a:pt x="4" y="49"/>
                          <a:pt x="4" y="49"/>
                          <a:pt x="3" y="50"/>
                        </a:cubicBezTo>
                        <a:close/>
                        <a:moveTo>
                          <a:pt x="78" y="73"/>
                        </a:moveTo>
                        <a:cubicBezTo>
                          <a:pt x="78" y="73"/>
                          <a:pt x="78" y="73"/>
                          <a:pt x="78" y="73"/>
                        </a:cubicBezTo>
                        <a:cubicBezTo>
                          <a:pt x="79" y="71"/>
                          <a:pt x="80" y="70"/>
                          <a:pt x="81" y="69"/>
                        </a:cubicBezTo>
                        <a:cubicBezTo>
                          <a:pt x="81" y="69"/>
                          <a:pt x="81" y="69"/>
                          <a:pt x="81" y="69"/>
                        </a:cubicBezTo>
                        <a:cubicBezTo>
                          <a:pt x="81" y="69"/>
                          <a:pt x="81" y="69"/>
                          <a:pt x="81" y="70"/>
                        </a:cubicBezTo>
                        <a:cubicBezTo>
                          <a:pt x="81" y="70"/>
                          <a:pt x="80" y="70"/>
                          <a:pt x="80" y="70"/>
                        </a:cubicBezTo>
                        <a:cubicBezTo>
                          <a:pt x="80" y="71"/>
                          <a:pt x="79" y="72"/>
                          <a:pt x="78" y="73"/>
                        </a:cubicBezTo>
                        <a:close/>
                        <a:moveTo>
                          <a:pt x="90" y="63"/>
                        </a:moveTo>
                        <a:cubicBezTo>
                          <a:pt x="89" y="64"/>
                          <a:pt x="89" y="66"/>
                          <a:pt x="88" y="68"/>
                        </a:cubicBezTo>
                        <a:cubicBezTo>
                          <a:pt x="88" y="68"/>
                          <a:pt x="87" y="68"/>
                          <a:pt x="87" y="68"/>
                        </a:cubicBezTo>
                        <a:cubicBezTo>
                          <a:pt x="88" y="66"/>
                          <a:pt x="89" y="64"/>
                          <a:pt x="90" y="63"/>
                        </a:cubicBezTo>
                        <a:cubicBezTo>
                          <a:pt x="90" y="63"/>
                          <a:pt x="90" y="63"/>
                          <a:pt x="90" y="63"/>
                        </a:cubicBezTo>
                        <a:close/>
                        <a:moveTo>
                          <a:pt x="85" y="67"/>
                        </a:moveTo>
                        <a:cubicBezTo>
                          <a:pt x="85" y="67"/>
                          <a:pt x="84" y="67"/>
                          <a:pt x="84" y="68"/>
                        </a:cubicBezTo>
                        <a:cubicBezTo>
                          <a:pt x="84" y="67"/>
                          <a:pt x="84" y="67"/>
                          <a:pt x="84" y="66"/>
                        </a:cubicBezTo>
                        <a:cubicBezTo>
                          <a:pt x="85" y="65"/>
                          <a:pt x="86" y="64"/>
                          <a:pt x="87" y="62"/>
                        </a:cubicBezTo>
                        <a:cubicBezTo>
                          <a:pt x="87" y="62"/>
                          <a:pt x="87" y="62"/>
                          <a:pt x="87" y="62"/>
                        </a:cubicBezTo>
                        <a:cubicBezTo>
                          <a:pt x="88" y="62"/>
                          <a:pt x="88" y="62"/>
                          <a:pt x="88" y="62"/>
                        </a:cubicBezTo>
                        <a:cubicBezTo>
                          <a:pt x="87" y="64"/>
                          <a:pt x="86" y="66"/>
                          <a:pt x="85" y="67"/>
                        </a:cubicBezTo>
                        <a:close/>
                        <a:moveTo>
                          <a:pt x="85" y="32"/>
                        </a:moveTo>
                        <a:cubicBezTo>
                          <a:pt x="86" y="31"/>
                          <a:pt x="86" y="31"/>
                          <a:pt x="87" y="30"/>
                        </a:cubicBezTo>
                        <a:cubicBezTo>
                          <a:pt x="87" y="31"/>
                          <a:pt x="87" y="32"/>
                          <a:pt x="86" y="33"/>
                        </a:cubicBezTo>
                        <a:cubicBezTo>
                          <a:pt x="86" y="34"/>
                          <a:pt x="86" y="34"/>
                          <a:pt x="86" y="34"/>
                        </a:cubicBezTo>
                        <a:cubicBezTo>
                          <a:pt x="85" y="33"/>
                          <a:pt x="85" y="33"/>
                          <a:pt x="85" y="32"/>
                        </a:cubicBezTo>
                        <a:close/>
                        <a:moveTo>
                          <a:pt x="17" y="21"/>
                        </a:moveTo>
                        <a:cubicBezTo>
                          <a:pt x="18" y="20"/>
                          <a:pt x="18" y="20"/>
                          <a:pt x="18" y="19"/>
                        </a:cubicBezTo>
                        <a:cubicBezTo>
                          <a:pt x="19" y="20"/>
                          <a:pt x="19" y="20"/>
                          <a:pt x="19" y="20"/>
                        </a:cubicBezTo>
                        <a:cubicBezTo>
                          <a:pt x="18" y="20"/>
                          <a:pt x="17" y="21"/>
                          <a:pt x="17" y="21"/>
                        </a:cubicBezTo>
                        <a:cubicBezTo>
                          <a:pt x="17" y="21"/>
                          <a:pt x="17" y="21"/>
                          <a:pt x="17" y="21"/>
                        </a:cubicBezTo>
                        <a:close/>
                        <a:moveTo>
                          <a:pt x="17" y="23"/>
                        </a:moveTo>
                        <a:cubicBezTo>
                          <a:pt x="18" y="23"/>
                          <a:pt x="18" y="22"/>
                          <a:pt x="19" y="21"/>
                        </a:cubicBezTo>
                        <a:cubicBezTo>
                          <a:pt x="19" y="22"/>
                          <a:pt x="18" y="23"/>
                          <a:pt x="17" y="24"/>
                        </a:cubicBezTo>
                        <a:cubicBezTo>
                          <a:pt x="17" y="24"/>
                          <a:pt x="17" y="23"/>
                          <a:pt x="17" y="23"/>
                        </a:cubicBezTo>
                        <a:close/>
                        <a:moveTo>
                          <a:pt x="15" y="34"/>
                        </a:moveTo>
                        <a:cubicBezTo>
                          <a:pt x="16" y="31"/>
                          <a:pt x="17" y="29"/>
                          <a:pt x="18" y="27"/>
                        </a:cubicBezTo>
                        <a:cubicBezTo>
                          <a:pt x="18" y="27"/>
                          <a:pt x="18" y="27"/>
                          <a:pt x="18" y="27"/>
                        </a:cubicBezTo>
                        <a:cubicBezTo>
                          <a:pt x="20" y="25"/>
                          <a:pt x="21" y="24"/>
                          <a:pt x="22" y="22"/>
                        </a:cubicBezTo>
                        <a:cubicBezTo>
                          <a:pt x="23" y="21"/>
                          <a:pt x="23" y="21"/>
                          <a:pt x="23" y="20"/>
                        </a:cubicBezTo>
                        <a:cubicBezTo>
                          <a:pt x="21" y="18"/>
                          <a:pt x="20" y="17"/>
                          <a:pt x="19" y="15"/>
                        </a:cubicBezTo>
                        <a:cubicBezTo>
                          <a:pt x="22" y="12"/>
                          <a:pt x="25" y="10"/>
                          <a:pt x="29" y="8"/>
                        </a:cubicBezTo>
                        <a:cubicBezTo>
                          <a:pt x="30" y="10"/>
                          <a:pt x="31" y="12"/>
                          <a:pt x="32" y="13"/>
                        </a:cubicBezTo>
                        <a:cubicBezTo>
                          <a:pt x="33" y="14"/>
                          <a:pt x="33" y="14"/>
                          <a:pt x="34" y="14"/>
                        </a:cubicBezTo>
                        <a:cubicBezTo>
                          <a:pt x="38" y="12"/>
                          <a:pt x="43" y="11"/>
                          <a:pt x="48" y="11"/>
                        </a:cubicBezTo>
                        <a:cubicBezTo>
                          <a:pt x="48" y="11"/>
                          <a:pt x="49" y="10"/>
                          <a:pt x="49" y="9"/>
                        </a:cubicBezTo>
                        <a:cubicBezTo>
                          <a:pt x="49" y="7"/>
                          <a:pt x="50" y="5"/>
                          <a:pt x="50" y="3"/>
                        </a:cubicBezTo>
                        <a:cubicBezTo>
                          <a:pt x="54" y="3"/>
                          <a:pt x="58" y="4"/>
                          <a:pt x="62" y="5"/>
                        </a:cubicBezTo>
                        <a:cubicBezTo>
                          <a:pt x="61" y="7"/>
                          <a:pt x="61" y="9"/>
                          <a:pt x="61" y="11"/>
                        </a:cubicBezTo>
                        <a:cubicBezTo>
                          <a:pt x="61" y="12"/>
                          <a:pt x="61" y="13"/>
                          <a:pt x="62" y="13"/>
                        </a:cubicBezTo>
                        <a:cubicBezTo>
                          <a:pt x="66" y="15"/>
                          <a:pt x="70" y="17"/>
                          <a:pt x="73" y="20"/>
                        </a:cubicBezTo>
                        <a:cubicBezTo>
                          <a:pt x="74" y="21"/>
                          <a:pt x="75" y="21"/>
                          <a:pt x="75" y="21"/>
                        </a:cubicBezTo>
                        <a:cubicBezTo>
                          <a:pt x="77" y="19"/>
                          <a:pt x="79" y="18"/>
                          <a:pt x="81" y="17"/>
                        </a:cubicBezTo>
                        <a:cubicBezTo>
                          <a:pt x="81" y="17"/>
                          <a:pt x="81" y="17"/>
                          <a:pt x="81" y="18"/>
                        </a:cubicBezTo>
                        <a:cubicBezTo>
                          <a:pt x="82" y="19"/>
                          <a:pt x="83" y="20"/>
                          <a:pt x="84" y="22"/>
                        </a:cubicBezTo>
                        <a:cubicBezTo>
                          <a:pt x="85" y="23"/>
                          <a:pt x="86" y="24"/>
                          <a:pt x="86" y="24"/>
                        </a:cubicBezTo>
                        <a:cubicBezTo>
                          <a:pt x="87" y="25"/>
                          <a:pt x="87" y="26"/>
                          <a:pt x="87" y="27"/>
                        </a:cubicBezTo>
                        <a:cubicBezTo>
                          <a:pt x="87" y="27"/>
                          <a:pt x="87" y="27"/>
                          <a:pt x="87" y="27"/>
                        </a:cubicBezTo>
                        <a:cubicBezTo>
                          <a:pt x="86" y="28"/>
                          <a:pt x="84" y="29"/>
                          <a:pt x="82" y="30"/>
                        </a:cubicBezTo>
                        <a:cubicBezTo>
                          <a:pt x="82" y="31"/>
                          <a:pt x="81" y="31"/>
                          <a:pt x="82" y="32"/>
                        </a:cubicBezTo>
                        <a:cubicBezTo>
                          <a:pt x="84" y="36"/>
                          <a:pt x="85" y="41"/>
                          <a:pt x="85" y="46"/>
                        </a:cubicBezTo>
                        <a:cubicBezTo>
                          <a:pt x="85" y="46"/>
                          <a:pt x="85" y="47"/>
                          <a:pt x="86" y="47"/>
                        </a:cubicBezTo>
                        <a:cubicBezTo>
                          <a:pt x="88" y="47"/>
                          <a:pt x="90" y="48"/>
                          <a:pt x="92" y="48"/>
                        </a:cubicBezTo>
                        <a:cubicBezTo>
                          <a:pt x="92" y="52"/>
                          <a:pt x="92" y="56"/>
                          <a:pt x="90" y="60"/>
                        </a:cubicBezTo>
                        <a:cubicBezTo>
                          <a:pt x="89" y="60"/>
                          <a:pt x="88" y="59"/>
                          <a:pt x="87" y="59"/>
                        </a:cubicBezTo>
                        <a:cubicBezTo>
                          <a:pt x="86" y="59"/>
                          <a:pt x="84" y="60"/>
                          <a:pt x="83" y="61"/>
                        </a:cubicBezTo>
                        <a:cubicBezTo>
                          <a:pt x="81" y="62"/>
                          <a:pt x="80" y="64"/>
                          <a:pt x="79" y="66"/>
                        </a:cubicBezTo>
                        <a:cubicBezTo>
                          <a:pt x="78" y="67"/>
                          <a:pt x="77" y="69"/>
                          <a:pt x="75" y="72"/>
                        </a:cubicBezTo>
                        <a:cubicBezTo>
                          <a:pt x="75" y="72"/>
                          <a:pt x="75" y="73"/>
                          <a:pt x="75" y="73"/>
                        </a:cubicBezTo>
                        <a:cubicBezTo>
                          <a:pt x="76" y="75"/>
                          <a:pt x="77" y="77"/>
                          <a:pt x="79" y="79"/>
                        </a:cubicBezTo>
                        <a:cubicBezTo>
                          <a:pt x="76" y="81"/>
                          <a:pt x="72" y="84"/>
                          <a:pt x="69" y="86"/>
                        </a:cubicBezTo>
                        <a:cubicBezTo>
                          <a:pt x="68" y="84"/>
                          <a:pt x="67" y="82"/>
                          <a:pt x="65" y="80"/>
                        </a:cubicBezTo>
                        <a:cubicBezTo>
                          <a:pt x="65" y="80"/>
                          <a:pt x="64" y="80"/>
                          <a:pt x="63" y="80"/>
                        </a:cubicBezTo>
                        <a:cubicBezTo>
                          <a:pt x="59" y="82"/>
                          <a:pt x="55" y="83"/>
                          <a:pt x="50" y="83"/>
                        </a:cubicBezTo>
                        <a:cubicBezTo>
                          <a:pt x="49" y="83"/>
                          <a:pt x="48" y="84"/>
                          <a:pt x="48" y="84"/>
                        </a:cubicBezTo>
                        <a:cubicBezTo>
                          <a:pt x="48" y="86"/>
                          <a:pt x="48" y="88"/>
                          <a:pt x="47" y="90"/>
                        </a:cubicBezTo>
                        <a:cubicBezTo>
                          <a:pt x="43" y="90"/>
                          <a:pt x="39" y="90"/>
                          <a:pt x="36" y="88"/>
                        </a:cubicBezTo>
                        <a:cubicBezTo>
                          <a:pt x="36" y="86"/>
                          <a:pt x="36" y="84"/>
                          <a:pt x="37" y="82"/>
                        </a:cubicBezTo>
                        <a:cubicBezTo>
                          <a:pt x="37" y="82"/>
                          <a:pt x="36" y="81"/>
                          <a:pt x="36" y="81"/>
                        </a:cubicBezTo>
                        <a:cubicBezTo>
                          <a:pt x="31" y="79"/>
                          <a:pt x="27" y="76"/>
                          <a:pt x="24" y="73"/>
                        </a:cubicBezTo>
                        <a:cubicBezTo>
                          <a:pt x="23" y="73"/>
                          <a:pt x="23" y="73"/>
                          <a:pt x="22" y="73"/>
                        </a:cubicBezTo>
                        <a:cubicBezTo>
                          <a:pt x="20" y="74"/>
                          <a:pt x="19" y="75"/>
                          <a:pt x="17" y="77"/>
                        </a:cubicBezTo>
                        <a:cubicBezTo>
                          <a:pt x="14" y="74"/>
                          <a:pt x="12" y="70"/>
                          <a:pt x="10" y="67"/>
                        </a:cubicBezTo>
                        <a:cubicBezTo>
                          <a:pt x="12" y="66"/>
                          <a:pt x="13" y="64"/>
                          <a:pt x="15" y="63"/>
                        </a:cubicBezTo>
                        <a:cubicBezTo>
                          <a:pt x="16" y="63"/>
                          <a:pt x="16" y="62"/>
                          <a:pt x="16" y="61"/>
                        </a:cubicBezTo>
                        <a:cubicBezTo>
                          <a:pt x="14" y="57"/>
                          <a:pt x="13" y="53"/>
                          <a:pt x="13" y="48"/>
                        </a:cubicBezTo>
                        <a:cubicBezTo>
                          <a:pt x="12" y="47"/>
                          <a:pt x="12" y="46"/>
                          <a:pt x="11" y="46"/>
                        </a:cubicBezTo>
                        <a:cubicBezTo>
                          <a:pt x="9" y="46"/>
                          <a:pt x="7" y="46"/>
                          <a:pt x="5" y="45"/>
                        </a:cubicBezTo>
                        <a:cubicBezTo>
                          <a:pt x="5" y="41"/>
                          <a:pt x="6" y="37"/>
                          <a:pt x="7" y="34"/>
                        </a:cubicBezTo>
                        <a:cubicBezTo>
                          <a:pt x="9" y="34"/>
                          <a:pt x="11" y="34"/>
                          <a:pt x="13" y="35"/>
                        </a:cubicBezTo>
                        <a:cubicBezTo>
                          <a:pt x="14" y="35"/>
                          <a:pt x="15" y="34"/>
                          <a:pt x="1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8" name="Freeform 168"/>
                  <p:cNvSpPr>
                    <a:spLocks noEditPoints="1"/>
                  </p:cNvSpPr>
                  <p:nvPr>
                    <p:custDataLst>
                      <p:tags r:id="rId9"/>
                    </p:custDataLst>
                  </p:nvPr>
                </p:nvSpPr>
                <p:spPr bwMode="auto">
                  <a:xfrm>
                    <a:off x="3302" y="1348"/>
                    <a:ext cx="114" cy="118"/>
                  </a:xfrm>
                  <a:custGeom>
                    <a:avLst/>
                    <a:gdLst>
                      <a:gd name="T0" fmla="*/ 35 w 48"/>
                      <a:gd name="T1" fmla="*/ 47 h 50"/>
                      <a:gd name="T2" fmla="*/ 35 w 48"/>
                      <a:gd name="T3" fmla="*/ 47 h 50"/>
                      <a:gd name="T4" fmla="*/ 37 w 48"/>
                      <a:gd name="T5" fmla="*/ 46 h 50"/>
                      <a:gd name="T6" fmla="*/ 38 w 48"/>
                      <a:gd name="T7" fmla="*/ 45 h 50"/>
                      <a:gd name="T8" fmla="*/ 38 w 48"/>
                      <a:gd name="T9" fmla="*/ 45 h 50"/>
                      <a:gd name="T10" fmla="*/ 38 w 48"/>
                      <a:gd name="T11" fmla="*/ 45 h 50"/>
                      <a:gd name="T12" fmla="*/ 38 w 48"/>
                      <a:gd name="T13" fmla="*/ 45 h 50"/>
                      <a:gd name="T14" fmla="*/ 38 w 48"/>
                      <a:gd name="T15" fmla="*/ 45 h 50"/>
                      <a:gd name="T16" fmla="*/ 48 w 48"/>
                      <a:gd name="T17" fmla="*/ 26 h 50"/>
                      <a:gd name="T18" fmla="*/ 24 w 48"/>
                      <a:gd name="T19" fmla="*/ 0 h 50"/>
                      <a:gd name="T20" fmla="*/ 11 w 48"/>
                      <a:gd name="T21" fmla="*/ 4 h 50"/>
                      <a:gd name="T22" fmla="*/ 7 w 48"/>
                      <a:gd name="T23" fmla="*/ 41 h 50"/>
                      <a:gd name="T24" fmla="*/ 43 w 48"/>
                      <a:gd name="T25" fmla="*/ 17 h 50"/>
                      <a:gd name="T26" fmla="*/ 39 w 48"/>
                      <a:gd name="T27" fmla="*/ 15 h 50"/>
                      <a:gd name="T28" fmla="*/ 43 w 48"/>
                      <a:gd name="T29" fmla="*/ 17 h 50"/>
                      <a:gd name="T30" fmla="*/ 45 w 48"/>
                      <a:gd name="T31" fmla="*/ 21 h 50"/>
                      <a:gd name="T32" fmla="*/ 42 w 48"/>
                      <a:gd name="T33" fmla="*/ 19 h 50"/>
                      <a:gd name="T34" fmla="*/ 45 w 48"/>
                      <a:gd name="T35" fmla="*/ 25 h 50"/>
                      <a:gd name="T36" fmla="*/ 45 w 48"/>
                      <a:gd name="T37" fmla="*/ 25 h 50"/>
                      <a:gd name="T38" fmla="*/ 45 w 48"/>
                      <a:gd name="T39" fmla="*/ 25 h 50"/>
                      <a:gd name="T40" fmla="*/ 44 w 48"/>
                      <a:gd name="T41" fmla="*/ 24 h 50"/>
                      <a:gd name="T42" fmla="*/ 45 w 48"/>
                      <a:gd name="T43" fmla="*/ 23 h 50"/>
                      <a:gd name="T44" fmla="*/ 45 w 48"/>
                      <a:gd name="T45" fmla="*/ 27 h 50"/>
                      <a:gd name="T46" fmla="*/ 45 w 48"/>
                      <a:gd name="T47" fmla="*/ 27 h 50"/>
                      <a:gd name="T48" fmla="*/ 41 w 48"/>
                      <a:gd name="T49" fmla="*/ 12 h 50"/>
                      <a:gd name="T50" fmla="*/ 34 w 48"/>
                      <a:gd name="T51" fmla="*/ 11 h 50"/>
                      <a:gd name="T52" fmla="*/ 39 w 48"/>
                      <a:gd name="T53" fmla="*/ 10 h 50"/>
                      <a:gd name="T54" fmla="*/ 32 w 48"/>
                      <a:gd name="T55" fmla="*/ 5 h 50"/>
                      <a:gd name="T56" fmla="*/ 28 w 48"/>
                      <a:gd name="T57" fmla="*/ 8 h 50"/>
                      <a:gd name="T58" fmla="*/ 27 w 48"/>
                      <a:gd name="T59" fmla="*/ 3 h 50"/>
                      <a:gd name="T60" fmla="*/ 32 w 48"/>
                      <a:gd name="T61" fmla="*/ 6 h 50"/>
                      <a:gd name="T62" fmla="*/ 36 w 48"/>
                      <a:gd name="T63" fmla="*/ 8 h 50"/>
                      <a:gd name="T64" fmla="*/ 29 w 48"/>
                      <a:gd name="T65" fmla="*/ 8 h 50"/>
                      <a:gd name="T66" fmla="*/ 26 w 48"/>
                      <a:gd name="T67" fmla="*/ 3 h 50"/>
                      <a:gd name="T68" fmla="*/ 17 w 48"/>
                      <a:gd name="T69" fmla="*/ 7 h 50"/>
                      <a:gd name="T70" fmla="*/ 24 w 48"/>
                      <a:gd name="T71" fmla="*/ 3 h 50"/>
                      <a:gd name="T72" fmla="*/ 17 w 48"/>
                      <a:gd name="T73" fmla="*/ 4 h 50"/>
                      <a:gd name="T74" fmla="*/ 14 w 48"/>
                      <a:gd name="T75" fmla="*/ 8 h 50"/>
                      <a:gd name="T76" fmla="*/ 17 w 48"/>
                      <a:gd name="T77" fmla="*/ 4 h 50"/>
                      <a:gd name="T78" fmla="*/ 8 w 48"/>
                      <a:gd name="T79" fmla="*/ 11 h 50"/>
                      <a:gd name="T80" fmla="*/ 12 w 48"/>
                      <a:gd name="T81" fmla="*/ 7 h 50"/>
                      <a:gd name="T82" fmla="*/ 3 w 48"/>
                      <a:gd name="T83" fmla="*/ 19 h 50"/>
                      <a:gd name="T84" fmla="*/ 10 w 48"/>
                      <a:gd name="T85" fmla="*/ 13 h 50"/>
                      <a:gd name="T86" fmla="*/ 37 w 48"/>
                      <a:gd name="T87" fmla="*/ 17 h 50"/>
                      <a:gd name="T88" fmla="*/ 43 w 48"/>
                      <a:gd name="T89" fmla="*/ 36 h 50"/>
                      <a:gd name="T90" fmla="*/ 35 w 48"/>
                      <a:gd name="T91" fmla="*/ 43 h 50"/>
                      <a:gd name="T92" fmla="*/ 24 w 48"/>
                      <a:gd name="T93" fmla="*/ 47 h 50"/>
                      <a:gd name="T94" fmla="*/ 3 w 48"/>
                      <a:gd name="T95"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50">
                        <a:moveTo>
                          <a:pt x="24" y="50"/>
                        </a:moveTo>
                        <a:cubicBezTo>
                          <a:pt x="27" y="50"/>
                          <a:pt x="31" y="49"/>
                          <a:pt x="35" y="47"/>
                        </a:cubicBezTo>
                        <a:cubicBezTo>
                          <a:pt x="35" y="47"/>
                          <a:pt x="35" y="47"/>
                          <a:pt x="35" y="47"/>
                        </a:cubicBezTo>
                        <a:cubicBezTo>
                          <a:pt x="35" y="47"/>
                          <a:pt x="35" y="47"/>
                          <a:pt x="35" y="47"/>
                        </a:cubicBezTo>
                        <a:cubicBezTo>
                          <a:pt x="35" y="47"/>
                          <a:pt x="35" y="47"/>
                          <a:pt x="35" y="47"/>
                        </a:cubicBezTo>
                        <a:cubicBezTo>
                          <a:pt x="35" y="47"/>
                          <a:pt x="36" y="46"/>
                          <a:pt x="37" y="46"/>
                        </a:cubicBezTo>
                        <a:cubicBezTo>
                          <a:pt x="37" y="46"/>
                          <a:pt x="37" y="46"/>
                          <a:pt x="37" y="46"/>
                        </a:cubicBezTo>
                        <a:cubicBezTo>
                          <a:pt x="37" y="45"/>
                          <a:pt x="37" y="45"/>
                          <a:pt x="38" y="45"/>
                        </a:cubicBezTo>
                        <a:cubicBezTo>
                          <a:pt x="38" y="45"/>
                          <a:pt x="38" y="45"/>
                          <a:pt x="38" y="45"/>
                        </a:cubicBezTo>
                        <a:cubicBezTo>
                          <a:pt x="38" y="45"/>
                          <a:pt x="38" y="45"/>
                          <a:pt x="38" y="45"/>
                        </a:cubicBezTo>
                        <a:cubicBezTo>
                          <a:pt x="38" y="45"/>
                          <a:pt x="38" y="45"/>
                          <a:pt x="38" y="45"/>
                        </a:cubicBezTo>
                        <a:cubicBezTo>
                          <a:pt x="38" y="45"/>
                          <a:pt x="38" y="45"/>
                          <a:pt x="38" y="45"/>
                        </a:cubicBezTo>
                        <a:cubicBezTo>
                          <a:pt x="38" y="45"/>
                          <a:pt x="38" y="45"/>
                          <a:pt x="38" y="45"/>
                        </a:cubicBezTo>
                        <a:cubicBezTo>
                          <a:pt x="38" y="45"/>
                          <a:pt x="38" y="45"/>
                          <a:pt x="38" y="45"/>
                        </a:cubicBezTo>
                        <a:cubicBezTo>
                          <a:pt x="38" y="45"/>
                          <a:pt x="38" y="45"/>
                          <a:pt x="38" y="45"/>
                        </a:cubicBezTo>
                        <a:cubicBezTo>
                          <a:pt x="38" y="45"/>
                          <a:pt x="38" y="45"/>
                          <a:pt x="38" y="45"/>
                        </a:cubicBezTo>
                        <a:cubicBezTo>
                          <a:pt x="39" y="44"/>
                          <a:pt x="39" y="44"/>
                          <a:pt x="39" y="44"/>
                        </a:cubicBezTo>
                        <a:cubicBezTo>
                          <a:pt x="45" y="40"/>
                          <a:pt x="48" y="33"/>
                          <a:pt x="48" y="26"/>
                        </a:cubicBezTo>
                        <a:cubicBezTo>
                          <a:pt x="48" y="20"/>
                          <a:pt x="45" y="13"/>
                          <a:pt x="41" y="8"/>
                        </a:cubicBezTo>
                        <a:cubicBezTo>
                          <a:pt x="37" y="3"/>
                          <a:pt x="31" y="0"/>
                          <a:pt x="24" y="0"/>
                        </a:cubicBezTo>
                        <a:cubicBezTo>
                          <a:pt x="20" y="0"/>
                          <a:pt x="15" y="1"/>
                          <a:pt x="11" y="4"/>
                        </a:cubicBezTo>
                        <a:cubicBezTo>
                          <a:pt x="11" y="4"/>
                          <a:pt x="11" y="4"/>
                          <a:pt x="11" y="4"/>
                        </a:cubicBezTo>
                        <a:cubicBezTo>
                          <a:pt x="3" y="9"/>
                          <a:pt x="0" y="16"/>
                          <a:pt x="0" y="23"/>
                        </a:cubicBezTo>
                        <a:cubicBezTo>
                          <a:pt x="0" y="30"/>
                          <a:pt x="2" y="36"/>
                          <a:pt x="7" y="41"/>
                        </a:cubicBezTo>
                        <a:cubicBezTo>
                          <a:pt x="11" y="46"/>
                          <a:pt x="17" y="49"/>
                          <a:pt x="24" y="50"/>
                        </a:cubicBezTo>
                        <a:close/>
                        <a:moveTo>
                          <a:pt x="43" y="17"/>
                        </a:moveTo>
                        <a:cubicBezTo>
                          <a:pt x="43" y="17"/>
                          <a:pt x="42" y="18"/>
                          <a:pt x="41" y="18"/>
                        </a:cubicBezTo>
                        <a:cubicBezTo>
                          <a:pt x="40" y="17"/>
                          <a:pt x="40" y="16"/>
                          <a:pt x="39" y="15"/>
                        </a:cubicBezTo>
                        <a:cubicBezTo>
                          <a:pt x="40" y="15"/>
                          <a:pt x="41" y="14"/>
                          <a:pt x="42" y="14"/>
                        </a:cubicBezTo>
                        <a:cubicBezTo>
                          <a:pt x="42" y="15"/>
                          <a:pt x="43" y="16"/>
                          <a:pt x="43" y="17"/>
                        </a:cubicBezTo>
                        <a:close/>
                        <a:moveTo>
                          <a:pt x="44" y="18"/>
                        </a:moveTo>
                        <a:cubicBezTo>
                          <a:pt x="44" y="19"/>
                          <a:pt x="44" y="20"/>
                          <a:pt x="45" y="21"/>
                        </a:cubicBezTo>
                        <a:cubicBezTo>
                          <a:pt x="44" y="21"/>
                          <a:pt x="44" y="22"/>
                          <a:pt x="43" y="22"/>
                        </a:cubicBezTo>
                        <a:cubicBezTo>
                          <a:pt x="43" y="21"/>
                          <a:pt x="42" y="20"/>
                          <a:pt x="42" y="19"/>
                        </a:cubicBezTo>
                        <a:cubicBezTo>
                          <a:pt x="43" y="19"/>
                          <a:pt x="43" y="19"/>
                          <a:pt x="44" y="18"/>
                        </a:cubicBezTo>
                        <a:close/>
                        <a:moveTo>
                          <a:pt x="45" y="25"/>
                        </a:moveTo>
                        <a:cubicBezTo>
                          <a:pt x="45" y="25"/>
                          <a:pt x="45" y="26"/>
                          <a:pt x="45" y="26"/>
                        </a:cubicBezTo>
                        <a:cubicBezTo>
                          <a:pt x="45" y="25"/>
                          <a:pt x="45" y="25"/>
                          <a:pt x="45" y="25"/>
                        </a:cubicBezTo>
                        <a:cubicBezTo>
                          <a:pt x="45" y="25"/>
                          <a:pt x="45" y="25"/>
                          <a:pt x="45" y="25"/>
                        </a:cubicBezTo>
                        <a:cubicBezTo>
                          <a:pt x="45" y="25"/>
                          <a:pt x="45" y="25"/>
                          <a:pt x="45" y="25"/>
                        </a:cubicBezTo>
                        <a:close/>
                        <a:moveTo>
                          <a:pt x="45" y="23"/>
                        </a:moveTo>
                        <a:cubicBezTo>
                          <a:pt x="45" y="23"/>
                          <a:pt x="44" y="24"/>
                          <a:pt x="44" y="24"/>
                        </a:cubicBezTo>
                        <a:cubicBezTo>
                          <a:pt x="44" y="24"/>
                          <a:pt x="44" y="23"/>
                          <a:pt x="44" y="23"/>
                        </a:cubicBezTo>
                        <a:cubicBezTo>
                          <a:pt x="44" y="23"/>
                          <a:pt x="45" y="23"/>
                          <a:pt x="45" y="23"/>
                        </a:cubicBezTo>
                        <a:cubicBezTo>
                          <a:pt x="45" y="23"/>
                          <a:pt x="45" y="23"/>
                          <a:pt x="45" y="23"/>
                        </a:cubicBezTo>
                        <a:close/>
                        <a:moveTo>
                          <a:pt x="45" y="27"/>
                        </a:moveTo>
                        <a:cubicBezTo>
                          <a:pt x="45" y="27"/>
                          <a:pt x="45" y="27"/>
                          <a:pt x="45" y="27"/>
                        </a:cubicBezTo>
                        <a:cubicBezTo>
                          <a:pt x="45" y="27"/>
                          <a:pt x="45" y="27"/>
                          <a:pt x="45" y="27"/>
                        </a:cubicBezTo>
                        <a:cubicBezTo>
                          <a:pt x="45" y="27"/>
                          <a:pt x="45" y="27"/>
                          <a:pt x="45" y="27"/>
                        </a:cubicBezTo>
                        <a:close/>
                        <a:moveTo>
                          <a:pt x="41" y="12"/>
                        </a:moveTo>
                        <a:cubicBezTo>
                          <a:pt x="40" y="13"/>
                          <a:pt x="39" y="13"/>
                          <a:pt x="38" y="14"/>
                        </a:cubicBezTo>
                        <a:cubicBezTo>
                          <a:pt x="37" y="13"/>
                          <a:pt x="35" y="12"/>
                          <a:pt x="34" y="11"/>
                        </a:cubicBezTo>
                        <a:cubicBezTo>
                          <a:pt x="35" y="10"/>
                          <a:pt x="36" y="10"/>
                          <a:pt x="38" y="9"/>
                        </a:cubicBezTo>
                        <a:cubicBezTo>
                          <a:pt x="38" y="9"/>
                          <a:pt x="38" y="10"/>
                          <a:pt x="39" y="10"/>
                        </a:cubicBezTo>
                        <a:cubicBezTo>
                          <a:pt x="40" y="11"/>
                          <a:pt x="40" y="12"/>
                          <a:pt x="41" y="12"/>
                        </a:cubicBezTo>
                        <a:close/>
                        <a:moveTo>
                          <a:pt x="32" y="5"/>
                        </a:moveTo>
                        <a:cubicBezTo>
                          <a:pt x="31" y="5"/>
                          <a:pt x="31" y="5"/>
                          <a:pt x="31" y="5"/>
                        </a:cubicBezTo>
                        <a:cubicBezTo>
                          <a:pt x="30" y="6"/>
                          <a:pt x="29" y="7"/>
                          <a:pt x="28" y="8"/>
                        </a:cubicBezTo>
                        <a:cubicBezTo>
                          <a:pt x="26" y="7"/>
                          <a:pt x="25" y="7"/>
                          <a:pt x="23" y="7"/>
                        </a:cubicBezTo>
                        <a:cubicBezTo>
                          <a:pt x="25" y="6"/>
                          <a:pt x="26" y="5"/>
                          <a:pt x="27" y="3"/>
                        </a:cubicBezTo>
                        <a:cubicBezTo>
                          <a:pt x="29" y="4"/>
                          <a:pt x="30" y="4"/>
                          <a:pt x="32" y="5"/>
                        </a:cubicBezTo>
                        <a:close/>
                        <a:moveTo>
                          <a:pt x="32" y="6"/>
                        </a:moveTo>
                        <a:cubicBezTo>
                          <a:pt x="32" y="6"/>
                          <a:pt x="33" y="6"/>
                          <a:pt x="33" y="6"/>
                        </a:cubicBezTo>
                        <a:cubicBezTo>
                          <a:pt x="34" y="6"/>
                          <a:pt x="35" y="7"/>
                          <a:pt x="36" y="8"/>
                        </a:cubicBezTo>
                        <a:cubicBezTo>
                          <a:pt x="35" y="9"/>
                          <a:pt x="34" y="9"/>
                          <a:pt x="33" y="10"/>
                        </a:cubicBezTo>
                        <a:cubicBezTo>
                          <a:pt x="32" y="9"/>
                          <a:pt x="31" y="9"/>
                          <a:pt x="29" y="8"/>
                        </a:cubicBezTo>
                        <a:cubicBezTo>
                          <a:pt x="30" y="8"/>
                          <a:pt x="31" y="7"/>
                          <a:pt x="32" y="6"/>
                        </a:cubicBezTo>
                        <a:close/>
                        <a:moveTo>
                          <a:pt x="26" y="3"/>
                        </a:moveTo>
                        <a:cubicBezTo>
                          <a:pt x="24" y="4"/>
                          <a:pt x="23" y="5"/>
                          <a:pt x="21" y="7"/>
                        </a:cubicBezTo>
                        <a:cubicBezTo>
                          <a:pt x="20" y="7"/>
                          <a:pt x="18" y="7"/>
                          <a:pt x="17" y="7"/>
                        </a:cubicBezTo>
                        <a:cubicBezTo>
                          <a:pt x="19" y="6"/>
                          <a:pt x="20" y="4"/>
                          <a:pt x="22" y="3"/>
                        </a:cubicBezTo>
                        <a:cubicBezTo>
                          <a:pt x="22" y="3"/>
                          <a:pt x="23" y="3"/>
                          <a:pt x="24" y="3"/>
                        </a:cubicBezTo>
                        <a:cubicBezTo>
                          <a:pt x="24" y="3"/>
                          <a:pt x="25" y="3"/>
                          <a:pt x="26" y="3"/>
                        </a:cubicBezTo>
                        <a:close/>
                        <a:moveTo>
                          <a:pt x="17" y="4"/>
                        </a:moveTo>
                        <a:cubicBezTo>
                          <a:pt x="18" y="4"/>
                          <a:pt x="18" y="4"/>
                          <a:pt x="19" y="4"/>
                        </a:cubicBezTo>
                        <a:cubicBezTo>
                          <a:pt x="17" y="5"/>
                          <a:pt x="15" y="7"/>
                          <a:pt x="14" y="8"/>
                        </a:cubicBezTo>
                        <a:cubicBezTo>
                          <a:pt x="13" y="8"/>
                          <a:pt x="13" y="8"/>
                          <a:pt x="12" y="9"/>
                        </a:cubicBezTo>
                        <a:cubicBezTo>
                          <a:pt x="14" y="7"/>
                          <a:pt x="15" y="6"/>
                          <a:pt x="17" y="4"/>
                        </a:cubicBezTo>
                        <a:close/>
                        <a:moveTo>
                          <a:pt x="12" y="7"/>
                        </a:moveTo>
                        <a:cubicBezTo>
                          <a:pt x="10" y="8"/>
                          <a:pt x="9" y="10"/>
                          <a:pt x="8" y="11"/>
                        </a:cubicBezTo>
                        <a:cubicBezTo>
                          <a:pt x="7" y="11"/>
                          <a:pt x="7" y="12"/>
                          <a:pt x="6" y="12"/>
                        </a:cubicBezTo>
                        <a:cubicBezTo>
                          <a:pt x="7" y="10"/>
                          <a:pt x="9" y="9"/>
                          <a:pt x="12" y="7"/>
                        </a:cubicBezTo>
                        <a:close/>
                        <a:moveTo>
                          <a:pt x="3" y="20"/>
                        </a:moveTo>
                        <a:cubicBezTo>
                          <a:pt x="3" y="20"/>
                          <a:pt x="3" y="20"/>
                          <a:pt x="3" y="19"/>
                        </a:cubicBezTo>
                        <a:cubicBezTo>
                          <a:pt x="3" y="19"/>
                          <a:pt x="3" y="19"/>
                          <a:pt x="3" y="19"/>
                        </a:cubicBezTo>
                        <a:cubicBezTo>
                          <a:pt x="5" y="17"/>
                          <a:pt x="7" y="15"/>
                          <a:pt x="10" y="13"/>
                        </a:cubicBezTo>
                        <a:cubicBezTo>
                          <a:pt x="14" y="11"/>
                          <a:pt x="18" y="10"/>
                          <a:pt x="21" y="10"/>
                        </a:cubicBezTo>
                        <a:cubicBezTo>
                          <a:pt x="27" y="10"/>
                          <a:pt x="33" y="12"/>
                          <a:pt x="37" y="17"/>
                        </a:cubicBezTo>
                        <a:cubicBezTo>
                          <a:pt x="40" y="21"/>
                          <a:pt x="43" y="27"/>
                          <a:pt x="43" y="33"/>
                        </a:cubicBezTo>
                        <a:cubicBezTo>
                          <a:pt x="43" y="34"/>
                          <a:pt x="43" y="35"/>
                          <a:pt x="43" y="36"/>
                        </a:cubicBezTo>
                        <a:cubicBezTo>
                          <a:pt x="43" y="36"/>
                          <a:pt x="43" y="36"/>
                          <a:pt x="43" y="36"/>
                        </a:cubicBezTo>
                        <a:cubicBezTo>
                          <a:pt x="41" y="39"/>
                          <a:pt x="39" y="41"/>
                          <a:pt x="35" y="43"/>
                        </a:cubicBezTo>
                        <a:cubicBezTo>
                          <a:pt x="35" y="43"/>
                          <a:pt x="35" y="43"/>
                          <a:pt x="35" y="43"/>
                        </a:cubicBezTo>
                        <a:cubicBezTo>
                          <a:pt x="31" y="46"/>
                          <a:pt x="27" y="47"/>
                          <a:pt x="24" y="47"/>
                        </a:cubicBezTo>
                        <a:cubicBezTo>
                          <a:pt x="18" y="47"/>
                          <a:pt x="13" y="44"/>
                          <a:pt x="9" y="39"/>
                        </a:cubicBezTo>
                        <a:cubicBezTo>
                          <a:pt x="5" y="35"/>
                          <a:pt x="3" y="29"/>
                          <a:pt x="3" y="23"/>
                        </a:cubicBezTo>
                        <a:cubicBezTo>
                          <a:pt x="3" y="22"/>
                          <a:pt x="3" y="21"/>
                          <a:pt x="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3" name="Freeform 169"/>
                  <p:cNvSpPr>
                    <a:spLocks noEditPoints="1"/>
                  </p:cNvSpPr>
                  <p:nvPr>
                    <p:custDataLst>
                      <p:tags r:id="rId10"/>
                    </p:custDataLst>
                  </p:nvPr>
                </p:nvSpPr>
                <p:spPr bwMode="auto">
                  <a:xfrm>
                    <a:off x="3262" y="1315"/>
                    <a:ext cx="190" cy="199"/>
                  </a:xfrm>
                  <a:custGeom>
                    <a:avLst/>
                    <a:gdLst>
                      <a:gd name="T0" fmla="*/ 8 w 80"/>
                      <a:gd name="T1" fmla="*/ 70 h 84"/>
                      <a:gd name="T2" fmla="*/ 22 w 80"/>
                      <a:gd name="T3" fmla="*/ 80 h 84"/>
                      <a:gd name="T4" fmla="*/ 40 w 80"/>
                      <a:gd name="T5" fmla="*/ 78 h 84"/>
                      <a:gd name="T6" fmla="*/ 64 w 80"/>
                      <a:gd name="T7" fmla="*/ 74 h 84"/>
                      <a:gd name="T8" fmla="*/ 67 w 80"/>
                      <a:gd name="T9" fmla="*/ 66 h 84"/>
                      <a:gd name="T10" fmla="*/ 73 w 80"/>
                      <a:gd name="T11" fmla="*/ 61 h 84"/>
                      <a:gd name="T12" fmla="*/ 74 w 80"/>
                      <a:gd name="T13" fmla="*/ 39 h 84"/>
                      <a:gd name="T14" fmla="*/ 75 w 80"/>
                      <a:gd name="T15" fmla="*/ 31 h 84"/>
                      <a:gd name="T16" fmla="*/ 77 w 80"/>
                      <a:gd name="T17" fmla="*/ 23 h 84"/>
                      <a:gd name="T18" fmla="*/ 70 w 80"/>
                      <a:gd name="T19" fmla="*/ 13 h 84"/>
                      <a:gd name="T20" fmla="*/ 56 w 80"/>
                      <a:gd name="T21" fmla="*/ 10 h 84"/>
                      <a:gd name="T22" fmla="*/ 41 w 80"/>
                      <a:gd name="T23" fmla="*/ 6 h 84"/>
                      <a:gd name="T24" fmla="*/ 16 w 80"/>
                      <a:gd name="T25" fmla="*/ 9 h 84"/>
                      <a:gd name="T26" fmla="*/ 13 w 80"/>
                      <a:gd name="T27" fmla="*/ 18 h 84"/>
                      <a:gd name="T28" fmla="*/ 5 w 80"/>
                      <a:gd name="T29" fmla="*/ 24 h 84"/>
                      <a:gd name="T30" fmla="*/ 6 w 80"/>
                      <a:gd name="T31" fmla="*/ 45 h 84"/>
                      <a:gd name="T32" fmla="*/ 2 w 80"/>
                      <a:gd name="T33" fmla="*/ 59 h 84"/>
                      <a:gd name="T34" fmla="*/ 3 w 80"/>
                      <a:gd name="T35" fmla="*/ 41 h 84"/>
                      <a:gd name="T36" fmla="*/ 3 w 80"/>
                      <a:gd name="T37" fmla="*/ 41 h 84"/>
                      <a:gd name="T38" fmla="*/ 62 w 80"/>
                      <a:gd name="T39" fmla="*/ 73 h 84"/>
                      <a:gd name="T40" fmla="*/ 56 w 80"/>
                      <a:gd name="T41" fmla="*/ 76 h 84"/>
                      <a:gd name="T42" fmla="*/ 52 w 80"/>
                      <a:gd name="T43" fmla="*/ 76 h 84"/>
                      <a:gd name="T44" fmla="*/ 48 w 80"/>
                      <a:gd name="T45" fmla="*/ 74 h 84"/>
                      <a:gd name="T46" fmla="*/ 44 w 80"/>
                      <a:gd name="T47" fmla="*/ 75 h 84"/>
                      <a:gd name="T48" fmla="*/ 43 w 80"/>
                      <a:gd name="T49" fmla="*/ 71 h 84"/>
                      <a:gd name="T50" fmla="*/ 36 w 80"/>
                      <a:gd name="T51" fmla="*/ 77 h 84"/>
                      <a:gd name="T52" fmla="*/ 35 w 80"/>
                      <a:gd name="T53" fmla="*/ 81 h 84"/>
                      <a:gd name="T54" fmla="*/ 31 w 80"/>
                      <a:gd name="T55" fmla="*/ 80 h 84"/>
                      <a:gd name="T56" fmla="*/ 28 w 80"/>
                      <a:gd name="T57" fmla="*/ 80 h 84"/>
                      <a:gd name="T58" fmla="*/ 25 w 80"/>
                      <a:gd name="T59" fmla="*/ 72 h 84"/>
                      <a:gd name="T60" fmla="*/ 20 w 80"/>
                      <a:gd name="T61" fmla="*/ 69 h 84"/>
                      <a:gd name="T62" fmla="*/ 18 w 80"/>
                      <a:gd name="T63" fmla="*/ 67 h 84"/>
                      <a:gd name="T64" fmla="*/ 18 w 80"/>
                      <a:gd name="T65" fmla="*/ 67 h 84"/>
                      <a:gd name="T66" fmla="*/ 14 w 80"/>
                      <a:gd name="T67" fmla="*/ 65 h 84"/>
                      <a:gd name="T68" fmla="*/ 11 w 80"/>
                      <a:gd name="T69" fmla="*/ 63 h 84"/>
                      <a:gd name="T70" fmla="*/ 9 w 80"/>
                      <a:gd name="T71" fmla="*/ 61 h 84"/>
                      <a:gd name="T72" fmla="*/ 6 w 80"/>
                      <a:gd name="T73" fmla="*/ 42 h 84"/>
                      <a:gd name="T74" fmla="*/ 9 w 80"/>
                      <a:gd name="T75" fmla="*/ 48 h 84"/>
                      <a:gd name="T76" fmla="*/ 6 w 80"/>
                      <a:gd name="T77" fmla="*/ 57 h 84"/>
                      <a:gd name="T78" fmla="*/ 70 w 80"/>
                      <a:gd name="T79" fmla="*/ 55 h 84"/>
                      <a:gd name="T80" fmla="*/ 67 w 80"/>
                      <a:gd name="T81" fmla="*/ 58 h 84"/>
                      <a:gd name="T82" fmla="*/ 73 w 80"/>
                      <a:gd name="T83" fmla="*/ 30 h 84"/>
                      <a:gd name="T84" fmla="*/ 16 w 80"/>
                      <a:gd name="T85" fmla="*/ 17 h 84"/>
                      <a:gd name="T86" fmla="*/ 17 w 80"/>
                      <a:gd name="T87" fmla="*/ 21 h 84"/>
                      <a:gd name="T88" fmla="*/ 27 w 80"/>
                      <a:gd name="T89" fmla="*/ 6 h 84"/>
                      <a:gd name="T90" fmla="*/ 44 w 80"/>
                      <a:gd name="T91" fmla="*/ 8 h 84"/>
                      <a:gd name="T92" fmla="*/ 63 w 80"/>
                      <a:gd name="T93" fmla="*/ 19 h 84"/>
                      <a:gd name="T94" fmla="*/ 73 w 80"/>
                      <a:gd name="T95" fmla="*/ 22 h 84"/>
                      <a:gd name="T96" fmla="*/ 70 w 80"/>
                      <a:gd name="T97" fmla="*/ 32 h 84"/>
                      <a:gd name="T98" fmla="*/ 74 w 80"/>
                      <a:gd name="T99" fmla="*/ 52 h 84"/>
                      <a:gd name="T100" fmla="*/ 61 w 80"/>
                      <a:gd name="T101" fmla="*/ 62 h 84"/>
                      <a:gd name="T102" fmla="*/ 41 w 80"/>
                      <a:gd name="T103" fmla="*/ 69 h 84"/>
                      <a:gd name="T104" fmla="*/ 29 w 80"/>
                      <a:gd name="T105" fmla="*/ 67 h 84"/>
                      <a:gd name="T106" fmla="*/ 8 w 80"/>
                      <a:gd name="T107" fmla="*/ 53 h 84"/>
                      <a:gd name="T108" fmla="*/ 10 w 80"/>
                      <a:gd name="T109" fmla="*/ 36 h 84"/>
                      <a:gd name="T110" fmla="*/ 17 w 80"/>
                      <a:gd name="T111" fmla="*/ 2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 h="84">
                        <a:moveTo>
                          <a:pt x="2" y="59"/>
                        </a:moveTo>
                        <a:cubicBezTo>
                          <a:pt x="2" y="59"/>
                          <a:pt x="2" y="59"/>
                          <a:pt x="2" y="59"/>
                        </a:cubicBezTo>
                        <a:cubicBezTo>
                          <a:pt x="2" y="59"/>
                          <a:pt x="2" y="59"/>
                          <a:pt x="2" y="59"/>
                        </a:cubicBezTo>
                        <a:cubicBezTo>
                          <a:pt x="2" y="60"/>
                          <a:pt x="2" y="60"/>
                          <a:pt x="3" y="61"/>
                        </a:cubicBezTo>
                        <a:cubicBezTo>
                          <a:pt x="4" y="64"/>
                          <a:pt x="6" y="67"/>
                          <a:pt x="8" y="70"/>
                        </a:cubicBezTo>
                        <a:cubicBezTo>
                          <a:pt x="9" y="71"/>
                          <a:pt x="9" y="71"/>
                          <a:pt x="10" y="71"/>
                        </a:cubicBezTo>
                        <a:cubicBezTo>
                          <a:pt x="10" y="71"/>
                          <a:pt x="10" y="71"/>
                          <a:pt x="11" y="71"/>
                        </a:cubicBezTo>
                        <a:cubicBezTo>
                          <a:pt x="12" y="70"/>
                          <a:pt x="14" y="69"/>
                          <a:pt x="15" y="68"/>
                        </a:cubicBezTo>
                        <a:cubicBezTo>
                          <a:pt x="18" y="71"/>
                          <a:pt x="20" y="73"/>
                          <a:pt x="23" y="74"/>
                        </a:cubicBezTo>
                        <a:cubicBezTo>
                          <a:pt x="23" y="76"/>
                          <a:pt x="22" y="77"/>
                          <a:pt x="22" y="80"/>
                        </a:cubicBezTo>
                        <a:cubicBezTo>
                          <a:pt x="22" y="80"/>
                          <a:pt x="23" y="81"/>
                          <a:pt x="23" y="81"/>
                        </a:cubicBezTo>
                        <a:cubicBezTo>
                          <a:pt x="27" y="83"/>
                          <a:pt x="31" y="84"/>
                          <a:pt x="36" y="84"/>
                        </a:cubicBezTo>
                        <a:cubicBezTo>
                          <a:pt x="36" y="84"/>
                          <a:pt x="37" y="84"/>
                          <a:pt x="37" y="83"/>
                        </a:cubicBezTo>
                        <a:cubicBezTo>
                          <a:pt x="37" y="82"/>
                          <a:pt x="38" y="80"/>
                          <a:pt x="39" y="78"/>
                        </a:cubicBezTo>
                        <a:cubicBezTo>
                          <a:pt x="39" y="78"/>
                          <a:pt x="40" y="78"/>
                          <a:pt x="40" y="78"/>
                        </a:cubicBezTo>
                        <a:cubicBezTo>
                          <a:pt x="43" y="78"/>
                          <a:pt x="46" y="77"/>
                          <a:pt x="49" y="77"/>
                        </a:cubicBezTo>
                        <a:cubicBezTo>
                          <a:pt x="49" y="78"/>
                          <a:pt x="50" y="79"/>
                          <a:pt x="51" y="81"/>
                        </a:cubicBezTo>
                        <a:cubicBezTo>
                          <a:pt x="52" y="82"/>
                          <a:pt x="52" y="82"/>
                          <a:pt x="53" y="81"/>
                        </a:cubicBezTo>
                        <a:cubicBezTo>
                          <a:pt x="57" y="80"/>
                          <a:pt x="61" y="78"/>
                          <a:pt x="64" y="75"/>
                        </a:cubicBezTo>
                        <a:cubicBezTo>
                          <a:pt x="64" y="74"/>
                          <a:pt x="64" y="74"/>
                          <a:pt x="64" y="74"/>
                        </a:cubicBezTo>
                        <a:cubicBezTo>
                          <a:pt x="65" y="72"/>
                          <a:pt x="66" y="70"/>
                          <a:pt x="67" y="68"/>
                        </a:cubicBezTo>
                        <a:cubicBezTo>
                          <a:pt x="67" y="68"/>
                          <a:pt x="67" y="67"/>
                          <a:pt x="67" y="67"/>
                        </a:cubicBezTo>
                        <a:cubicBezTo>
                          <a:pt x="67" y="67"/>
                          <a:pt x="67" y="67"/>
                          <a:pt x="67" y="67"/>
                        </a:cubicBezTo>
                        <a:cubicBezTo>
                          <a:pt x="67" y="67"/>
                          <a:pt x="67" y="67"/>
                          <a:pt x="67" y="66"/>
                        </a:cubicBezTo>
                        <a:cubicBezTo>
                          <a:pt x="67" y="66"/>
                          <a:pt x="67" y="66"/>
                          <a:pt x="67" y="66"/>
                        </a:cubicBezTo>
                        <a:cubicBezTo>
                          <a:pt x="66" y="66"/>
                          <a:pt x="66" y="65"/>
                          <a:pt x="65" y="64"/>
                        </a:cubicBezTo>
                        <a:cubicBezTo>
                          <a:pt x="67" y="63"/>
                          <a:pt x="67" y="62"/>
                          <a:pt x="68" y="61"/>
                        </a:cubicBezTo>
                        <a:cubicBezTo>
                          <a:pt x="69" y="61"/>
                          <a:pt x="69" y="61"/>
                          <a:pt x="69" y="61"/>
                        </a:cubicBezTo>
                        <a:cubicBezTo>
                          <a:pt x="69" y="61"/>
                          <a:pt x="69" y="61"/>
                          <a:pt x="69" y="61"/>
                        </a:cubicBezTo>
                        <a:cubicBezTo>
                          <a:pt x="70" y="61"/>
                          <a:pt x="71" y="61"/>
                          <a:pt x="73" y="61"/>
                        </a:cubicBezTo>
                        <a:cubicBezTo>
                          <a:pt x="73" y="62"/>
                          <a:pt x="74" y="61"/>
                          <a:pt x="74" y="61"/>
                        </a:cubicBezTo>
                        <a:cubicBezTo>
                          <a:pt x="75" y="58"/>
                          <a:pt x="76" y="56"/>
                          <a:pt x="77" y="54"/>
                        </a:cubicBezTo>
                        <a:cubicBezTo>
                          <a:pt x="78" y="50"/>
                          <a:pt x="79" y="46"/>
                          <a:pt x="80" y="42"/>
                        </a:cubicBezTo>
                        <a:cubicBezTo>
                          <a:pt x="80" y="41"/>
                          <a:pt x="79" y="40"/>
                          <a:pt x="79" y="40"/>
                        </a:cubicBezTo>
                        <a:cubicBezTo>
                          <a:pt x="77" y="40"/>
                          <a:pt x="75" y="39"/>
                          <a:pt x="74" y="39"/>
                        </a:cubicBezTo>
                        <a:cubicBezTo>
                          <a:pt x="74" y="39"/>
                          <a:pt x="74" y="39"/>
                          <a:pt x="74" y="39"/>
                        </a:cubicBezTo>
                        <a:cubicBezTo>
                          <a:pt x="74" y="37"/>
                          <a:pt x="73" y="35"/>
                          <a:pt x="73" y="33"/>
                        </a:cubicBezTo>
                        <a:cubicBezTo>
                          <a:pt x="73" y="33"/>
                          <a:pt x="74" y="33"/>
                          <a:pt x="74" y="32"/>
                        </a:cubicBezTo>
                        <a:cubicBezTo>
                          <a:pt x="75" y="32"/>
                          <a:pt x="75" y="32"/>
                          <a:pt x="75" y="31"/>
                        </a:cubicBezTo>
                        <a:cubicBezTo>
                          <a:pt x="75" y="31"/>
                          <a:pt x="75" y="31"/>
                          <a:pt x="75" y="31"/>
                        </a:cubicBezTo>
                        <a:cubicBezTo>
                          <a:pt x="76" y="30"/>
                          <a:pt x="76" y="28"/>
                          <a:pt x="77" y="26"/>
                        </a:cubicBezTo>
                        <a:cubicBezTo>
                          <a:pt x="77" y="26"/>
                          <a:pt x="77" y="26"/>
                          <a:pt x="77" y="25"/>
                        </a:cubicBezTo>
                        <a:cubicBezTo>
                          <a:pt x="77" y="25"/>
                          <a:pt x="77" y="25"/>
                          <a:pt x="77" y="24"/>
                        </a:cubicBezTo>
                        <a:cubicBezTo>
                          <a:pt x="77" y="24"/>
                          <a:pt x="77" y="24"/>
                          <a:pt x="77" y="24"/>
                        </a:cubicBezTo>
                        <a:cubicBezTo>
                          <a:pt x="77" y="24"/>
                          <a:pt x="77" y="24"/>
                          <a:pt x="77" y="23"/>
                        </a:cubicBezTo>
                        <a:cubicBezTo>
                          <a:pt x="76" y="23"/>
                          <a:pt x="76" y="22"/>
                          <a:pt x="76" y="21"/>
                        </a:cubicBezTo>
                        <a:cubicBezTo>
                          <a:pt x="75" y="21"/>
                          <a:pt x="74" y="19"/>
                          <a:pt x="73" y="17"/>
                        </a:cubicBezTo>
                        <a:cubicBezTo>
                          <a:pt x="73" y="16"/>
                          <a:pt x="72" y="15"/>
                          <a:pt x="71" y="15"/>
                        </a:cubicBezTo>
                        <a:cubicBezTo>
                          <a:pt x="71" y="14"/>
                          <a:pt x="71" y="14"/>
                          <a:pt x="71" y="14"/>
                        </a:cubicBezTo>
                        <a:cubicBezTo>
                          <a:pt x="70" y="13"/>
                          <a:pt x="70" y="13"/>
                          <a:pt x="70" y="13"/>
                        </a:cubicBezTo>
                        <a:cubicBezTo>
                          <a:pt x="70" y="13"/>
                          <a:pt x="70" y="13"/>
                          <a:pt x="69" y="13"/>
                        </a:cubicBezTo>
                        <a:cubicBezTo>
                          <a:pt x="68" y="13"/>
                          <a:pt x="68" y="13"/>
                          <a:pt x="68" y="13"/>
                        </a:cubicBezTo>
                        <a:cubicBezTo>
                          <a:pt x="68" y="13"/>
                          <a:pt x="68" y="13"/>
                          <a:pt x="68" y="13"/>
                        </a:cubicBezTo>
                        <a:cubicBezTo>
                          <a:pt x="67" y="14"/>
                          <a:pt x="65" y="15"/>
                          <a:pt x="64" y="16"/>
                        </a:cubicBezTo>
                        <a:cubicBezTo>
                          <a:pt x="62" y="13"/>
                          <a:pt x="59" y="11"/>
                          <a:pt x="56" y="10"/>
                        </a:cubicBezTo>
                        <a:cubicBezTo>
                          <a:pt x="56" y="8"/>
                          <a:pt x="57" y="6"/>
                          <a:pt x="57" y="5"/>
                        </a:cubicBezTo>
                        <a:cubicBezTo>
                          <a:pt x="57" y="4"/>
                          <a:pt x="57" y="3"/>
                          <a:pt x="56" y="3"/>
                        </a:cubicBezTo>
                        <a:cubicBezTo>
                          <a:pt x="52" y="1"/>
                          <a:pt x="48" y="0"/>
                          <a:pt x="44" y="0"/>
                        </a:cubicBezTo>
                        <a:cubicBezTo>
                          <a:pt x="43" y="0"/>
                          <a:pt x="42" y="0"/>
                          <a:pt x="42" y="1"/>
                        </a:cubicBezTo>
                        <a:cubicBezTo>
                          <a:pt x="42" y="3"/>
                          <a:pt x="41" y="4"/>
                          <a:pt x="41" y="6"/>
                        </a:cubicBezTo>
                        <a:cubicBezTo>
                          <a:pt x="41" y="6"/>
                          <a:pt x="41" y="6"/>
                          <a:pt x="41" y="6"/>
                        </a:cubicBezTo>
                        <a:cubicBezTo>
                          <a:pt x="38" y="6"/>
                          <a:pt x="34" y="7"/>
                          <a:pt x="31" y="8"/>
                        </a:cubicBezTo>
                        <a:cubicBezTo>
                          <a:pt x="30" y="6"/>
                          <a:pt x="29" y="5"/>
                          <a:pt x="28" y="3"/>
                        </a:cubicBezTo>
                        <a:cubicBezTo>
                          <a:pt x="28" y="3"/>
                          <a:pt x="27" y="2"/>
                          <a:pt x="27" y="3"/>
                        </a:cubicBezTo>
                        <a:cubicBezTo>
                          <a:pt x="23" y="4"/>
                          <a:pt x="19" y="6"/>
                          <a:pt x="16" y="9"/>
                        </a:cubicBezTo>
                        <a:cubicBezTo>
                          <a:pt x="15" y="10"/>
                          <a:pt x="15" y="10"/>
                          <a:pt x="15" y="10"/>
                        </a:cubicBezTo>
                        <a:cubicBezTo>
                          <a:pt x="15" y="10"/>
                          <a:pt x="15" y="10"/>
                          <a:pt x="15" y="10"/>
                        </a:cubicBezTo>
                        <a:cubicBezTo>
                          <a:pt x="15" y="10"/>
                          <a:pt x="15" y="10"/>
                          <a:pt x="15" y="10"/>
                        </a:cubicBezTo>
                        <a:cubicBezTo>
                          <a:pt x="14" y="12"/>
                          <a:pt x="14" y="14"/>
                          <a:pt x="13" y="16"/>
                        </a:cubicBezTo>
                        <a:cubicBezTo>
                          <a:pt x="13" y="17"/>
                          <a:pt x="13" y="17"/>
                          <a:pt x="13" y="18"/>
                        </a:cubicBezTo>
                        <a:cubicBezTo>
                          <a:pt x="13" y="18"/>
                          <a:pt x="14" y="19"/>
                          <a:pt x="14" y="20"/>
                        </a:cubicBezTo>
                        <a:cubicBezTo>
                          <a:pt x="13" y="21"/>
                          <a:pt x="13" y="22"/>
                          <a:pt x="12" y="24"/>
                        </a:cubicBezTo>
                        <a:cubicBezTo>
                          <a:pt x="10" y="23"/>
                          <a:pt x="9" y="23"/>
                          <a:pt x="7" y="22"/>
                        </a:cubicBezTo>
                        <a:cubicBezTo>
                          <a:pt x="6" y="22"/>
                          <a:pt x="5" y="23"/>
                          <a:pt x="5" y="23"/>
                        </a:cubicBezTo>
                        <a:cubicBezTo>
                          <a:pt x="5" y="24"/>
                          <a:pt x="5" y="24"/>
                          <a:pt x="5" y="24"/>
                        </a:cubicBezTo>
                        <a:cubicBezTo>
                          <a:pt x="5" y="24"/>
                          <a:pt x="4" y="25"/>
                          <a:pt x="4" y="25"/>
                        </a:cubicBezTo>
                        <a:cubicBezTo>
                          <a:pt x="3" y="29"/>
                          <a:pt x="0" y="38"/>
                          <a:pt x="0" y="42"/>
                        </a:cubicBezTo>
                        <a:cubicBezTo>
                          <a:pt x="0" y="43"/>
                          <a:pt x="0" y="44"/>
                          <a:pt x="1" y="44"/>
                        </a:cubicBezTo>
                        <a:cubicBezTo>
                          <a:pt x="3" y="44"/>
                          <a:pt x="4" y="45"/>
                          <a:pt x="6" y="45"/>
                        </a:cubicBezTo>
                        <a:cubicBezTo>
                          <a:pt x="6" y="45"/>
                          <a:pt x="6" y="45"/>
                          <a:pt x="6" y="45"/>
                        </a:cubicBezTo>
                        <a:cubicBezTo>
                          <a:pt x="6" y="47"/>
                          <a:pt x="6" y="49"/>
                          <a:pt x="6" y="51"/>
                        </a:cubicBezTo>
                        <a:cubicBezTo>
                          <a:pt x="6" y="51"/>
                          <a:pt x="6" y="51"/>
                          <a:pt x="6" y="51"/>
                        </a:cubicBezTo>
                        <a:cubicBezTo>
                          <a:pt x="5" y="51"/>
                          <a:pt x="5" y="52"/>
                          <a:pt x="5" y="52"/>
                        </a:cubicBezTo>
                        <a:cubicBezTo>
                          <a:pt x="5" y="52"/>
                          <a:pt x="5" y="52"/>
                          <a:pt x="5" y="52"/>
                        </a:cubicBezTo>
                        <a:cubicBezTo>
                          <a:pt x="4" y="54"/>
                          <a:pt x="3" y="57"/>
                          <a:pt x="2" y="59"/>
                        </a:cubicBezTo>
                        <a:close/>
                        <a:moveTo>
                          <a:pt x="4" y="37"/>
                        </a:moveTo>
                        <a:cubicBezTo>
                          <a:pt x="4" y="37"/>
                          <a:pt x="4" y="37"/>
                          <a:pt x="4" y="37"/>
                        </a:cubicBezTo>
                        <a:cubicBezTo>
                          <a:pt x="4" y="38"/>
                          <a:pt x="4" y="38"/>
                          <a:pt x="3" y="38"/>
                        </a:cubicBezTo>
                        <a:cubicBezTo>
                          <a:pt x="3" y="38"/>
                          <a:pt x="4" y="38"/>
                          <a:pt x="4" y="37"/>
                        </a:cubicBezTo>
                        <a:close/>
                        <a:moveTo>
                          <a:pt x="3" y="41"/>
                        </a:moveTo>
                        <a:cubicBezTo>
                          <a:pt x="4" y="40"/>
                          <a:pt x="5" y="39"/>
                          <a:pt x="5" y="38"/>
                        </a:cubicBezTo>
                        <a:cubicBezTo>
                          <a:pt x="6" y="38"/>
                          <a:pt x="6" y="38"/>
                          <a:pt x="7" y="38"/>
                        </a:cubicBezTo>
                        <a:cubicBezTo>
                          <a:pt x="6" y="39"/>
                          <a:pt x="5" y="40"/>
                          <a:pt x="4" y="42"/>
                        </a:cubicBezTo>
                        <a:cubicBezTo>
                          <a:pt x="4" y="42"/>
                          <a:pt x="3" y="41"/>
                          <a:pt x="3" y="41"/>
                        </a:cubicBezTo>
                        <a:cubicBezTo>
                          <a:pt x="3" y="41"/>
                          <a:pt x="3" y="41"/>
                          <a:pt x="3" y="41"/>
                        </a:cubicBezTo>
                        <a:close/>
                        <a:moveTo>
                          <a:pt x="62" y="73"/>
                        </a:moveTo>
                        <a:cubicBezTo>
                          <a:pt x="61" y="73"/>
                          <a:pt x="60" y="74"/>
                          <a:pt x="59" y="75"/>
                        </a:cubicBezTo>
                        <a:cubicBezTo>
                          <a:pt x="60" y="74"/>
                          <a:pt x="60" y="73"/>
                          <a:pt x="61" y="72"/>
                        </a:cubicBezTo>
                        <a:cubicBezTo>
                          <a:pt x="61" y="72"/>
                          <a:pt x="62" y="72"/>
                          <a:pt x="62" y="71"/>
                        </a:cubicBezTo>
                        <a:cubicBezTo>
                          <a:pt x="62" y="72"/>
                          <a:pt x="62" y="72"/>
                          <a:pt x="62" y="73"/>
                        </a:cubicBezTo>
                        <a:close/>
                        <a:moveTo>
                          <a:pt x="56" y="76"/>
                        </a:moveTo>
                        <a:cubicBezTo>
                          <a:pt x="56" y="77"/>
                          <a:pt x="55" y="77"/>
                          <a:pt x="55" y="77"/>
                        </a:cubicBezTo>
                        <a:cubicBezTo>
                          <a:pt x="55" y="77"/>
                          <a:pt x="55" y="76"/>
                          <a:pt x="56" y="75"/>
                        </a:cubicBezTo>
                        <a:cubicBezTo>
                          <a:pt x="56" y="74"/>
                          <a:pt x="57" y="74"/>
                          <a:pt x="58" y="74"/>
                        </a:cubicBezTo>
                        <a:cubicBezTo>
                          <a:pt x="58" y="75"/>
                          <a:pt x="57" y="76"/>
                          <a:pt x="56" y="76"/>
                        </a:cubicBezTo>
                        <a:close/>
                        <a:moveTo>
                          <a:pt x="52" y="76"/>
                        </a:moveTo>
                        <a:cubicBezTo>
                          <a:pt x="52" y="76"/>
                          <a:pt x="51" y="75"/>
                          <a:pt x="51" y="75"/>
                        </a:cubicBezTo>
                        <a:cubicBezTo>
                          <a:pt x="51" y="74"/>
                          <a:pt x="52" y="73"/>
                          <a:pt x="52" y="72"/>
                        </a:cubicBezTo>
                        <a:cubicBezTo>
                          <a:pt x="52" y="72"/>
                          <a:pt x="53" y="73"/>
                          <a:pt x="53" y="73"/>
                        </a:cubicBezTo>
                        <a:cubicBezTo>
                          <a:pt x="53" y="74"/>
                          <a:pt x="52" y="75"/>
                          <a:pt x="52" y="76"/>
                        </a:cubicBezTo>
                        <a:close/>
                        <a:moveTo>
                          <a:pt x="48" y="74"/>
                        </a:moveTo>
                        <a:cubicBezTo>
                          <a:pt x="47" y="74"/>
                          <a:pt x="47" y="74"/>
                          <a:pt x="46" y="74"/>
                        </a:cubicBezTo>
                        <a:cubicBezTo>
                          <a:pt x="47" y="73"/>
                          <a:pt x="48" y="72"/>
                          <a:pt x="49" y="71"/>
                        </a:cubicBezTo>
                        <a:cubicBezTo>
                          <a:pt x="49" y="71"/>
                          <a:pt x="49" y="70"/>
                          <a:pt x="49" y="70"/>
                        </a:cubicBezTo>
                        <a:cubicBezTo>
                          <a:pt x="49" y="71"/>
                          <a:pt x="48" y="73"/>
                          <a:pt x="48" y="74"/>
                        </a:cubicBezTo>
                        <a:close/>
                        <a:moveTo>
                          <a:pt x="44" y="75"/>
                        </a:moveTo>
                        <a:cubicBezTo>
                          <a:pt x="43" y="75"/>
                          <a:pt x="43" y="75"/>
                          <a:pt x="42" y="75"/>
                        </a:cubicBezTo>
                        <a:cubicBezTo>
                          <a:pt x="43" y="74"/>
                          <a:pt x="44" y="72"/>
                          <a:pt x="45" y="71"/>
                        </a:cubicBezTo>
                        <a:cubicBezTo>
                          <a:pt x="46" y="71"/>
                          <a:pt x="46" y="71"/>
                          <a:pt x="46" y="71"/>
                        </a:cubicBezTo>
                        <a:cubicBezTo>
                          <a:pt x="46" y="72"/>
                          <a:pt x="45" y="73"/>
                          <a:pt x="44" y="75"/>
                        </a:cubicBezTo>
                        <a:close/>
                        <a:moveTo>
                          <a:pt x="40" y="75"/>
                        </a:moveTo>
                        <a:cubicBezTo>
                          <a:pt x="40" y="75"/>
                          <a:pt x="40" y="75"/>
                          <a:pt x="40" y="75"/>
                        </a:cubicBezTo>
                        <a:cubicBezTo>
                          <a:pt x="40" y="74"/>
                          <a:pt x="40" y="73"/>
                          <a:pt x="41" y="72"/>
                        </a:cubicBezTo>
                        <a:cubicBezTo>
                          <a:pt x="41" y="72"/>
                          <a:pt x="41" y="72"/>
                          <a:pt x="41" y="72"/>
                        </a:cubicBezTo>
                        <a:cubicBezTo>
                          <a:pt x="42" y="72"/>
                          <a:pt x="42" y="71"/>
                          <a:pt x="43" y="71"/>
                        </a:cubicBezTo>
                        <a:cubicBezTo>
                          <a:pt x="42" y="73"/>
                          <a:pt x="41" y="74"/>
                          <a:pt x="40" y="75"/>
                        </a:cubicBezTo>
                        <a:close/>
                        <a:moveTo>
                          <a:pt x="33" y="81"/>
                        </a:moveTo>
                        <a:cubicBezTo>
                          <a:pt x="33" y="81"/>
                          <a:pt x="32" y="81"/>
                          <a:pt x="32" y="81"/>
                        </a:cubicBezTo>
                        <a:cubicBezTo>
                          <a:pt x="33" y="80"/>
                          <a:pt x="34" y="78"/>
                          <a:pt x="35" y="77"/>
                        </a:cubicBezTo>
                        <a:cubicBezTo>
                          <a:pt x="35" y="77"/>
                          <a:pt x="35" y="77"/>
                          <a:pt x="36" y="77"/>
                        </a:cubicBezTo>
                        <a:cubicBezTo>
                          <a:pt x="35" y="79"/>
                          <a:pt x="34" y="80"/>
                          <a:pt x="33" y="81"/>
                        </a:cubicBezTo>
                        <a:close/>
                        <a:moveTo>
                          <a:pt x="35" y="81"/>
                        </a:moveTo>
                        <a:cubicBezTo>
                          <a:pt x="35" y="81"/>
                          <a:pt x="35" y="81"/>
                          <a:pt x="35" y="81"/>
                        </a:cubicBezTo>
                        <a:cubicBezTo>
                          <a:pt x="35" y="81"/>
                          <a:pt x="35" y="81"/>
                          <a:pt x="35" y="81"/>
                        </a:cubicBezTo>
                        <a:cubicBezTo>
                          <a:pt x="35" y="81"/>
                          <a:pt x="35" y="81"/>
                          <a:pt x="35" y="81"/>
                        </a:cubicBezTo>
                        <a:close/>
                        <a:moveTo>
                          <a:pt x="31" y="80"/>
                        </a:moveTo>
                        <a:cubicBezTo>
                          <a:pt x="30" y="80"/>
                          <a:pt x="30" y="80"/>
                          <a:pt x="29" y="80"/>
                        </a:cubicBezTo>
                        <a:cubicBezTo>
                          <a:pt x="30" y="79"/>
                          <a:pt x="31" y="78"/>
                          <a:pt x="32" y="77"/>
                        </a:cubicBezTo>
                        <a:cubicBezTo>
                          <a:pt x="32" y="77"/>
                          <a:pt x="33" y="77"/>
                          <a:pt x="33" y="77"/>
                        </a:cubicBezTo>
                        <a:cubicBezTo>
                          <a:pt x="32" y="78"/>
                          <a:pt x="31" y="79"/>
                          <a:pt x="31" y="80"/>
                        </a:cubicBezTo>
                        <a:close/>
                        <a:moveTo>
                          <a:pt x="28" y="80"/>
                        </a:moveTo>
                        <a:cubicBezTo>
                          <a:pt x="27" y="80"/>
                          <a:pt x="27" y="79"/>
                          <a:pt x="27" y="79"/>
                        </a:cubicBezTo>
                        <a:cubicBezTo>
                          <a:pt x="28" y="78"/>
                          <a:pt x="28" y="77"/>
                          <a:pt x="29" y="76"/>
                        </a:cubicBezTo>
                        <a:cubicBezTo>
                          <a:pt x="30" y="76"/>
                          <a:pt x="30" y="76"/>
                          <a:pt x="30" y="76"/>
                        </a:cubicBezTo>
                        <a:cubicBezTo>
                          <a:pt x="29" y="77"/>
                          <a:pt x="29" y="79"/>
                          <a:pt x="28" y="80"/>
                        </a:cubicBezTo>
                        <a:close/>
                        <a:moveTo>
                          <a:pt x="27" y="77"/>
                        </a:moveTo>
                        <a:cubicBezTo>
                          <a:pt x="27" y="76"/>
                          <a:pt x="27" y="76"/>
                          <a:pt x="27" y="75"/>
                        </a:cubicBezTo>
                        <a:cubicBezTo>
                          <a:pt x="27" y="75"/>
                          <a:pt x="28" y="75"/>
                          <a:pt x="28" y="75"/>
                        </a:cubicBezTo>
                        <a:cubicBezTo>
                          <a:pt x="27" y="76"/>
                          <a:pt x="27" y="76"/>
                          <a:pt x="27" y="77"/>
                        </a:cubicBezTo>
                        <a:close/>
                        <a:moveTo>
                          <a:pt x="25" y="72"/>
                        </a:moveTo>
                        <a:cubicBezTo>
                          <a:pt x="24" y="71"/>
                          <a:pt x="23" y="71"/>
                          <a:pt x="22" y="70"/>
                        </a:cubicBezTo>
                        <a:cubicBezTo>
                          <a:pt x="23" y="69"/>
                          <a:pt x="24" y="68"/>
                          <a:pt x="25" y="67"/>
                        </a:cubicBezTo>
                        <a:cubicBezTo>
                          <a:pt x="25" y="68"/>
                          <a:pt x="26" y="68"/>
                          <a:pt x="26" y="68"/>
                        </a:cubicBezTo>
                        <a:cubicBezTo>
                          <a:pt x="26" y="69"/>
                          <a:pt x="25" y="71"/>
                          <a:pt x="25" y="72"/>
                        </a:cubicBezTo>
                        <a:close/>
                        <a:moveTo>
                          <a:pt x="20" y="69"/>
                        </a:moveTo>
                        <a:cubicBezTo>
                          <a:pt x="20" y="69"/>
                          <a:pt x="19" y="68"/>
                          <a:pt x="19" y="68"/>
                        </a:cubicBezTo>
                        <a:cubicBezTo>
                          <a:pt x="20" y="67"/>
                          <a:pt x="21" y="66"/>
                          <a:pt x="22" y="66"/>
                        </a:cubicBezTo>
                        <a:cubicBezTo>
                          <a:pt x="23" y="66"/>
                          <a:pt x="23" y="66"/>
                          <a:pt x="24" y="67"/>
                        </a:cubicBezTo>
                        <a:cubicBezTo>
                          <a:pt x="22" y="67"/>
                          <a:pt x="21" y="68"/>
                          <a:pt x="20" y="69"/>
                        </a:cubicBezTo>
                        <a:close/>
                        <a:moveTo>
                          <a:pt x="18" y="67"/>
                        </a:moveTo>
                        <a:cubicBezTo>
                          <a:pt x="18" y="67"/>
                          <a:pt x="17" y="66"/>
                          <a:pt x="17" y="66"/>
                        </a:cubicBezTo>
                        <a:cubicBezTo>
                          <a:pt x="17" y="66"/>
                          <a:pt x="18" y="65"/>
                          <a:pt x="18" y="64"/>
                        </a:cubicBezTo>
                        <a:cubicBezTo>
                          <a:pt x="18" y="64"/>
                          <a:pt x="19" y="64"/>
                          <a:pt x="19" y="63"/>
                        </a:cubicBezTo>
                        <a:cubicBezTo>
                          <a:pt x="20" y="64"/>
                          <a:pt x="20" y="64"/>
                          <a:pt x="21" y="65"/>
                        </a:cubicBezTo>
                        <a:cubicBezTo>
                          <a:pt x="20" y="65"/>
                          <a:pt x="19" y="66"/>
                          <a:pt x="18" y="67"/>
                        </a:cubicBezTo>
                        <a:close/>
                        <a:moveTo>
                          <a:pt x="14" y="65"/>
                        </a:moveTo>
                        <a:cubicBezTo>
                          <a:pt x="14" y="66"/>
                          <a:pt x="13" y="66"/>
                          <a:pt x="12" y="67"/>
                        </a:cubicBezTo>
                        <a:cubicBezTo>
                          <a:pt x="13" y="66"/>
                          <a:pt x="13" y="65"/>
                          <a:pt x="13" y="64"/>
                        </a:cubicBezTo>
                        <a:cubicBezTo>
                          <a:pt x="14" y="64"/>
                          <a:pt x="15" y="64"/>
                          <a:pt x="15" y="63"/>
                        </a:cubicBezTo>
                        <a:cubicBezTo>
                          <a:pt x="15" y="64"/>
                          <a:pt x="15" y="65"/>
                          <a:pt x="14" y="65"/>
                        </a:cubicBezTo>
                        <a:close/>
                        <a:moveTo>
                          <a:pt x="10" y="66"/>
                        </a:moveTo>
                        <a:cubicBezTo>
                          <a:pt x="10" y="66"/>
                          <a:pt x="9" y="66"/>
                          <a:pt x="9" y="66"/>
                        </a:cubicBezTo>
                        <a:cubicBezTo>
                          <a:pt x="9" y="65"/>
                          <a:pt x="8" y="65"/>
                          <a:pt x="8" y="64"/>
                        </a:cubicBezTo>
                        <a:cubicBezTo>
                          <a:pt x="8" y="63"/>
                          <a:pt x="9" y="63"/>
                          <a:pt x="10" y="62"/>
                        </a:cubicBezTo>
                        <a:cubicBezTo>
                          <a:pt x="10" y="63"/>
                          <a:pt x="10" y="63"/>
                          <a:pt x="11" y="63"/>
                        </a:cubicBezTo>
                        <a:cubicBezTo>
                          <a:pt x="10" y="64"/>
                          <a:pt x="10" y="65"/>
                          <a:pt x="10" y="66"/>
                        </a:cubicBezTo>
                        <a:close/>
                        <a:moveTo>
                          <a:pt x="7" y="63"/>
                        </a:moveTo>
                        <a:cubicBezTo>
                          <a:pt x="7" y="62"/>
                          <a:pt x="6" y="61"/>
                          <a:pt x="6" y="61"/>
                        </a:cubicBezTo>
                        <a:cubicBezTo>
                          <a:pt x="7" y="60"/>
                          <a:pt x="7" y="60"/>
                          <a:pt x="8" y="59"/>
                        </a:cubicBezTo>
                        <a:cubicBezTo>
                          <a:pt x="8" y="60"/>
                          <a:pt x="8" y="60"/>
                          <a:pt x="9" y="61"/>
                        </a:cubicBezTo>
                        <a:cubicBezTo>
                          <a:pt x="8" y="62"/>
                          <a:pt x="8" y="62"/>
                          <a:pt x="7" y="63"/>
                        </a:cubicBezTo>
                        <a:close/>
                        <a:moveTo>
                          <a:pt x="7" y="40"/>
                        </a:moveTo>
                        <a:cubicBezTo>
                          <a:pt x="7" y="41"/>
                          <a:pt x="7" y="41"/>
                          <a:pt x="7" y="41"/>
                        </a:cubicBezTo>
                        <a:cubicBezTo>
                          <a:pt x="6" y="42"/>
                          <a:pt x="6" y="42"/>
                          <a:pt x="6" y="42"/>
                        </a:cubicBezTo>
                        <a:cubicBezTo>
                          <a:pt x="6" y="42"/>
                          <a:pt x="6" y="42"/>
                          <a:pt x="6" y="42"/>
                        </a:cubicBezTo>
                        <a:cubicBezTo>
                          <a:pt x="6" y="41"/>
                          <a:pt x="7" y="41"/>
                          <a:pt x="7" y="40"/>
                        </a:cubicBezTo>
                        <a:close/>
                        <a:moveTo>
                          <a:pt x="9" y="47"/>
                        </a:moveTo>
                        <a:cubicBezTo>
                          <a:pt x="9" y="47"/>
                          <a:pt x="9" y="46"/>
                          <a:pt x="9" y="46"/>
                        </a:cubicBezTo>
                        <a:cubicBezTo>
                          <a:pt x="9" y="47"/>
                          <a:pt x="9" y="47"/>
                          <a:pt x="9" y="47"/>
                        </a:cubicBezTo>
                        <a:cubicBezTo>
                          <a:pt x="9" y="48"/>
                          <a:pt x="9" y="48"/>
                          <a:pt x="9" y="48"/>
                        </a:cubicBezTo>
                        <a:cubicBezTo>
                          <a:pt x="9" y="48"/>
                          <a:pt x="9" y="47"/>
                          <a:pt x="9" y="47"/>
                        </a:cubicBezTo>
                        <a:close/>
                        <a:moveTo>
                          <a:pt x="7" y="58"/>
                        </a:moveTo>
                        <a:cubicBezTo>
                          <a:pt x="6" y="58"/>
                          <a:pt x="6" y="59"/>
                          <a:pt x="5" y="59"/>
                        </a:cubicBezTo>
                        <a:cubicBezTo>
                          <a:pt x="5" y="59"/>
                          <a:pt x="5" y="59"/>
                          <a:pt x="5" y="59"/>
                        </a:cubicBezTo>
                        <a:cubicBezTo>
                          <a:pt x="6" y="58"/>
                          <a:pt x="6" y="58"/>
                          <a:pt x="6" y="57"/>
                        </a:cubicBezTo>
                        <a:cubicBezTo>
                          <a:pt x="7" y="57"/>
                          <a:pt x="7" y="57"/>
                          <a:pt x="7" y="58"/>
                        </a:cubicBezTo>
                        <a:close/>
                        <a:moveTo>
                          <a:pt x="67" y="58"/>
                        </a:moveTo>
                        <a:cubicBezTo>
                          <a:pt x="67" y="58"/>
                          <a:pt x="67" y="59"/>
                          <a:pt x="66" y="59"/>
                        </a:cubicBezTo>
                        <a:cubicBezTo>
                          <a:pt x="67" y="58"/>
                          <a:pt x="68" y="57"/>
                          <a:pt x="68" y="56"/>
                        </a:cubicBezTo>
                        <a:cubicBezTo>
                          <a:pt x="69" y="56"/>
                          <a:pt x="69" y="55"/>
                          <a:pt x="70" y="55"/>
                        </a:cubicBezTo>
                        <a:cubicBezTo>
                          <a:pt x="70" y="54"/>
                          <a:pt x="71" y="54"/>
                          <a:pt x="71" y="54"/>
                        </a:cubicBezTo>
                        <a:cubicBezTo>
                          <a:pt x="72" y="54"/>
                          <a:pt x="72" y="54"/>
                          <a:pt x="72" y="54"/>
                        </a:cubicBezTo>
                        <a:cubicBezTo>
                          <a:pt x="71" y="55"/>
                          <a:pt x="70" y="57"/>
                          <a:pt x="70" y="58"/>
                        </a:cubicBezTo>
                        <a:cubicBezTo>
                          <a:pt x="70" y="58"/>
                          <a:pt x="69" y="58"/>
                          <a:pt x="69" y="58"/>
                        </a:cubicBezTo>
                        <a:cubicBezTo>
                          <a:pt x="69" y="58"/>
                          <a:pt x="68" y="58"/>
                          <a:pt x="67" y="58"/>
                        </a:cubicBezTo>
                        <a:close/>
                        <a:moveTo>
                          <a:pt x="73" y="55"/>
                        </a:moveTo>
                        <a:cubicBezTo>
                          <a:pt x="73" y="56"/>
                          <a:pt x="72" y="57"/>
                          <a:pt x="72" y="58"/>
                        </a:cubicBezTo>
                        <a:cubicBezTo>
                          <a:pt x="72" y="58"/>
                          <a:pt x="72" y="58"/>
                          <a:pt x="71" y="58"/>
                        </a:cubicBezTo>
                        <a:cubicBezTo>
                          <a:pt x="72" y="57"/>
                          <a:pt x="73" y="56"/>
                          <a:pt x="73" y="55"/>
                        </a:cubicBezTo>
                        <a:close/>
                        <a:moveTo>
                          <a:pt x="73" y="30"/>
                        </a:moveTo>
                        <a:cubicBezTo>
                          <a:pt x="73" y="30"/>
                          <a:pt x="72" y="30"/>
                          <a:pt x="72" y="30"/>
                        </a:cubicBezTo>
                        <a:cubicBezTo>
                          <a:pt x="72" y="30"/>
                          <a:pt x="72" y="29"/>
                          <a:pt x="72" y="29"/>
                        </a:cubicBezTo>
                        <a:cubicBezTo>
                          <a:pt x="72" y="29"/>
                          <a:pt x="73" y="28"/>
                          <a:pt x="73" y="28"/>
                        </a:cubicBezTo>
                        <a:cubicBezTo>
                          <a:pt x="73" y="29"/>
                          <a:pt x="73" y="29"/>
                          <a:pt x="73" y="30"/>
                        </a:cubicBezTo>
                        <a:close/>
                        <a:moveTo>
                          <a:pt x="16" y="17"/>
                        </a:moveTo>
                        <a:cubicBezTo>
                          <a:pt x="16" y="16"/>
                          <a:pt x="17" y="15"/>
                          <a:pt x="17" y="14"/>
                        </a:cubicBezTo>
                        <a:cubicBezTo>
                          <a:pt x="17" y="14"/>
                          <a:pt x="18" y="15"/>
                          <a:pt x="18" y="16"/>
                        </a:cubicBezTo>
                        <a:cubicBezTo>
                          <a:pt x="17" y="16"/>
                          <a:pt x="17" y="17"/>
                          <a:pt x="16" y="17"/>
                        </a:cubicBezTo>
                        <a:cubicBezTo>
                          <a:pt x="16" y="17"/>
                          <a:pt x="16" y="17"/>
                          <a:pt x="16" y="17"/>
                        </a:cubicBezTo>
                        <a:close/>
                        <a:moveTo>
                          <a:pt x="17" y="21"/>
                        </a:moveTo>
                        <a:cubicBezTo>
                          <a:pt x="17" y="21"/>
                          <a:pt x="17" y="21"/>
                          <a:pt x="17" y="21"/>
                        </a:cubicBezTo>
                        <a:cubicBezTo>
                          <a:pt x="18" y="19"/>
                          <a:pt x="19" y="18"/>
                          <a:pt x="21" y="17"/>
                        </a:cubicBezTo>
                        <a:cubicBezTo>
                          <a:pt x="21" y="16"/>
                          <a:pt x="21" y="16"/>
                          <a:pt x="21" y="15"/>
                        </a:cubicBezTo>
                        <a:cubicBezTo>
                          <a:pt x="20" y="14"/>
                          <a:pt x="19" y="12"/>
                          <a:pt x="18" y="11"/>
                        </a:cubicBezTo>
                        <a:cubicBezTo>
                          <a:pt x="21" y="9"/>
                          <a:pt x="24" y="7"/>
                          <a:pt x="27" y="6"/>
                        </a:cubicBezTo>
                        <a:cubicBezTo>
                          <a:pt x="27" y="7"/>
                          <a:pt x="28" y="9"/>
                          <a:pt x="29" y="10"/>
                        </a:cubicBezTo>
                        <a:cubicBezTo>
                          <a:pt x="29" y="11"/>
                          <a:pt x="30" y="11"/>
                          <a:pt x="31" y="11"/>
                        </a:cubicBezTo>
                        <a:cubicBezTo>
                          <a:pt x="34" y="10"/>
                          <a:pt x="37" y="9"/>
                          <a:pt x="41" y="9"/>
                        </a:cubicBezTo>
                        <a:cubicBezTo>
                          <a:pt x="41" y="9"/>
                          <a:pt x="42" y="9"/>
                          <a:pt x="42" y="9"/>
                        </a:cubicBezTo>
                        <a:cubicBezTo>
                          <a:pt x="43" y="9"/>
                          <a:pt x="43" y="9"/>
                          <a:pt x="44" y="8"/>
                        </a:cubicBezTo>
                        <a:cubicBezTo>
                          <a:pt x="44" y="6"/>
                          <a:pt x="44" y="5"/>
                          <a:pt x="45" y="3"/>
                        </a:cubicBezTo>
                        <a:cubicBezTo>
                          <a:pt x="48" y="3"/>
                          <a:pt x="51" y="4"/>
                          <a:pt x="54" y="5"/>
                        </a:cubicBezTo>
                        <a:cubicBezTo>
                          <a:pt x="54" y="7"/>
                          <a:pt x="53" y="9"/>
                          <a:pt x="53" y="10"/>
                        </a:cubicBezTo>
                        <a:cubicBezTo>
                          <a:pt x="53" y="11"/>
                          <a:pt x="53" y="12"/>
                          <a:pt x="54" y="12"/>
                        </a:cubicBezTo>
                        <a:cubicBezTo>
                          <a:pt x="57" y="13"/>
                          <a:pt x="60" y="16"/>
                          <a:pt x="63" y="19"/>
                        </a:cubicBezTo>
                        <a:cubicBezTo>
                          <a:pt x="63" y="19"/>
                          <a:pt x="64" y="19"/>
                          <a:pt x="65" y="19"/>
                        </a:cubicBezTo>
                        <a:cubicBezTo>
                          <a:pt x="66" y="18"/>
                          <a:pt x="67" y="17"/>
                          <a:pt x="69" y="16"/>
                        </a:cubicBezTo>
                        <a:cubicBezTo>
                          <a:pt x="69" y="16"/>
                          <a:pt x="69" y="17"/>
                          <a:pt x="69" y="17"/>
                        </a:cubicBezTo>
                        <a:cubicBezTo>
                          <a:pt x="70" y="18"/>
                          <a:pt x="71" y="19"/>
                          <a:pt x="72" y="20"/>
                        </a:cubicBezTo>
                        <a:cubicBezTo>
                          <a:pt x="72" y="21"/>
                          <a:pt x="73" y="22"/>
                          <a:pt x="73" y="22"/>
                        </a:cubicBezTo>
                        <a:cubicBezTo>
                          <a:pt x="73" y="23"/>
                          <a:pt x="73" y="24"/>
                          <a:pt x="74" y="24"/>
                        </a:cubicBezTo>
                        <a:cubicBezTo>
                          <a:pt x="72" y="25"/>
                          <a:pt x="71" y="26"/>
                          <a:pt x="69" y="27"/>
                        </a:cubicBezTo>
                        <a:cubicBezTo>
                          <a:pt x="69" y="27"/>
                          <a:pt x="69" y="28"/>
                          <a:pt x="69" y="29"/>
                        </a:cubicBezTo>
                        <a:cubicBezTo>
                          <a:pt x="69" y="30"/>
                          <a:pt x="70" y="31"/>
                          <a:pt x="70" y="32"/>
                        </a:cubicBezTo>
                        <a:cubicBezTo>
                          <a:pt x="70" y="32"/>
                          <a:pt x="70" y="32"/>
                          <a:pt x="70" y="32"/>
                        </a:cubicBezTo>
                        <a:cubicBezTo>
                          <a:pt x="70" y="34"/>
                          <a:pt x="71" y="37"/>
                          <a:pt x="71" y="39"/>
                        </a:cubicBezTo>
                        <a:cubicBezTo>
                          <a:pt x="71" y="39"/>
                          <a:pt x="71" y="40"/>
                          <a:pt x="71" y="40"/>
                        </a:cubicBezTo>
                        <a:cubicBezTo>
                          <a:pt x="71" y="41"/>
                          <a:pt x="71" y="41"/>
                          <a:pt x="72" y="41"/>
                        </a:cubicBezTo>
                        <a:cubicBezTo>
                          <a:pt x="73" y="42"/>
                          <a:pt x="75" y="42"/>
                          <a:pt x="77" y="43"/>
                        </a:cubicBezTo>
                        <a:cubicBezTo>
                          <a:pt x="76" y="46"/>
                          <a:pt x="76" y="49"/>
                          <a:pt x="74" y="52"/>
                        </a:cubicBezTo>
                        <a:cubicBezTo>
                          <a:pt x="73" y="51"/>
                          <a:pt x="72" y="51"/>
                          <a:pt x="71" y="51"/>
                        </a:cubicBezTo>
                        <a:cubicBezTo>
                          <a:pt x="70" y="51"/>
                          <a:pt x="69" y="52"/>
                          <a:pt x="68" y="52"/>
                        </a:cubicBezTo>
                        <a:cubicBezTo>
                          <a:pt x="67" y="53"/>
                          <a:pt x="66" y="55"/>
                          <a:pt x="65" y="56"/>
                        </a:cubicBezTo>
                        <a:cubicBezTo>
                          <a:pt x="64" y="58"/>
                          <a:pt x="63" y="59"/>
                          <a:pt x="61" y="61"/>
                        </a:cubicBezTo>
                        <a:cubicBezTo>
                          <a:pt x="61" y="61"/>
                          <a:pt x="60" y="62"/>
                          <a:pt x="61" y="62"/>
                        </a:cubicBezTo>
                        <a:cubicBezTo>
                          <a:pt x="62" y="64"/>
                          <a:pt x="63" y="65"/>
                          <a:pt x="63" y="67"/>
                        </a:cubicBezTo>
                        <a:cubicBezTo>
                          <a:pt x="61" y="69"/>
                          <a:pt x="58" y="70"/>
                          <a:pt x="55" y="72"/>
                        </a:cubicBezTo>
                        <a:cubicBezTo>
                          <a:pt x="55" y="70"/>
                          <a:pt x="54" y="69"/>
                          <a:pt x="53" y="67"/>
                        </a:cubicBezTo>
                        <a:cubicBezTo>
                          <a:pt x="52" y="67"/>
                          <a:pt x="52" y="67"/>
                          <a:pt x="51" y="67"/>
                        </a:cubicBezTo>
                        <a:cubicBezTo>
                          <a:pt x="48" y="68"/>
                          <a:pt x="44" y="69"/>
                          <a:pt x="41" y="69"/>
                        </a:cubicBezTo>
                        <a:cubicBezTo>
                          <a:pt x="40" y="69"/>
                          <a:pt x="40" y="69"/>
                          <a:pt x="40" y="69"/>
                        </a:cubicBezTo>
                        <a:cubicBezTo>
                          <a:pt x="39" y="69"/>
                          <a:pt x="38" y="69"/>
                          <a:pt x="38" y="70"/>
                        </a:cubicBezTo>
                        <a:cubicBezTo>
                          <a:pt x="38" y="71"/>
                          <a:pt x="37" y="73"/>
                          <a:pt x="37" y="75"/>
                        </a:cubicBezTo>
                        <a:cubicBezTo>
                          <a:pt x="34" y="74"/>
                          <a:pt x="31" y="73"/>
                          <a:pt x="28" y="72"/>
                        </a:cubicBezTo>
                        <a:cubicBezTo>
                          <a:pt x="28" y="71"/>
                          <a:pt x="29" y="69"/>
                          <a:pt x="29" y="67"/>
                        </a:cubicBezTo>
                        <a:cubicBezTo>
                          <a:pt x="29" y="67"/>
                          <a:pt x="29" y="66"/>
                          <a:pt x="28" y="66"/>
                        </a:cubicBezTo>
                        <a:cubicBezTo>
                          <a:pt x="25" y="64"/>
                          <a:pt x="22" y="62"/>
                          <a:pt x="19" y="59"/>
                        </a:cubicBezTo>
                        <a:cubicBezTo>
                          <a:pt x="18" y="58"/>
                          <a:pt x="18" y="58"/>
                          <a:pt x="17" y="59"/>
                        </a:cubicBezTo>
                        <a:cubicBezTo>
                          <a:pt x="16" y="59"/>
                          <a:pt x="14" y="60"/>
                          <a:pt x="13" y="61"/>
                        </a:cubicBezTo>
                        <a:cubicBezTo>
                          <a:pt x="11" y="59"/>
                          <a:pt x="9" y="56"/>
                          <a:pt x="8" y="53"/>
                        </a:cubicBezTo>
                        <a:cubicBezTo>
                          <a:pt x="9" y="52"/>
                          <a:pt x="11" y="51"/>
                          <a:pt x="12" y="51"/>
                        </a:cubicBezTo>
                        <a:cubicBezTo>
                          <a:pt x="13" y="50"/>
                          <a:pt x="13" y="49"/>
                          <a:pt x="13" y="49"/>
                        </a:cubicBezTo>
                        <a:cubicBezTo>
                          <a:pt x="12" y="46"/>
                          <a:pt x="11" y="42"/>
                          <a:pt x="11" y="39"/>
                        </a:cubicBezTo>
                        <a:cubicBezTo>
                          <a:pt x="11" y="38"/>
                          <a:pt x="11" y="38"/>
                          <a:pt x="11" y="37"/>
                        </a:cubicBezTo>
                        <a:cubicBezTo>
                          <a:pt x="11" y="37"/>
                          <a:pt x="11" y="36"/>
                          <a:pt x="10" y="36"/>
                        </a:cubicBezTo>
                        <a:cubicBezTo>
                          <a:pt x="8" y="36"/>
                          <a:pt x="7" y="35"/>
                          <a:pt x="5" y="35"/>
                        </a:cubicBezTo>
                        <a:cubicBezTo>
                          <a:pt x="6" y="32"/>
                          <a:pt x="6" y="29"/>
                          <a:pt x="7" y="26"/>
                        </a:cubicBezTo>
                        <a:cubicBezTo>
                          <a:pt x="9" y="26"/>
                          <a:pt x="11" y="26"/>
                          <a:pt x="12" y="27"/>
                        </a:cubicBezTo>
                        <a:cubicBezTo>
                          <a:pt x="13" y="27"/>
                          <a:pt x="14" y="27"/>
                          <a:pt x="14" y="26"/>
                        </a:cubicBezTo>
                        <a:cubicBezTo>
                          <a:pt x="15" y="24"/>
                          <a:pt x="16" y="23"/>
                          <a:pt x="1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4" name="Freeform 170"/>
                  <p:cNvSpPr>
                    <a:spLocks noEditPoints="1"/>
                  </p:cNvSpPr>
                  <p:nvPr>
                    <p:custDataLst>
                      <p:tags r:id="rId11"/>
                    </p:custDataLst>
                  </p:nvPr>
                </p:nvSpPr>
                <p:spPr bwMode="auto">
                  <a:xfrm>
                    <a:off x="5026" y="3000"/>
                    <a:ext cx="294" cy="286"/>
                  </a:xfrm>
                  <a:custGeom>
                    <a:avLst/>
                    <a:gdLst>
                      <a:gd name="T0" fmla="*/ 62 w 124"/>
                      <a:gd name="T1" fmla="*/ 0 h 121"/>
                      <a:gd name="T2" fmla="*/ 0 w 124"/>
                      <a:gd name="T3" fmla="*/ 61 h 121"/>
                      <a:gd name="T4" fmla="*/ 62 w 124"/>
                      <a:gd name="T5" fmla="*/ 121 h 121"/>
                      <a:gd name="T6" fmla="*/ 124 w 124"/>
                      <a:gd name="T7" fmla="*/ 61 h 121"/>
                      <a:gd name="T8" fmla="*/ 62 w 124"/>
                      <a:gd name="T9" fmla="*/ 0 h 121"/>
                      <a:gd name="T10" fmla="*/ 62 w 124"/>
                      <a:gd name="T11" fmla="*/ 116 h 121"/>
                      <a:gd name="T12" fmla="*/ 4 w 124"/>
                      <a:gd name="T13" fmla="*/ 61 h 121"/>
                      <a:gd name="T14" fmla="*/ 62 w 124"/>
                      <a:gd name="T15" fmla="*/ 5 h 121"/>
                      <a:gd name="T16" fmla="*/ 62 w 124"/>
                      <a:gd name="T17" fmla="*/ 5 h 121"/>
                      <a:gd name="T18" fmla="*/ 102 w 124"/>
                      <a:gd name="T19" fmla="*/ 19 h 121"/>
                      <a:gd name="T20" fmla="*/ 120 w 124"/>
                      <a:gd name="T21" fmla="*/ 61 h 121"/>
                      <a:gd name="T22" fmla="*/ 62 w 124"/>
                      <a:gd name="T23" fmla="*/ 1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 h="121">
                        <a:moveTo>
                          <a:pt x="62" y="0"/>
                        </a:moveTo>
                        <a:cubicBezTo>
                          <a:pt x="31" y="0"/>
                          <a:pt x="0" y="21"/>
                          <a:pt x="0" y="61"/>
                        </a:cubicBezTo>
                        <a:cubicBezTo>
                          <a:pt x="0" y="101"/>
                          <a:pt x="31" y="121"/>
                          <a:pt x="62" y="121"/>
                        </a:cubicBezTo>
                        <a:cubicBezTo>
                          <a:pt x="93" y="121"/>
                          <a:pt x="124" y="101"/>
                          <a:pt x="124" y="61"/>
                        </a:cubicBezTo>
                        <a:cubicBezTo>
                          <a:pt x="124" y="21"/>
                          <a:pt x="93" y="0"/>
                          <a:pt x="62" y="0"/>
                        </a:cubicBezTo>
                        <a:close/>
                        <a:moveTo>
                          <a:pt x="62" y="116"/>
                        </a:moveTo>
                        <a:cubicBezTo>
                          <a:pt x="34" y="116"/>
                          <a:pt x="4" y="99"/>
                          <a:pt x="4" y="61"/>
                        </a:cubicBezTo>
                        <a:cubicBezTo>
                          <a:pt x="4" y="22"/>
                          <a:pt x="34" y="5"/>
                          <a:pt x="62" y="5"/>
                        </a:cubicBezTo>
                        <a:cubicBezTo>
                          <a:pt x="62" y="5"/>
                          <a:pt x="62" y="5"/>
                          <a:pt x="62" y="5"/>
                        </a:cubicBezTo>
                        <a:cubicBezTo>
                          <a:pt x="77" y="5"/>
                          <a:pt x="91" y="10"/>
                          <a:pt x="102" y="19"/>
                        </a:cubicBezTo>
                        <a:cubicBezTo>
                          <a:pt x="114" y="29"/>
                          <a:pt x="120" y="43"/>
                          <a:pt x="120" y="61"/>
                        </a:cubicBezTo>
                        <a:cubicBezTo>
                          <a:pt x="120" y="99"/>
                          <a:pt x="90" y="116"/>
                          <a:pt x="62"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5" name="Freeform 171"/>
                  <p:cNvSpPr>
                    <a:spLocks noEditPoints="1"/>
                  </p:cNvSpPr>
                  <p:nvPr>
                    <p:custDataLst>
                      <p:tags r:id="rId12"/>
                    </p:custDataLst>
                  </p:nvPr>
                </p:nvSpPr>
                <p:spPr bwMode="auto">
                  <a:xfrm>
                    <a:off x="4988" y="2965"/>
                    <a:ext cx="369" cy="357"/>
                  </a:xfrm>
                  <a:custGeom>
                    <a:avLst/>
                    <a:gdLst>
                      <a:gd name="T0" fmla="*/ 156 w 156"/>
                      <a:gd name="T1" fmla="*/ 76 h 151"/>
                      <a:gd name="T2" fmla="*/ 132 w 156"/>
                      <a:gd name="T3" fmla="*/ 19 h 151"/>
                      <a:gd name="T4" fmla="*/ 78 w 156"/>
                      <a:gd name="T5" fmla="*/ 0 h 151"/>
                      <a:gd name="T6" fmla="*/ 24 w 156"/>
                      <a:gd name="T7" fmla="*/ 19 h 151"/>
                      <a:gd name="T8" fmla="*/ 0 w 156"/>
                      <a:gd name="T9" fmla="*/ 76 h 151"/>
                      <a:gd name="T10" fmla="*/ 24 w 156"/>
                      <a:gd name="T11" fmla="*/ 133 h 151"/>
                      <a:gd name="T12" fmla="*/ 78 w 156"/>
                      <a:gd name="T13" fmla="*/ 151 h 151"/>
                      <a:gd name="T14" fmla="*/ 132 w 156"/>
                      <a:gd name="T15" fmla="*/ 133 h 151"/>
                      <a:gd name="T16" fmla="*/ 156 w 156"/>
                      <a:gd name="T17" fmla="*/ 76 h 151"/>
                      <a:gd name="T18" fmla="*/ 4 w 156"/>
                      <a:gd name="T19" fmla="*/ 76 h 151"/>
                      <a:gd name="T20" fmla="*/ 78 w 156"/>
                      <a:gd name="T21" fmla="*/ 4 h 151"/>
                      <a:gd name="T22" fmla="*/ 152 w 156"/>
                      <a:gd name="T23" fmla="*/ 76 h 151"/>
                      <a:gd name="T24" fmla="*/ 78 w 156"/>
                      <a:gd name="T25" fmla="*/ 147 h 151"/>
                      <a:gd name="T26" fmla="*/ 4 w 156"/>
                      <a:gd name="T27" fmla="*/ 7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 h="151">
                        <a:moveTo>
                          <a:pt x="156" y="76"/>
                        </a:moveTo>
                        <a:cubicBezTo>
                          <a:pt x="156" y="52"/>
                          <a:pt x="148" y="33"/>
                          <a:pt x="132" y="19"/>
                        </a:cubicBezTo>
                        <a:cubicBezTo>
                          <a:pt x="117" y="6"/>
                          <a:pt x="98" y="0"/>
                          <a:pt x="78" y="0"/>
                        </a:cubicBezTo>
                        <a:cubicBezTo>
                          <a:pt x="57" y="0"/>
                          <a:pt x="38" y="6"/>
                          <a:pt x="24" y="19"/>
                        </a:cubicBezTo>
                        <a:cubicBezTo>
                          <a:pt x="8" y="33"/>
                          <a:pt x="0" y="52"/>
                          <a:pt x="0" y="76"/>
                        </a:cubicBezTo>
                        <a:cubicBezTo>
                          <a:pt x="0" y="99"/>
                          <a:pt x="8" y="119"/>
                          <a:pt x="24" y="133"/>
                        </a:cubicBezTo>
                        <a:cubicBezTo>
                          <a:pt x="38" y="145"/>
                          <a:pt x="57" y="151"/>
                          <a:pt x="78" y="151"/>
                        </a:cubicBezTo>
                        <a:cubicBezTo>
                          <a:pt x="98" y="151"/>
                          <a:pt x="117" y="145"/>
                          <a:pt x="132" y="133"/>
                        </a:cubicBezTo>
                        <a:cubicBezTo>
                          <a:pt x="148" y="119"/>
                          <a:pt x="156" y="99"/>
                          <a:pt x="156" y="76"/>
                        </a:cubicBezTo>
                        <a:close/>
                        <a:moveTo>
                          <a:pt x="4" y="76"/>
                        </a:moveTo>
                        <a:cubicBezTo>
                          <a:pt x="4" y="28"/>
                          <a:pt x="41" y="4"/>
                          <a:pt x="78" y="4"/>
                        </a:cubicBezTo>
                        <a:cubicBezTo>
                          <a:pt x="115" y="4"/>
                          <a:pt x="152" y="28"/>
                          <a:pt x="152" y="76"/>
                        </a:cubicBezTo>
                        <a:cubicBezTo>
                          <a:pt x="152" y="123"/>
                          <a:pt x="115" y="147"/>
                          <a:pt x="78" y="147"/>
                        </a:cubicBezTo>
                        <a:cubicBezTo>
                          <a:pt x="41" y="147"/>
                          <a:pt x="4" y="123"/>
                          <a:pt x="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6" name="Freeform 172"/>
                  <p:cNvSpPr/>
                  <p:nvPr>
                    <p:custDataLst>
                      <p:tags r:id="rId13"/>
                    </p:custDataLst>
                  </p:nvPr>
                </p:nvSpPr>
                <p:spPr bwMode="auto">
                  <a:xfrm>
                    <a:off x="5159" y="3026"/>
                    <a:ext cx="16" cy="31"/>
                  </a:xfrm>
                  <a:custGeom>
                    <a:avLst/>
                    <a:gdLst>
                      <a:gd name="T0" fmla="*/ 3 w 7"/>
                      <a:gd name="T1" fmla="*/ 13 h 13"/>
                      <a:gd name="T2" fmla="*/ 4 w 7"/>
                      <a:gd name="T3" fmla="*/ 13 h 13"/>
                      <a:gd name="T4" fmla="*/ 7 w 7"/>
                      <a:gd name="T5" fmla="*/ 10 h 13"/>
                      <a:gd name="T6" fmla="*/ 7 w 7"/>
                      <a:gd name="T7" fmla="*/ 3 h 13"/>
                      <a:gd name="T8" fmla="*/ 5 w 7"/>
                      <a:gd name="T9" fmla="*/ 0 h 13"/>
                      <a:gd name="T10" fmla="*/ 4 w 7"/>
                      <a:gd name="T11" fmla="*/ 0 h 13"/>
                      <a:gd name="T12" fmla="*/ 2 w 7"/>
                      <a:gd name="T13" fmla="*/ 1 h 13"/>
                      <a:gd name="T14" fmla="*/ 2 w 7"/>
                      <a:gd name="T15" fmla="*/ 11 h 13"/>
                      <a:gd name="T16" fmla="*/ 3 w 7"/>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3">
                        <a:moveTo>
                          <a:pt x="3" y="13"/>
                        </a:moveTo>
                        <a:cubicBezTo>
                          <a:pt x="4" y="13"/>
                          <a:pt x="4" y="13"/>
                          <a:pt x="4" y="13"/>
                        </a:cubicBezTo>
                        <a:cubicBezTo>
                          <a:pt x="5" y="13"/>
                          <a:pt x="6" y="11"/>
                          <a:pt x="7" y="10"/>
                        </a:cubicBezTo>
                        <a:cubicBezTo>
                          <a:pt x="7" y="7"/>
                          <a:pt x="7" y="5"/>
                          <a:pt x="7" y="3"/>
                        </a:cubicBezTo>
                        <a:cubicBezTo>
                          <a:pt x="7" y="2"/>
                          <a:pt x="6" y="1"/>
                          <a:pt x="5" y="0"/>
                        </a:cubicBezTo>
                        <a:cubicBezTo>
                          <a:pt x="5" y="0"/>
                          <a:pt x="4" y="0"/>
                          <a:pt x="4" y="0"/>
                        </a:cubicBezTo>
                        <a:cubicBezTo>
                          <a:pt x="3" y="0"/>
                          <a:pt x="2" y="0"/>
                          <a:pt x="2" y="1"/>
                        </a:cubicBezTo>
                        <a:cubicBezTo>
                          <a:pt x="0" y="2"/>
                          <a:pt x="0" y="9"/>
                          <a:pt x="2" y="11"/>
                        </a:cubicBezTo>
                        <a:cubicBezTo>
                          <a:pt x="2" y="12"/>
                          <a:pt x="3" y="12"/>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7" name="Freeform 173"/>
                  <p:cNvSpPr/>
                  <p:nvPr>
                    <p:custDataLst>
                      <p:tags r:id="rId14"/>
                    </p:custDataLst>
                  </p:nvPr>
                </p:nvSpPr>
                <p:spPr bwMode="auto">
                  <a:xfrm>
                    <a:off x="5161" y="3223"/>
                    <a:ext cx="17" cy="42"/>
                  </a:xfrm>
                  <a:custGeom>
                    <a:avLst/>
                    <a:gdLst>
                      <a:gd name="T0" fmla="*/ 3 w 7"/>
                      <a:gd name="T1" fmla="*/ 0 h 18"/>
                      <a:gd name="T2" fmla="*/ 3 w 7"/>
                      <a:gd name="T3" fmla="*/ 0 h 18"/>
                      <a:gd name="T4" fmla="*/ 0 w 7"/>
                      <a:gd name="T5" fmla="*/ 3 h 18"/>
                      <a:gd name="T6" fmla="*/ 0 w 7"/>
                      <a:gd name="T7" fmla="*/ 15 h 18"/>
                      <a:gd name="T8" fmla="*/ 1 w 7"/>
                      <a:gd name="T9" fmla="*/ 17 h 18"/>
                      <a:gd name="T10" fmla="*/ 3 w 7"/>
                      <a:gd name="T11" fmla="*/ 18 h 18"/>
                      <a:gd name="T12" fmla="*/ 5 w 7"/>
                      <a:gd name="T13" fmla="*/ 17 h 18"/>
                      <a:gd name="T14" fmla="*/ 5 w 7"/>
                      <a:gd name="T15" fmla="*/ 2 h 18"/>
                      <a:gd name="T16" fmla="*/ 3 w 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8">
                        <a:moveTo>
                          <a:pt x="3" y="0"/>
                        </a:moveTo>
                        <a:cubicBezTo>
                          <a:pt x="3" y="0"/>
                          <a:pt x="3" y="0"/>
                          <a:pt x="3" y="0"/>
                        </a:cubicBezTo>
                        <a:cubicBezTo>
                          <a:pt x="1" y="0"/>
                          <a:pt x="0" y="2"/>
                          <a:pt x="0" y="3"/>
                        </a:cubicBezTo>
                        <a:cubicBezTo>
                          <a:pt x="0" y="5"/>
                          <a:pt x="0" y="12"/>
                          <a:pt x="0" y="15"/>
                        </a:cubicBezTo>
                        <a:cubicBezTo>
                          <a:pt x="0" y="15"/>
                          <a:pt x="0" y="16"/>
                          <a:pt x="1" y="17"/>
                        </a:cubicBezTo>
                        <a:cubicBezTo>
                          <a:pt x="2" y="17"/>
                          <a:pt x="2" y="18"/>
                          <a:pt x="3" y="18"/>
                        </a:cubicBezTo>
                        <a:cubicBezTo>
                          <a:pt x="4" y="18"/>
                          <a:pt x="4" y="17"/>
                          <a:pt x="5" y="17"/>
                        </a:cubicBezTo>
                        <a:cubicBezTo>
                          <a:pt x="7" y="16"/>
                          <a:pt x="6" y="4"/>
                          <a:pt x="5" y="2"/>
                        </a:cubicBezTo>
                        <a:cubicBezTo>
                          <a:pt x="5" y="1"/>
                          <a:pt x="4"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8" name="Freeform 174"/>
                  <p:cNvSpPr/>
                  <p:nvPr>
                    <p:custDataLst>
                      <p:tags r:id="rId15"/>
                    </p:custDataLst>
                  </p:nvPr>
                </p:nvSpPr>
                <p:spPr bwMode="auto">
                  <a:xfrm>
                    <a:off x="5047" y="3137"/>
                    <a:ext cx="43" cy="15"/>
                  </a:xfrm>
                  <a:custGeom>
                    <a:avLst/>
                    <a:gdLst>
                      <a:gd name="T0" fmla="*/ 15 w 18"/>
                      <a:gd name="T1" fmla="*/ 0 h 6"/>
                      <a:gd name="T2" fmla="*/ 9 w 18"/>
                      <a:gd name="T3" fmla="*/ 0 h 6"/>
                      <a:gd name="T4" fmla="*/ 3 w 18"/>
                      <a:gd name="T5" fmla="*/ 0 h 6"/>
                      <a:gd name="T6" fmla="*/ 1 w 18"/>
                      <a:gd name="T7" fmla="*/ 2 h 6"/>
                      <a:gd name="T8" fmla="*/ 1 w 18"/>
                      <a:gd name="T9" fmla="*/ 5 h 6"/>
                      <a:gd name="T10" fmla="*/ 8 w 18"/>
                      <a:gd name="T11" fmla="*/ 6 h 6"/>
                      <a:gd name="T12" fmla="*/ 16 w 18"/>
                      <a:gd name="T13" fmla="*/ 5 h 6"/>
                      <a:gd name="T14" fmla="*/ 18 w 18"/>
                      <a:gd name="T15" fmla="*/ 4 h 6"/>
                      <a:gd name="T16" fmla="*/ 17 w 18"/>
                      <a:gd name="T17" fmla="*/ 2 h 6"/>
                      <a:gd name="T18" fmla="*/ 15 w 18"/>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6">
                        <a:moveTo>
                          <a:pt x="15" y="0"/>
                        </a:moveTo>
                        <a:cubicBezTo>
                          <a:pt x="14" y="0"/>
                          <a:pt x="11" y="0"/>
                          <a:pt x="9" y="0"/>
                        </a:cubicBezTo>
                        <a:cubicBezTo>
                          <a:pt x="6" y="0"/>
                          <a:pt x="4" y="0"/>
                          <a:pt x="3" y="0"/>
                        </a:cubicBezTo>
                        <a:cubicBezTo>
                          <a:pt x="3" y="0"/>
                          <a:pt x="2" y="1"/>
                          <a:pt x="1" y="2"/>
                        </a:cubicBezTo>
                        <a:cubicBezTo>
                          <a:pt x="0" y="3"/>
                          <a:pt x="0" y="4"/>
                          <a:pt x="1" y="5"/>
                        </a:cubicBezTo>
                        <a:cubicBezTo>
                          <a:pt x="1" y="6"/>
                          <a:pt x="2" y="6"/>
                          <a:pt x="8" y="6"/>
                        </a:cubicBezTo>
                        <a:cubicBezTo>
                          <a:pt x="10" y="6"/>
                          <a:pt x="15" y="6"/>
                          <a:pt x="16" y="5"/>
                        </a:cubicBezTo>
                        <a:cubicBezTo>
                          <a:pt x="17" y="5"/>
                          <a:pt x="17" y="4"/>
                          <a:pt x="18" y="4"/>
                        </a:cubicBezTo>
                        <a:cubicBezTo>
                          <a:pt x="18" y="3"/>
                          <a:pt x="18" y="2"/>
                          <a:pt x="17" y="2"/>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9" name="Freeform 175"/>
                  <p:cNvSpPr/>
                  <p:nvPr>
                    <p:custDataLst>
                      <p:tags r:id="rId16"/>
                    </p:custDataLst>
                  </p:nvPr>
                </p:nvSpPr>
                <p:spPr bwMode="auto">
                  <a:xfrm>
                    <a:off x="5246" y="3137"/>
                    <a:ext cx="43" cy="15"/>
                  </a:xfrm>
                  <a:custGeom>
                    <a:avLst/>
                    <a:gdLst>
                      <a:gd name="T0" fmla="*/ 16 w 18"/>
                      <a:gd name="T1" fmla="*/ 1 h 6"/>
                      <a:gd name="T2" fmla="*/ 10 w 18"/>
                      <a:gd name="T3" fmla="*/ 0 h 6"/>
                      <a:gd name="T4" fmla="*/ 1 w 18"/>
                      <a:gd name="T5" fmla="*/ 1 h 6"/>
                      <a:gd name="T6" fmla="*/ 0 w 18"/>
                      <a:gd name="T7" fmla="*/ 3 h 6"/>
                      <a:gd name="T8" fmla="*/ 0 w 18"/>
                      <a:gd name="T9" fmla="*/ 4 h 6"/>
                      <a:gd name="T10" fmla="*/ 3 w 18"/>
                      <a:gd name="T11" fmla="*/ 6 h 6"/>
                      <a:gd name="T12" fmla="*/ 9 w 18"/>
                      <a:gd name="T13" fmla="*/ 6 h 6"/>
                      <a:gd name="T14" fmla="*/ 14 w 18"/>
                      <a:gd name="T15" fmla="*/ 6 h 6"/>
                      <a:gd name="T16" fmla="*/ 17 w 18"/>
                      <a:gd name="T17" fmla="*/ 5 h 6"/>
                      <a:gd name="T18" fmla="*/ 16 w 18"/>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6">
                        <a:moveTo>
                          <a:pt x="16" y="1"/>
                        </a:moveTo>
                        <a:cubicBezTo>
                          <a:pt x="16" y="1"/>
                          <a:pt x="16" y="0"/>
                          <a:pt x="10" y="0"/>
                        </a:cubicBezTo>
                        <a:cubicBezTo>
                          <a:pt x="7" y="0"/>
                          <a:pt x="3" y="0"/>
                          <a:pt x="1" y="1"/>
                        </a:cubicBezTo>
                        <a:cubicBezTo>
                          <a:pt x="1" y="1"/>
                          <a:pt x="0" y="2"/>
                          <a:pt x="0" y="3"/>
                        </a:cubicBezTo>
                        <a:cubicBezTo>
                          <a:pt x="0" y="3"/>
                          <a:pt x="0" y="4"/>
                          <a:pt x="0" y="4"/>
                        </a:cubicBezTo>
                        <a:cubicBezTo>
                          <a:pt x="1" y="5"/>
                          <a:pt x="2" y="6"/>
                          <a:pt x="3" y="6"/>
                        </a:cubicBezTo>
                        <a:cubicBezTo>
                          <a:pt x="4" y="6"/>
                          <a:pt x="6" y="6"/>
                          <a:pt x="9" y="6"/>
                        </a:cubicBezTo>
                        <a:cubicBezTo>
                          <a:pt x="11" y="6"/>
                          <a:pt x="13" y="6"/>
                          <a:pt x="14" y="6"/>
                        </a:cubicBezTo>
                        <a:cubicBezTo>
                          <a:pt x="15" y="6"/>
                          <a:pt x="16" y="6"/>
                          <a:pt x="17" y="5"/>
                        </a:cubicBezTo>
                        <a:cubicBezTo>
                          <a:pt x="18" y="4"/>
                          <a:pt x="17" y="2"/>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0" name="Freeform 176"/>
                  <p:cNvSpPr/>
                  <p:nvPr>
                    <p:custDataLst>
                      <p:tags r:id="rId17"/>
                    </p:custDataLst>
                  </p:nvPr>
                </p:nvSpPr>
                <p:spPr bwMode="auto">
                  <a:xfrm>
                    <a:off x="5069" y="3189"/>
                    <a:ext cx="19" cy="22"/>
                  </a:xfrm>
                  <a:custGeom>
                    <a:avLst/>
                    <a:gdLst>
                      <a:gd name="T0" fmla="*/ 7 w 8"/>
                      <a:gd name="T1" fmla="*/ 1 h 9"/>
                      <a:gd name="T2" fmla="*/ 5 w 8"/>
                      <a:gd name="T3" fmla="*/ 1 h 9"/>
                      <a:gd name="T4" fmla="*/ 1 w 8"/>
                      <a:gd name="T5" fmla="*/ 5 h 9"/>
                      <a:gd name="T6" fmla="*/ 0 w 8"/>
                      <a:gd name="T7" fmla="*/ 8 h 9"/>
                      <a:gd name="T8" fmla="*/ 2 w 8"/>
                      <a:gd name="T9" fmla="*/ 8 h 9"/>
                      <a:gd name="T10" fmla="*/ 2 w 8"/>
                      <a:gd name="T11" fmla="*/ 8 h 9"/>
                      <a:gd name="T12" fmla="*/ 8 w 8"/>
                      <a:gd name="T13" fmla="*/ 3 h 9"/>
                      <a:gd name="T14" fmla="*/ 7 w 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7" y="1"/>
                        </a:moveTo>
                        <a:cubicBezTo>
                          <a:pt x="6" y="0"/>
                          <a:pt x="5" y="1"/>
                          <a:pt x="5" y="1"/>
                        </a:cubicBezTo>
                        <a:cubicBezTo>
                          <a:pt x="4" y="3"/>
                          <a:pt x="2" y="5"/>
                          <a:pt x="1" y="5"/>
                        </a:cubicBezTo>
                        <a:cubicBezTo>
                          <a:pt x="0" y="6"/>
                          <a:pt x="0" y="7"/>
                          <a:pt x="0" y="8"/>
                        </a:cubicBezTo>
                        <a:cubicBezTo>
                          <a:pt x="0" y="8"/>
                          <a:pt x="1" y="9"/>
                          <a:pt x="2" y="8"/>
                        </a:cubicBezTo>
                        <a:cubicBezTo>
                          <a:pt x="2" y="8"/>
                          <a:pt x="2" y="8"/>
                          <a:pt x="2" y="8"/>
                        </a:cubicBezTo>
                        <a:cubicBezTo>
                          <a:pt x="4" y="7"/>
                          <a:pt x="6" y="5"/>
                          <a:pt x="8" y="3"/>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1" name="Freeform 177"/>
                  <p:cNvSpPr/>
                  <p:nvPr>
                    <p:custDataLst>
                      <p:tags r:id="rId18"/>
                    </p:custDataLst>
                  </p:nvPr>
                </p:nvSpPr>
                <p:spPr bwMode="auto">
                  <a:xfrm>
                    <a:off x="5111" y="3227"/>
                    <a:ext cx="17" cy="19"/>
                  </a:xfrm>
                  <a:custGeom>
                    <a:avLst/>
                    <a:gdLst>
                      <a:gd name="T0" fmla="*/ 4 w 7"/>
                      <a:gd name="T1" fmla="*/ 1 h 8"/>
                      <a:gd name="T2" fmla="*/ 1 w 7"/>
                      <a:gd name="T3" fmla="*/ 6 h 8"/>
                      <a:gd name="T4" fmla="*/ 1 w 7"/>
                      <a:gd name="T5" fmla="*/ 8 h 8"/>
                      <a:gd name="T6" fmla="*/ 3 w 7"/>
                      <a:gd name="T7" fmla="*/ 7 h 8"/>
                      <a:gd name="T8" fmla="*/ 7 w 7"/>
                      <a:gd name="T9" fmla="*/ 3 h 8"/>
                      <a:gd name="T10" fmla="*/ 6 w 7"/>
                      <a:gd name="T11" fmla="*/ 0 h 8"/>
                      <a:gd name="T12" fmla="*/ 4 w 7"/>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1"/>
                        </a:moveTo>
                        <a:cubicBezTo>
                          <a:pt x="3" y="3"/>
                          <a:pt x="2" y="4"/>
                          <a:pt x="1" y="6"/>
                        </a:cubicBezTo>
                        <a:cubicBezTo>
                          <a:pt x="0" y="6"/>
                          <a:pt x="1" y="7"/>
                          <a:pt x="1" y="8"/>
                        </a:cubicBezTo>
                        <a:cubicBezTo>
                          <a:pt x="2" y="8"/>
                          <a:pt x="3" y="8"/>
                          <a:pt x="3" y="7"/>
                        </a:cubicBezTo>
                        <a:cubicBezTo>
                          <a:pt x="5" y="5"/>
                          <a:pt x="5" y="4"/>
                          <a:pt x="7" y="3"/>
                        </a:cubicBezTo>
                        <a:cubicBezTo>
                          <a:pt x="7" y="2"/>
                          <a:pt x="7" y="1"/>
                          <a:pt x="6" y="0"/>
                        </a:cubicBezTo>
                        <a:cubicBezTo>
                          <a:pt x="6" y="0"/>
                          <a:pt x="5"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2" name="Freeform 178"/>
                  <p:cNvSpPr/>
                  <p:nvPr>
                    <p:custDataLst>
                      <p:tags r:id="rId19"/>
                    </p:custDataLst>
                  </p:nvPr>
                </p:nvSpPr>
                <p:spPr bwMode="auto">
                  <a:xfrm>
                    <a:off x="5213" y="3227"/>
                    <a:ext cx="17" cy="17"/>
                  </a:xfrm>
                  <a:custGeom>
                    <a:avLst/>
                    <a:gdLst>
                      <a:gd name="T0" fmla="*/ 6 w 7"/>
                      <a:gd name="T1" fmla="*/ 4 h 7"/>
                      <a:gd name="T2" fmla="*/ 4 w 7"/>
                      <a:gd name="T3" fmla="*/ 3 h 7"/>
                      <a:gd name="T4" fmla="*/ 3 w 7"/>
                      <a:gd name="T5" fmla="*/ 1 h 7"/>
                      <a:gd name="T6" fmla="*/ 1 w 7"/>
                      <a:gd name="T7" fmla="*/ 1 h 7"/>
                      <a:gd name="T8" fmla="*/ 0 w 7"/>
                      <a:gd name="T9" fmla="*/ 3 h 7"/>
                      <a:gd name="T10" fmla="*/ 0 w 7"/>
                      <a:gd name="T11" fmla="*/ 3 h 7"/>
                      <a:gd name="T12" fmla="*/ 2 w 7"/>
                      <a:gd name="T13" fmla="*/ 5 h 7"/>
                      <a:gd name="T14" fmla="*/ 4 w 7"/>
                      <a:gd name="T15" fmla="*/ 7 h 7"/>
                      <a:gd name="T16" fmla="*/ 7 w 7"/>
                      <a:gd name="T17" fmla="*/ 6 h 7"/>
                      <a:gd name="T18" fmla="*/ 6 w 7"/>
                      <a:gd name="T1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6" y="4"/>
                        </a:moveTo>
                        <a:cubicBezTo>
                          <a:pt x="5" y="3"/>
                          <a:pt x="4" y="3"/>
                          <a:pt x="4" y="3"/>
                        </a:cubicBezTo>
                        <a:cubicBezTo>
                          <a:pt x="4" y="3"/>
                          <a:pt x="4" y="2"/>
                          <a:pt x="3" y="1"/>
                        </a:cubicBezTo>
                        <a:cubicBezTo>
                          <a:pt x="2" y="0"/>
                          <a:pt x="1" y="0"/>
                          <a:pt x="1" y="1"/>
                        </a:cubicBezTo>
                        <a:cubicBezTo>
                          <a:pt x="0" y="1"/>
                          <a:pt x="0" y="2"/>
                          <a:pt x="0" y="3"/>
                        </a:cubicBezTo>
                        <a:cubicBezTo>
                          <a:pt x="0" y="3"/>
                          <a:pt x="0" y="3"/>
                          <a:pt x="0" y="3"/>
                        </a:cubicBezTo>
                        <a:cubicBezTo>
                          <a:pt x="1" y="4"/>
                          <a:pt x="1" y="5"/>
                          <a:pt x="2" y="5"/>
                        </a:cubicBezTo>
                        <a:cubicBezTo>
                          <a:pt x="3" y="6"/>
                          <a:pt x="3" y="6"/>
                          <a:pt x="4" y="7"/>
                        </a:cubicBezTo>
                        <a:cubicBezTo>
                          <a:pt x="5" y="7"/>
                          <a:pt x="6" y="7"/>
                          <a:pt x="7" y="6"/>
                        </a:cubicBezTo>
                        <a:cubicBezTo>
                          <a:pt x="7" y="5"/>
                          <a:pt x="7" y="4"/>
                          <a:pt x="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3" name="Freeform 179"/>
                  <p:cNvSpPr/>
                  <p:nvPr>
                    <p:custDataLst>
                      <p:tags r:id="rId20"/>
                    </p:custDataLst>
                  </p:nvPr>
                </p:nvSpPr>
                <p:spPr bwMode="auto">
                  <a:xfrm>
                    <a:off x="5253" y="3189"/>
                    <a:ext cx="22" cy="17"/>
                  </a:xfrm>
                  <a:custGeom>
                    <a:avLst/>
                    <a:gdLst>
                      <a:gd name="T0" fmla="*/ 8 w 9"/>
                      <a:gd name="T1" fmla="*/ 4 h 7"/>
                      <a:gd name="T2" fmla="*/ 5 w 9"/>
                      <a:gd name="T3" fmla="*/ 2 h 7"/>
                      <a:gd name="T4" fmla="*/ 2 w 9"/>
                      <a:gd name="T5" fmla="*/ 0 h 7"/>
                      <a:gd name="T6" fmla="*/ 0 w 9"/>
                      <a:gd name="T7" fmla="*/ 1 h 7"/>
                      <a:gd name="T8" fmla="*/ 1 w 9"/>
                      <a:gd name="T9" fmla="*/ 3 h 7"/>
                      <a:gd name="T10" fmla="*/ 1 w 9"/>
                      <a:gd name="T11" fmla="*/ 3 h 7"/>
                      <a:gd name="T12" fmla="*/ 3 w 9"/>
                      <a:gd name="T13" fmla="*/ 5 h 7"/>
                      <a:gd name="T14" fmla="*/ 6 w 9"/>
                      <a:gd name="T15" fmla="*/ 7 h 7"/>
                      <a:gd name="T16" fmla="*/ 8 w 9"/>
                      <a:gd name="T17" fmla="*/ 6 h 7"/>
                      <a:gd name="T18" fmla="*/ 8 w 9"/>
                      <a:gd name="T1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7">
                        <a:moveTo>
                          <a:pt x="8" y="4"/>
                        </a:moveTo>
                        <a:cubicBezTo>
                          <a:pt x="6" y="3"/>
                          <a:pt x="6" y="3"/>
                          <a:pt x="5" y="2"/>
                        </a:cubicBezTo>
                        <a:cubicBezTo>
                          <a:pt x="5" y="2"/>
                          <a:pt x="4" y="1"/>
                          <a:pt x="2" y="0"/>
                        </a:cubicBezTo>
                        <a:cubicBezTo>
                          <a:pt x="1" y="0"/>
                          <a:pt x="0" y="0"/>
                          <a:pt x="0" y="1"/>
                        </a:cubicBezTo>
                        <a:cubicBezTo>
                          <a:pt x="0" y="2"/>
                          <a:pt x="0" y="3"/>
                          <a:pt x="1" y="3"/>
                        </a:cubicBezTo>
                        <a:cubicBezTo>
                          <a:pt x="1" y="3"/>
                          <a:pt x="1" y="3"/>
                          <a:pt x="1" y="3"/>
                        </a:cubicBezTo>
                        <a:cubicBezTo>
                          <a:pt x="2" y="4"/>
                          <a:pt x="3" y="4"/>
                          <a:pt x="3" y="5"/>
                        </a:cubicBezTo>
                        <a:cubicBezTo>
                          <a:pt x="4" y="5"/>
                          <a:pt x="4" y="6"/>
                          <a:pt x="6" y="7"/>
                        </a:cubicBezTo>
                        <a:cubicBezTo>
                          <a:pt x="7" y="7"/>
                          <a:pt x="8" y="7"/>
                          <a:pt x="8" y="6"/>
                        </a:cubicBezTo>
                        <a:cubicBezTo>
                          <a:pt x="9" y="5"/>
                          <a:pt x="8"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4" name="Freeform 180"/>
                  <p:cNvSpPr/>
                  <p:nvPr>
                    <p:custDataLst>
                      <p:tags r:id="rId21"/>
                    </p:custDataLst>
                  </p:nvPr>
                </p:nvSpPr>
                <p:spPr bwMode="auto">
                  <a:xfrm>
                    <a:off x="5059" y="3085"/>
                    <a:ext cx="26" cy="19"/>
                  </a:xfrm>
                  <a:custGeom>
                    <a:avLst/>
                    <a:gdLst>
                      <a:gd name="T0" fmla="*/ 4 w 11"/>
                      <a:gd name="T1" fmla="*/ 6 h 8"/>
                      <a:gd name="T2" fmla="*/ 8 w 11"/>
                      <a:gd name="T3" fmla="*/ 8 h 8"/>
                      <a:gd name="T4" fmla="*/ 11 w 11"/>
                      <a:gd name="T5" fmla="*/ 7 h 8"/>
                      <a:gd name="T6" fmla="*/ 10 w 11"/>
                      <a:gd name="T7" fmla="*/ 5 h 8"/>
                      <a:gd name="T8" fmla="*/ 6 w 11"/>
                      <a:gd name="T9" fmla="*/ 3 h 8"/>
                      <a:gd name="T10" fmla="*/ 3 w 11"/>
                      <a:gd name="T11" fmla="*/ 1 h 8"/>
                      <a:gd name="T12" fmla="*/ 0 w 11"/>
                      <a:gd name="T13" fmla="*/ 1 h 8"/>
                      <a:gd name="T14" fmla="*/ 1 w 11"/>
                      <a:gd name="T15" fmla="*/ 3 h 8"/>
                      <a:gd name="T16" fmla="*/ 4 w 11"/>
                      <a:gd name="T1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8">
                        <a:moveTo>
                          <a:pt x="4" y="6"/>
                        </a:moveTo>
                        <a:cubicBezTo>
                          <a:pt x="6" y="6"/>
                          <a:pt x="7" y="7"/>
                          <a:pt x="8" y="8"/>
                        </a:cubicBezTo>
                        <a:cubicBezTo>
                          <a:pt x="9" y="8"/>
                          <a:pt x="10" y="8"/>
                          <a:pt x="11" y="7"/>
                        </a:cubicBezTo>
                        <a:cubicBezTo>
                          <a:pt x="11" y="6"/>
                          <a:pt x="11" y="5"/>
                          <a:pt x="10" y="5"/>
                        </a:cubicBezTo>
                        <a:cubicBezTo>
                          <a:pt x="8" y="4"/>
                          <a:pt x="7" y="3"/>
                          <a:pt x="6" y="3"/>
                        </a:cubicBezTo>
                        <a:cubicBezTo>
                          <a:pt x="5" y="2"/>
                          <a:pt x="4" y="2"/>
                          <a:pt x="3" y="1"/>
                        </a:cubicBezTo>
                        <a:cubicBezTo>
                          <a:pt x="2" y="0"/>
                          <a:pt x="1" y="1"/>
                          <a:pt x="0" y="1"/>
                        </a:cubicBezTo>
                        <a:cubicBezTo>
                          <a:pt x="0" y="2"/>
                          <a:pt x="0" y="3"/>
                          <a:pt x="1" y="3"/>
                        </a:cubicBezTo>
                        <a:cubicBezTo>
                          <a:pt x="2" y="4"/>
                          <a:pt x="3" y="5"/>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5" name="Freeform 181"/>
                  <p:cNvSpPr/>
                  <p:nvPr>
                    <p:custDataLst>
                      <p:tags r:id="rId22"/>
                    </p:custDataLst>
                  </p:nvPr>
                </p:nvSpPr>
                <p:spPr bwMode="auto">
                  <a:xfrm>
                    <a:off x="5211" y="3033"/>
                    <a:ext cx="19" cy="24"/>
                  </a:xfrm>
                  <a:custGeom>
                    <a:avLst/>
                    <a:gdLst>
                      <a:gd name="T0" fmla="*/ 1 w 8"/>
                      <a:gd name="T1" fmla="*/ 9 h 10"/>
                      <a:gd name="T2" fmla="*/ 3 w 8"/>
                      <a:gd name="T3" fmla="*/ 9 h 10"/>
                      <a:gd name="T4" fmla="*/ 5 w 8"/>
                      <a:gd name="T5" fmla="*/ 6 h 10"/>
                      <a:gd name="T6" fmla="*/ 8 w 8"/>
                      <a:gd name="T7" fmla="*/ 3 h 10"/>
                      <a:gd name="T8" fmla="*/ 7 w 8"/>
                      <a:gd name="T9" fmla="*/ 1 h 10"/>
                      <a:gd name="T10" fmla="*/ 5 w 8"/>
                      <a:gd name="T11" fmla="*/ 1 h 10"/>
                      <a:gd name="T12" fmla="*/ 3 w 8"/>
                      <a:gd name="T13" fmla="*/ 4 h 10"/>
                      <a:gd name="T14" fmla="*/ 1 w 8"/>
                      <a:gd name="T15" fmla="*/ 7 h 10"/>
                      <a:gd name="T16" fmla="*/ 1 w 8"/>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1" y="9"/>
                        </a:moveTo>
                        <a:cubicBezTo>
                          <a:pt x="2" y="10"/>
                          <a:pt x="3" y="10"/>
                          <a:pt x="3" y="9"/>
                        </a:cubicBezTo>
                        <a:cubicBezTo>
                          <a:pt x="4" y="7"/>
                          <a:pt x="5" y="7"/>
                          <a:pt x="5" y="6"/>
                        </a:cubicBezTo>
                        <a:cubicBezTo>
                          <a:pt x="6" y="6"/>
                          <a:pt x="7" y="5"/>
                          <a:pt x="8" y="3"/>
                        </a:cubicBezTo>
                        <a:cubicBezTo>
                          <a:pt x="8" y="2"/>
                          <a:pt x="8" y="1"/>
                          <a:pt x="7" y="1"/>
                        </a:cubicBezTo>
                        <a:cubicBezTo>
                          <a:pt x="6" y="0"/>
                          <a:pt x="5" y="1"/>
                          <a:pt x="5" y="1"/>
                        </a:cubicBezTo>
                        <a:cubicBezTo>
                          <a:pt x="4" y="3"/>
                          <a:pt x="3" y="3"/>
                          <a:pt x="3" y="4"/>
                        </a:cubicBezTo>
                        <a:cubicBezTo>
                          <a:pt x="2" y="5"/>
                          <a:pt x="2" y="6"/>
                          <a:pt x="1" y="7"/>
                        </a:cubicBezTo>
                        <a:cubicBezTo>
                          <a:pt x="0" y="8"/>
                          <a:pt x="0"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6" name="Freeform 182"/>
                  <p:cNvSpPr/>
                  <p:nvPr>
                    <p:custDataLst>
                      <p:tags r:id="rId23"/>
                    </p:custDataLst>
                  </p:nvPr>
                </p:nvSpPr>
                <p:spPr bwMode="auto">
                  <a:xfrm>
                    <a:off x="5253" y="3066"/>
                    <a:ext cx="19" cy="19"/>
                  </a:xfrm>
                  <a:custGeom>
                    <a:avLst/>
                    <a:gdLst>
                      <a:gd name="T0" fmla="*/ 2 w 8"/>
                      <a:gd name="T1" fmla="*/ 7 h 8"/>
                      <a:gd name="T2" fmla="*/ 7 w 8"/>
                      <a:gd name="T3" fmla="*/ 2 h 8"/>
                      <a:gd name="T4" fmla="*/ 7 w 8"/>
                      <a:gd name="T5" fmla="*/ 0 h 8"/>
                      <a:gd name="T6" fmla="*/ 4 w 8"/>
                      <a:gd name="T7" fmla="*/ 1 h 8"/>
                      <a:gd name="T8" fmla="*/ 4 w 8"/>
                      <a:gd name="T9" fmla="*/ 1 h 8"/>
                      <a:gd name="T10" fmla="*/ 1 w 8"/>
                      <a:gd name="T11" fmla="*/ 5 h 8"/>
                      <a:gd name="T12" fmla="*/ 0 w 8"/>
                      <a:gd name="T13" fmla="*/ 7 h 8"/>
                      <a:gd name="T14" fmla="*/ 2 w 8"/>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2" y="7"/>
                        </a:moveTo>
                        <a:cubicBezTo>
                          <a:pt x="4" y="6"/>
                          <a:pt x="6" y="4"/>
                          <a:pt x="7" y="2"/>
                        </a:cubicBezTo>
                        <a:cubicBezTo>
                          <a:pt x="8" y="2"/>
                          <a:pt x="7" y="1"/>
                          <a:pt x="7" y="0"/>
                        </a:cubicBezTo>
                        <a:cubicBezTo>
                          <a:pt x="6" y="0"/>
                          <a:pt x="5" y="0"/>
                          <a:pt x="4" y="1"/>
                        </a:cubicBezTo>
                        <a:cubicBezTo>
                          <a:pt x="4" y="1"/>
                          <a:pt x="4" y="1"/>
                          <a:pt x="4" y="1"/>
                        </a:cubicBezTo>
                        <a:cubicBezTo>
                          <a:pt x="4" y="2"/>
                          <a:pt x="2" y="4"/>
                          <a:pt x="1" y="5"/>
                        </a:cubicBezTo>
                        <a:cubicBezTo>
                          <a:pt x="0" y="5"/>
                          <a:pt x="0" y="6"/>
                          <a:pt x="0" y="7"/>
                        </a:cubicBezTo>
                        <a:cubicBezTo>
                          <a:pt x="1" y="7"/>
                          <a:pt x="2"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7" name="Freeform 183"/>
                  <p:cNvSpPr>
                    <a:spLocks noEditPoints="1"/>
                  </p:cNvSpPr>
                  <p:nvPr>
                    <p:custDataLst>
                      <p:tags r:id="rId24"/>
                    </p:custDataLst>
                  </p:nvPr>
                </p:nvSpPr>
                <p:spPr bwMode="auto">
                  <a:xfrm>
                    <a:off x="5102" y="3047"/>
                    <a:ext cx="156" cy="126"/>
                  </a:xfrm>
                  <a:custGeom>
                    <a:avLst/>
                    <a:gdLst>
                      <a:gd name="T0" fmla="*/ 28 w 66"/>
                      <a:gd name="T1" fmla="*/ 50 h 53"/>
                      <a:gd name="T2" fmla="*/ 64 w 66"/>
                      <a:gd name="T3" fmla="*/ 26 h 53"/>
                      <a:gd name="T4" fmla="*/ 59 w 66"/>
                      <a:gd name="T5" fmla="*/ 20 h 53"/>
                      <a:gd name="T6" fmla="*/ 31 w 66"/>
                      <a:gd name="T7" fmla="*/ 35 h 53"/>
                      <a:gd name="T8" fmla="*/ 10 w 66"/>
                      <a:gd name="T9" fmla="*/ 8 h 53"/>
                      <a:gd name="T10" fmla="*/ 2 w 66"/>
                      <a:gd name="T11" fmla="*/ 2 h 53"/>
                      <a:gd name="T12" fmla="*/ 5 w 66"/>
                      <a:gd name="T13" fmla="*/ 13 h 53"/>
                      <a:gd name="T14" fmla="*/ 28 w 66"/>
                      <a:gd name="T15" fmla="*/ 50 h 53"/>
                      <a:gd name="T16" fmla="*/ 29 w 66"/>
                      <a:gd name="T17" fmla="*/ 39 h 53"/>
                      <a:gd name="T18" fmla="*/ 32 w 66"/>
                      <a:gd name="T19" fmla="*/ 41 h 53"/>
                      <a:gd name="T20" fmla="*/ 32 w 66"/>
                      <a:gd name="T21" fmla="*/ 44 h 53"/>
                      <a:gd name="T22" fmla="*/ 26 w 66"/>
                      <a:gd name="T23" fmla="*/ 43 h 53"/>
                      <a:gd name="T24" fmla="*/ 29 w 66"/>
                      <a:gd name="T25" fmla="*/ 3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3">
                        <a:moveTo>
                          <a:pt x="28" y="50"/>
                        </a:moveTo>
                        <a:cubicBezTo>
                          <a:pt x="31" y="53"/>
                          <a:pt x="64" y="26"/>
                          <a:pt x="64" y="26"/>
                        </a:cubicBezTo>
                        <a:cubicBezTo>
                          <a:pt x="66" y="22"/>
                          <a:pt x="61" y="21"/>
                          <a:pt x="59" y="20"/>
                        </a:cubicBezTo>
                        <a:cubicBezTo>
                          <a:pt x="59" y="20"/>
                          <a:pt x="36" y="34"/>
                          <a:pt x="31" y="35"/>
                        </a:cubicBezTo>
                        <a:cubicBezTo>
                          <a:pt x="28" y="34"/>
                          <a:pt x="16" y="16"/>
                          <a:pt x="10" y="8"/>
                        </a:cubicBezTo>
                        <a:cubicBezTo>
                          <a:pt x="10" y="8"/>
                          <a:pt x="5" y="0"/>
                          <a:pt x="2" y="2"/>
                        </a:cubicBezTo>
                        <a:cubicBezTo>
                          <a:pt x="0" y="4"/>
                          <a:pt x="5" y="13"/>
                          <a:pt x="5" y="13"/>
                        </a:cubicBezTo>
                        <a:cubicBezTo>
                          <a:pt x="13" y="25"/>
                          <a:pt x="23" y="47"/>
                          <a:pt x="28" y="50"/>
                        </a:cubicBezTo>
                        <a:close/>
                        <a:moveTo>
                          <a:pt x="29" y="39"/>
                        </a:moveTo>
                        <a:cubicBezTo>
                          <a:pt x="31" y="38"/>
                          <a:pt x="32" y="39"/>
                          <a:pt x="32" y="41"/>
                        </a:cubicBezTo>
                        <a:cubicBezTo>
                          <a:pt x="33" y="42"/>
                          <a:pt x="33" y="43"/>
                          <a:pt x="32" y="44"/>
                        </a:cubicBezTo>
                        <a:cubicBezTo>
                          <a:pt x="30" y="46"/>
                          <a:pt x="27" y="45"/>
                          <a:pt x="26" y="43"/>
                        </a:cubicBezTo>
                        <a:cubicBezTo>
                          <a:pt x="26" y="41"/>
                          <a:pt x="27" y="39"/>
                          <a:pt x="29"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8" name="Freeform 184"/>
                  <p:cNvSpPr>
                    <a:spLocks noEditPoints="1"/>
                  </p:cNvSpPr>
                  <p:nvPr>
                    <p:custDataLst>
                      <p:tags r:id="rId25"/>
                    </p:custDataLst>
                  </p:nvPr>
                </p:nvSpPr>
                <p:spPr bwMode="auto">
                  <a:xfrm>
                    <a:off x="3187" y="1816"/>
                    <a:ext cx="441" cy="450"/>
                  </a:xfrm>
                  <a:custGeom>
                    <a:avLst/>
                    <a:gdLst>
                      <a:gd name="T0" fmla="*/ 68 w 186"/>
                      <a:gd name="T1" fmla="*/ 189 h 190"/>
                      <a:gd name="T2" fmla="*/ 101 w 186"/>
                      <a:gd name="T3" fmla="*/ 190 h 190"/>
                      <a:gd name="T4" fmla="*/ 123 w 186"/>
                      <a:gd name="T5" fmla="*/ 183 h 190"/>
                      <a:gd name="T6" fmla="*/ 125 w 186"/>
                      <a:gd name="T7" fmla="*/ 184 h 190"/>
                      <a:gd name="T8" fmla="*/ 170 w 186"/>
                      <a:gd name="T9" fmla="*/ 149 h 190"/>
                      <a:gd name="T10" fmla="*/ 177 w 186"/>
                      <a:gd name="T11" fmla="*/ 142 h 190"/>
                      <a:gd name="T12" fmla="*/ 152 w 186"/>
                      <a:gd name="T13" fmla="*/ 69 h 190"/>
                      <a:gd name="T14" fmla="*/ 106 w 186"/>
                      <a:gd name="T15" fmla="*/ 0 h 190"/>
                      <a:gd name="T16" fmla="*/ 92 w 186"/>
                      <a:gd name="T17" fmla="*/ 71 h 190"/>
                      <a:gd name="T18" fmla="*/ 93 w 186"/>
                      <a:gd name="T19" fmla="*/ 7 h 190"/>
                      <a:gd name="T20" fmla="*/ 14 w 186"/>
                      <a:gd name="T21" fmla="*/ 46 h 190"/>
                      <a:gd name="T22" fmla="*/ 5 w 186"/>
                      <a:gd name="T23" fmla="*/ 133 h 190"/>
                      <a:gd name="T24" fmla="*/ 20 w 186"/>
                      <a:gd name="T25" fmla="*/ 158 h 190"/>
                      <a:gd name="T26" fmla="*/ 43 w 186"/>
                      <a:gd name="T27" fmla="*/ 155 h 190"/>
                      <a:gd name="T28" fmla="*/ 47 w 186"/>
                      <a:gd name="T29" fmla="*/ 157 h 190"/>
                      <a:gd name="T30" fmla="*/ 68 w 186"/>
                      <a:gd name="T31" fmla="*/ 183 h 190"/>
                      <a:gd name="T32" fmla="*/ 79 w 186"/>
                      <a:gd name="T33" fmla="*/ 166 h 190"/>
                      <a:gd name="T34" fmla="*/ 169 w 186"/>
                      <a:gd name="T35" fmla="*/ 42 h 190"/>
                      <a:gd name="T36" fmla="*/ 150 w 186"/>
                      <a:gd name="T37" fmla="*/ 66 h 190"/>
                      <a:gd name="T38" fmla="*/ 125 w 186"/>
                      <a:gd name="T39" fmla="*/ 158 h 190"/>
                      <a:gd name="T40" fmla="*/ 112 w 186"/>
                      <a:gd name="T41" fmla="*/ 182 h 190"/>
                      <a:gd name="T42" fmla="*/ 138 w 186"/>
                      <a:gd name="T43" fmla="*/ 116 h 190"/>
                      <a:gd name="T44" fmla="*/ 162 w 186"/>
                      <a:gd name="T45" fmla="*/ 136 h 190"/>
                      <a:gd name="T46" fmla="*/ 103 w 186"/>
                      <a:gd name="T47" fmla="*/ 117 h 190"/>
                      <a:gd name="T48" fmla="*/ 97 w 186"/>
                      <a:gd name="T49" fmla="*/ 92 h 190"/>
                      <a:gd name="T50" fmla="*/ 112 w 186"/>
                      <a:gd name="T51" fmla="*/ 100 h 190"/>
                      <a:gd name="T52" fmla="*/ 117 w 186"/>
                      <a:gd name="T53" fmla="*/ 99 h 190"/>
                      <a:gd name="T54" fmla="*/ 173 w 186"/>
                      <a:gd name="T55" fmla="*/ 120 h 190"/>
                      <a:gd name="T56" fmla="*/ 159 w 186"/>
                      <a:gd name="T57" fmla="*/ 119 h 190"/>
                      <a:gd name="T58" fmla="*/ 147 w 186"/>
                      <a:gd name="T59" fmla="*/ 110 h 190"/>
                      <a:gd name="T60" fmla="*/ 128 w 186"/>
                      <a:gd name="T61" fmla="*/ 107 h 190"/>
                      <a:gd name="T62" fmla="*/ 122 w 186"/>
                      <a:gd name="T63" fmla="*/ 154 h 190"/>
                      <a:gd name="T64" fmla="*/ 121 w 186"/>
                      <a:gd name="T65" fmla="*/ 149 h 190"/>
                      <a:gd name="T66" fmla="*/ 135 w 186"/>
                      <a:gd name="T67" fmla="*/ 158 h 190"/>
                      <a:gd name="T68" fmla="*/ 136 w 186"/>
                      <a:gd name="T69" fmla="*/ 175 h 190"/>
                      <a:gd name="T70" fmla="*/ 147 w 186"/>
                      <a:gd name="T71" fmla="*/ 152 h 190"/>
                      <a:gd name="T72" fmla="*/ 165 w 186"/>
                      <a:gd name="T73" fmla="*/ 139 h 190"/>
                      <a:gd name="T74" fmla="*/ 176 w 186"/>
                      <a:gd name="T75" fmla="*/ 135 h 190"/>
                      <a:gd name="T76" fmla="*/ 175 w 186"/>
                      <a:gd name="T77" fmla="*/ 115 h 190"/>
                      <a:gd name="T78" fmla="*/ 115 w 186"/>
                      <a:gd name="T79" fmla="*/ 95 h 190"/>
                      <a:gd name="T80" fmla="*/ 139 w 186"/>
                      <a:gd name="T81" fmla="*/ 78 h 190"/>
                      <a:gd name="T82" fmla="*/ 131 w 186"/>
                      <a:gd name="T83" fmla="*/ 75 h 190"/>
                      <a:gd name="T84" fmla="*/ 122 w 186"/>
                      <a:gd name="T85" fmla="*/ 69 h 190"/>
                      <a:gd name="T86" fmla="*/ 110 w 186"/>
                      <a:gd name="T87" fmla="*/ 76 h 190"/>
                      <a:gd name="T88" fmla="*/ 97 w 186"/>
                      <a:gd name="T89" fmla="*/ 88 h 190"/>
                      <a:gd name="T90" fmla="*/ 98 w 186"/>
                      <a:gd name="T91" fmla="*/ 107 h 190"/>
                      <a:gd name="T92" fmla="*/ 99 w 186"/>
                      <a:gd name="T93" fmla="*/ 114 h 190"/>
                      <a:gd name="T94" fmla="*/ 111 w 186"/>
                      <a:gd name="T95" fmla="*/ 132 h 190"/>
                      <a:gd name="T96" fmla="*/ 118 w 186"/>
                      <a:gd name="T97" fmla="*/ 145 h 190"/>
                      <a:gd name="T98" fmla="*/ 112 w 186"/>
                      <a:gd name="T99" fmla="*/ 171 h 190"/>
                      <a:gd name="T100" fmla="*/ 107 w 186"/>
                      <a:gd name="T101" fmla="*/ 166 h 190"/>
                      <a:gd name="T102" fmla="*/ 169 w 186"/>
                      <a:gd name="T103" fmla="*/ 29 h 190"/>
                      <a:gd name="T104" fmla="*/ 17 w 186"/>
                      <a:gd name="T105" fmla="*/ 48 h 190"/>
                      <a:gd name="T106" fmla="*/ 95 w 186"/>
                      <a:gd name="T107" fmla="*/ 113 h 190"/>
                      <a:gd name="T108" fmla="*/ 110 w 186"/>
                      <a:gd name="T109" fmla="*/ 161 h 190"/>
                      <a:gd name="T110" fmla="*/ 48 w 186"/>
                      <a:gd name="T111" fmla="*/ 153 h 190"/>
                      <a:gd name="T112" fmla="*/ 5 w 186"/>
                      <a:gd name="T113" fmla="*/ 87 h 190"/>
                      <a:gd name="T114" fmla="*/ 10 w 186"/>
                      <a:gd name="T115" fmla="*/ 125 h 190"/>
                      <a:gd name="T116" fmla="*/ 11 w 186"/>
                      <a:gd name="T117" fmla="*/ 138 h 190"/>
                      <a:gd name="T118" fmla="*/ 4 w 186"/>
                      <a:gd name="T119" fmla="*/ 110 h 190"/>
                      <a:gd name="T120" fmla="*/ 26 w 186"/>
                      <a:gd name="T121" fmla="*/ 16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6" h="190">
                        <a:moveTo>
                          <a:pt x="45" y="180"/>
                        </a:moveTo>
                        <a:cubicBezTo>
                          <a:pt x="45" y="180"/>
                          <a:pt x="47" y="181"/>
                          <a:pt x="48" y="181"/>
                        </a:cubicBezTo>
                        <a:cubicBezTo>
                          <a:pt x="48" y="180"/>
                          <a:pt x="48" y="180"/>
                          <a:pt x="48" y="180"/>
                        </a:cubicBezTo>
                        <a:cubicBezTo>
                          <a:pt x="50" y="182"/>
                          <a:pt x="53" y="183"/>
                          <a:pt x="57" y="184"/>
                        </a:cubicBezTo>
                        <a:cubicBezTo>
                          <a:pt x="57" y="185"/>
                          <a:pt x="57" y="186"/>
                          <a:pt x="58" y="186"/>
                        </a:cubicBezTo>
                        <a:cubicBezTo>
                          <a:pt x="59" y="186"/>
                          <a:pt x="60" y="186"/>
                          <a:pt x="60" y="185"/>
                        </a:cubicBezTo>
                        <a:cubicBezTo>
                          <a:pt x="62" y="186"/>
                          <a:pt x="65" y="187"/>
                          <a:pt x="67" y="187"/>
                        </a:cubicBezTo>
                        <a:cubicBezTo>
                          <a:pt x="67" y="188"/>
                          <a:pt x="68" y="189"/>
                          <a:pt x="68" y="189"/>
                        </a:cubicBezTo>
                        <a:cubicBezTo>
                          <a:pt x="70" y="190"/>
                          <a:pt x="71" y="189"/>
                          <a:pt x="71" y="188"/>
                        </a:cubicBezTo>
                        <a:cubicBezTo>
                          <a:pt x="71" y="188"/>
                          <a:pt x="71" y="188"/>
                          <a:pt x="71" y="188"/>
                        </a:cubicBezTo>
                        <a:cubicBezTo>
                          <a:pt x="73" y="188"/>
                          <a:pt x="75" y="189"/>
                          <a:pt x="78" y="189"/>
                        </a:cubicBezTo>
                        <a:cubicBezTo>
                          <a:pt x="78" y="189"/>
                          <a:pt x="78" y="189"/>
                          <a:pt x="79" y="190"/>
                        </a:cubicBezTo>
                        <a:cubicBezTo>
                          <a:pt x="80" y="190"/>
                          <a:pt x="80" y="190"/>
                          <a:pt x="81" y="189"/>
                        </a:cubicBezTo>
                        <a:cubicBezTo>
                          <a:pt x="83" y="189"/>
                          <a:pt x="86" y="189"/>
                          <a:pt x="89" y="189"/>
                        </a:cubicBezTo>
                        <a:cubicBezTo>
                          <a:pt x="92" y="189"/>
                          <a:pt x="96" y="189"/>
                          <a:pt x="99" y="189"/>
                        </a:cubicBezTo>
                        <a:cubicBezTo>
                          <a:pt x="100" y="189"/>
                          <a:pt x="100" y="190"/>
                          <a:pt x="101" y="190"/>
                        </a:cubicBezTo>
                        <a:cubicBezTo>
                          <a:pt x="102" y="190"/>
                          <a:pt x="103" y="190"/>
                          <a:pt x="103" y="189"/>
                        </a:cubicBezTo>
                        <a:cubicBezTo>
                          <a:pt x="103" y="188"/>
                          <a:pt x="103" y="188"/>
                          <a:pt x="103" y="188"/>
                        </a:cubicBezTo>
                        <a:cubicBezTo>
                          <a:pt x="107" y="188"/>
                          <a:pt x="111" y="188"/>
                          <a:pt x="115" y="187"/>
                        </a:cubicBezTo>
                        <a:cubicBezTo>
                          <a:pt x="116" y="187"/>
                          <a:pt x="116" y="185"/>
                          <a:pt x="116" y="184"/>
                        </a:cubicBezTo>
                        <a:cubicBezTo>
                          <a:pt x="116" y="184"/>
                          <a:pt x="116" y="184"/>
                          <a:pt x="115" y="183"/>
                        </a:cubicBezTo>
                        <a:cubicBezTo>
                          <a:pt x="116" y="181"/>
                          <a:pt x="116" y="178"/>
                          <a:pt x="117" y="175"/>
                        </a:cubicBezTo>
                        <a:cubicBezTo>
                          <a:pt x="117" y="176"/>
                          <a:pt x="118" y="177"/>
                          <a:pt x="118" y="177"/>
                        </a:cubicBezTo>
                        <a:cubicBezTo>
                          <a:pt x="120" y="180"/>
                          <a:pt x="122" y="182"/>
                          <a:pt x="123" y="183"/>
                        </a:cubicBezTo>
                        <a:cubicBezTo>
                          <a:pt x="123" y="183"/>
                          <a:pt x="123" y="183"/>
                          <a:pt x="123" y="183"/>
                        </a:cubicBezTo>
                        <a:cubicBezTo>
                          <a:pt x="123" y="183"/>
                          <a:pt x="123" y="184"/>
                          <a:pt x="123" y="184"/>
                        </a:cubicBezTo>
                        <a:cubicBezTo>
                          <a:pt x="123" y="184"/>
                          <a:pt x="123" y="184"/>
                          <a:pt x="123" y="184"/>
                        </a:cubicBezTo>
                        <a:cubicBezTo>
                          <a:pt x="124" y="184"/>
                          <a:pt x="124" y="184"/>
                          <a:pt x="124" y="184"/>
                        </a:cubicBezTo>
                        <a:cubicBezTo>
                          <a:pt x="124" y="184"/>
                          <a:pt x="124" y="184"/>
                          <a:pt x="124" y="184"/>
                        </a:cubicBezTo>
                        <a:cubicBezTo>
                          <a:pt x="125" y="184"/>
                          <a:pt x="125" y="184"/>
                          <a:pt x="125" y="184"/>
                        </a:cubicBezTo>
                        <a:cubicBezTo>
                          <a:pt x="125" y="184"/>
                          <a:pt x="125" y="184"/>
                          <a:pt x="125" y="184"/>
                        </a:cubicBezTo>
                        <a:cubicBezTo>
                          <a:pt x="125" y="184"/>
                          <a:pt x="125" y="184"/>
                          <a:pt x="125" y="184"/>
                        </a:cubicBezTo>
                        <a:cubicBezTo>
                          <a:pt x="125" y="184"/>
                          <a:pt x="125" y="184"/>
                          <a:pt x="125" y="184"/>
                        </a:cubicBezTo>
                        <a:cubicBezTo>
                          <a:pt x="125" y="184"/>
                          <a:pt x="125" y="184"/>
                          <a:pt x="125" y="184"/>
                        </a:cubicBezTo>
                        <a:cubicBezTo>
                          <a:pt x="130" y="182"/>
                          <a:pt x="134" y="181"/>
                          <a:pt x="138" y="179"/>
                        </a:cubicBezTo>
                        <a:cubicBezTo>
                          <a:pt x="138" y="179"/>
                          <a:pt x="139" y="178"/>
                          <a:pt x="139" y="178"/>
                        </a:cubicBezTo>
                        <a:cubicBezTo>
                          <a:pt x="141" y="177"/>
                          <a:pt x="144" y="176"/>
                          <a:pt x="146" y="174"/>
                        </a:cubicBezTo>
                        <a:cubicBezTo>
                          <a:pt x="147" y="174"/>
                          <a:pt x="147" y="174"/>
                          <a:pt x="148" y="173"/>
                        </a:cubicBezTo>
                        <a:cubicBezTo>
                          <a:pt x="148" y="173"/>
                          <a:pt x="148" y="173"/>
                          <a:pt x="148" y="173"/>
                        </a:cubicBezTo>
                        <a:cubicBezTo>
                          <a:pt x="157" y="166"/>
                          <a:pt x="165" y="158"/>
                          <a:pt x="170" y="149"/>
                        </a:cubicBezTo>
                        <a:cubicBezTo>
                          <a:pt x="170" y="149"/>
                          <a:pt x="170" y="149"/>
                          <a:pt x="170" y="149"/>
                        </a:cubicBezTo>
                        <a:cubicBezTo>
                          <a:pt x="171" y="148"/>
                          <a:pt x="171" y="148"/>
                          <a:pt x="171" y="148"/>
                        </a:cubicBezTo>
                        <a:cubicBezTo>
                          <a:pt x="171" y="148"/>
                          <a:pt x="171" y="147"/>
                          <a:pt x="171" y="147"/>
                        </a:cubicBezTo>
                        <a:cubicBezTo>
                          <a:pt x="171" y="145"/>
                          <a:pt x="171" y="142"/>
                          <a:pt x="172" y="139"/>
                        </a:cubicBezTo>
                        <a:cubicBezTo>
                          <a:pt x="172" y="139"/>
                          <a:pt x="172" y="139"/>
                          <a:pt x="172" y="139"/>
                        </a:cubicBezTo>
                        <a:cubicBezTo>
                          <a:pt x="172" y="140"/>
                          <a:pt x="173" y="141"/>
                          <a:pt x="173" y="141"/>
                        </a:cubicBezTo>
                        <a:cubicBezTo>
                          <a:pt x="174" y="142"/>
                          <a:pt x="175" y="142"/>
                          <a:pt x="175" y="142"/>
                        </a:cubicBezTo>
                        <a:cubicBezTo>
                          <a:pt x="176" y="142"/>
                          <a:pt x="176" y="142"/>
                          <a:pt x="177" y="142"/>
                        </a:cubicBezTo>
                        <a:cubicBezTo>
                          <a:pt x="177" y="141"/>
                          <a:pt x="178" y="141"/>
                          <a:pt x="178" y="140"/>
                        </a:cubicBezTo>
                        <a:cubicBezTo>
                          <a:pt x="184" y="129"/>
                          <a:pt x="186" y="116"/>
                          <a:pt x="186" y="103"/>
                        </a:cubicBezTo>
                        <a:cubicBezTo>
                          <a:pt x="186" y="103"/>
                          <a:pt x="186" y="102"/>
                          <a:pt x="186" y="102"/>
                        </a:cubicBezTo>
                        <a:cubicBezTo>
                          <a:pt x="185" y="88"/>
                          <a:pt x="183" y="76"/>
                          <a:pt x="181" y="63"/>
                        </a:cubicBezTo>
                        <a:cubicBezTo>
                          <a:pt x="181" y="62"/>
                          <a:pt x="180" y="61"/>
                          <a:pt x="180" y="61"/>
                        </a:cubicBezTo>
                        <a:cubicBezTo>
                          <a:pt x="179" y="61"/>
                          <a:pt x="179" y="61"/>
                          <a:pt x="178" y="61"/>
                        </a:cubicBezTo>
                        <a:cubicBezTo>
                          <a:pt x="178" y="61"/>
                          <a:pt x="178" y="61"/>
                          <a:pt x="178" y="61"/>
                        </a:cubicBezTo>
                        <a:cubicBezTo>
                          <a:pt x="171" y="63"/>
                          <a:pt x="161" y="66"/>
                          <a:pt x="152" y="69"/>
                        </a:cubicBezTo>
                        <a:cubicBezTo>
                          <a:pt x="159" y="66"/>
                          <a:pt x="166" y="63"/>
                          <a:pt x="173" y="60"/>
                        </a:cubicBezTo>
                        <a:cubicBezTo>
                          <a:pt x="173" y="59"/>
                          <a:pt x="174" y="59"/>
                          <a:pt x="174" y="58"/>
                        </a:cubicBezTo>
                        <a:cubicBezTo>
                          <a:pt x="175" y="52"/>
                          <a:pt x="176" y="45"/>
                          <a:pt x="178" y="39"/>
                        </a:cubicBezTo>
                        <a:cubicBezTo>
                          <a:pt x="179" y="38"/>
                          <a:pt x="179" y="37"/>
                          <a:pt x="178" y="36"/>
                        </a:cubicBezTo>
                        <a:cubicBezTo>
                          <a:pt x="178" y="36"/>
                          <a:pt x="178" y="36"/>
                          <a:pt x="178" y="36"/>
                        </a:cubicBezTo>
                        <a:cubicBezTo>
                          <a:pt x="177" y="33"/>
                          <a:pt x="175" y="30"/>
                          <a:pt x="172" y="27"/>
                        </a:cubicBezTo>
                        <a:cubicBezTo>
                          <a:pt x="160" y="11"/>
                          <a:pt x="138" y="3"/>
                          <a:pt x="117" y="0"/>
                        </a:cubicBezTo>
                        <a:cubicBezTo>
                          <a:pt x="113" y="0"/>
                          <a:pt x="110" y="0"/>
                          <a:pt x="106" y="0"/>
                        </a:cubicBezTo>
                        <a:cubicBezTo>
                          <a:pt x="106" y="0"/>
                          <a:pt x="105" y="0"/>
                          <a:pt x="105" y="1"/>
                        </a:cubicBezTo>
                        <a:cubicBezTo>
                          <a:pt x="104" y="1"/>
                          <a:pt x="103" y="2"/>
                          <a:pt x="103" y="2"/>
                        </a:cubicBezTo>
                        <a:cubicBezTo>
                          <a:pt x="100" y="31"/>
                          <a:pt x="96" y="50"/>
                          <a:pt x="94" y="79"/>
                        </a:cubicBezTo>
                        <a:cubicBezTo>
                          <a:pt x="94" y="79"/>
                          <a:pt x="94" y="79"/>
                          <a:pt x="94" y="80"/>
                        </a:cubicBezTo>
                        <a:cubicBezTo>
                          <a:pt x="93" y="83"/>
                          <a:pt x="93" y="87"/>
                          <a:pt x="93" y="91"/>
                        </a:cubicBezTo>
                        <a:cubicBezTo>
                          <a:pt x="93" y="91"/>
                          <a:pt x="92" y="91"/>
                          <a:pt x="92" y="91"/>
                        </a:cubicBezTo>
                        <a:cubicBezTo>
                          <a:pt x="92" y="91"/>
                          <a:pt x="92" y="91"/>
                          <a:pt x="92" y="91"/>
                        </a:cubicBezTo>
                        <a:cubicBezTo>
                          <a:pt x="92" y="88"/>
                          <a:pt x="92" y="80"/>
                          <a:pt x="92" y="71"/>
                        </a:cubicBezTo>
                        <a:cubicBezTo>
                          <a:pt x="92" y="60"/>
                          <a:pt x="92" y="45"/>
                          <a:pt x="92" y="33"/>
                        </a:cubicBezTo>
                        <a:cubicBezTo>
                          <a:pt x="92" y="27"/>
                          <a:pt x="92" y="22"/>
                          <a:pt x="92" y="17"/>
                        </a:cubicBezTo>
                        <a:cubicBezTo>
                          <a:pt x="93" y="13"/>
                          <a:pt x="93" y="10"/>
                          <a:pt x="93" y="8"/>
                        </a:cubicBezTo>
                        <a:cubicBezTo>
                          <a:pt x="93" y="8"/>
                          <a:pt x="93" y="8"/>
                          <a:pt x="93" y="8"/>
                        </a:cubicBezTo>
                        <a:cubicBezTo>
                          <a:pt x="93" y="8"/>
                          <a:pt x="93" y="8"/>
                          <a:pt x="93" y="8"/>
                        </a:cubicBezTo>
                        <a:cubicBezTo>
                          <a:pt x="93" y="8"/>
                          <a:pt x="93" y="8"/>
                          <a:pt x="93" y="8"/>
                        </a:cubicBezTo>
                        <a:cubicBezTo>
                          <a:pt x="93" y="8"/>
                          <a:pt x="93" y="8"/>
                          <a:pt x="93" y="7"/>
                        </a:cubicBezTo>
                        <a:cubicBezTo>
                          <a:pt x="93" y="7"/>
                          <a:pt x="93" y="7"/>
                          <a:pt x="93" y="7"/>
                        </a:cubicBezTo>
                        <a:cubicBezTo>
                          <a:pt x="93" y="7"/>
                          <a:pt x="93" y="7"/>
                          <a:pt x="93" y="7"/>
                        </a:cubicBezTo>
                        <a:cubicBezTo>
                          <a:pt x="92" y="7"/>
                          <a:pt x="92" y="7"/>
                          <a:pt x="92" y="7"/>
                        </a:cubicBezTo>
                        <a:cubicBezTo>
                          <a:pt x="92" y="6"/>
                          <a:pt x="92" y="6"/>
                          <a:pt x="92" y="6"/>
                        </a:cubicBezTo>
                        <a:cubicBezTo>
                          <a:pt x="92" y="6"/>
                          <a:pt x="92" y="6"/>
                          <a:pt x="92" y="6"/>
                        </a:cubicBezTo>
                        <a:cubicBezTo>
                          <a:pt x="92" y="6"/>
                          <a:pt x="92" y="6"/>
                          <a:pt x="91" y="6"/>
                        </a:cubicBezTo>
                        <a:cubicBezTo>
                          <a:pt x="91" y="6"/>
                          <a:pt x="91" y="6"/>
                          <a:pt x="91" y="6"/>
                        </a:cubicBezTo>
                        <a:cubicBezTo>
                          <a:pt x="91" y="6"/>
                          <a:pt x="91" y="6"/>
                          <a:pt x="91" y="6"/>
                        </a:cubicBezTo>
                        <a:cubicBezTo>
                          <a:pt x="60" y="8"/>
                          <a:pt x="30" y="22"/>
                          <a:pt x="14" y="46"/>
                        </a:cubicBezTo>
                        <a:cubicBezTo>
                          <a:pt x="5" y="58"/>
                          <a:pt x="1" y="73"/>
                          <a:pt x="1" y="89"/>
                        </a:cubicBezTo>
                        <a:cubicBezTo>
                          <a:pt x="1" y="89"/>
                          <a:pt x="1" y="89"/>
                          <a:pt x="1" y="90"/>
                        </a:cubicBezTo>
                        <a:cubicBezTo>
                          <a:pt x="0" y="94"/>
                          <a:pt x="0" y="99"/>
                          <a:pt x="0" y="104"/>
                        </a:cubicBezTo>
                        <a:cubicBezTo>
                          <a:pt x="0" y="110"/>
                          <a:pt x="1" y="116"/>
                          <a:pt x="2" y="123"/>
                        </a:cubicBezTo>
                        <a:cubicBezTo>
                          <a:pt x="2" y="123"/>
                          <a:pt x="2" y="123"/>
                          <a:pt x="2" y="123"/>
                        </a:cubicBezTo>
                        <a:cubicBezTo>
                          <a:pt x="1" y="124"/>
                          <a:pt x="2" y="125"/>
                          <a:pt x="3" y="126"/>
                        </a:cubicBezTo>
                        <a:cubicBezTo>
                          <a:pt x="3" y="126"/>
                          <a:pt x="3" y="126"/>
                          <a:pt x="3" y="126"/>
                        </a:cubicBezTo>
                        <a:cubicBezTo>
                          <a:pt x="3" y="128"/>
                          <a:pt x="4" y="131"/>
                          <a:pt x="5" y="133"/>
                        </a:cubicBezTo>
                        <a:cubicBezTo>
                          <a:pt x="5" y="134"/>
                          <a:pt x="5" y="135"/>
                          <a:pt x="6" y="135"/>
                        </a:cubicBezTo>
                        <a:cubicBezTo>
                          <a:pt x="7" y="138"/>
                          <a:pt x="8" y="140"/>
                          <a:pt x="9" y="143"/>
                        </a:cubicBezTo>
                        <a:cubicBezTo>
                          <a:pt x="9" y="144"/>
                          <a:pt x="9" y="145"/>
                          <a:pt x="10" y="145"/>
                        </a:cubicBezTo>
                        <a:cubicBezTo>
                          <a:pt x="10" y="145"/>
                          <a:pt x="10" y="145"/>
                          <a:pt x="11" y="145"/>
                        </a:cubicBezTo>
                        <a:cubicBezTo>
                          <a:pt x="12" y="147"/>
                          <a:pt x="12" y="148"/>
                          <a:pt x="13" y="150"/>
                        </a:cubicBezTo>
                        <a:cubicBezTo>
                          <a:pt x="14" y="150"/>
                          <a:pt x="14" y="150"/>
                          <a:pt x="14" y="150"/>
                        </a:cubicBezTo>
                        <a:cubicBezTo>
                          <a:pt x="14" y="151"/>
                          <a:pt x="14" y="152"/>
                          <a:pt x="15" y="152"/>
                        </a:cubicBezTo>
                        <a:cubicBezTo>
                          <a:pt x="16" y="154"/>
                          <a:pt x="18" y="156"/>
                          <a:pt x="20" y="158"/>
                        </a:cubicBezTo>
                        <a:cubicBezTo>
                          <a:pt x="19" y="159"/>
                          <a:pt x="20" y="160"/>
                          <a:pt x="21" y="160"/>
                        </a:cubicBezTo>
                        <a:cubicBezTo>
                          <a:pt x="21" y="160"/>
                          <a:pt x="21" y="160"/>
                          <a:pt x="21" y="160"/>
                        </a:cubicBezTo>
                        <a:cubicBezTo>
                          <a:pt x="22" y="161"/>
                          <a:pt x="23" y="162"/>
                          <a:pt x="24" y="163"/>
                        </a:cubicBezTo>
                        <a:cubicBezTo>
                          <a:pt x="28" y="167"/>
                          <a:pt x="35" y="174"/>
                          <a:pt x="45" y="179"/>
                        </a:cubicBezTo>
                        <a:cubicBezTo>
                          <a:pt x="45" y="179"/>
                          <a:pt x="45" y="179"/>
                          <a:pt x="45" y="180"/>
                        </a:cubicBezTo>
                        <a:close/>
                        <a:moveTo>
                          <a:pt x="30" y="164"/>
                        </a:moveTo>
                        <a:cubicBezTo>
                          <a:pt x="32" y="160"/>
                          <a:pt x="35" y="155"/>
                          <a:pt x="37" y="151"/>
                        </a:cubicBezTo>
                        <a:cubicBezTo>
                          <a:pt x="39" y="153"/>
                          <a:pt x="41" y="154"/>
                          <a:pt x="43" y="155"/>
                        </a:cubicBezTo>
                        <a:cubicBezTo>
                          <a:pt x="40" y="159"/>
                          <a:pt x="38" y="164"/>
                          <a:pt x="36" y="168"/>
                        </a:cubicBezTo>
                        <a:cubicBezTo>
                          <a:pt x="34" y="167"/>
                          <a:pt x="32" y="165"/>
                          <a:pt x="30" y="164"/>
                        </a:cubicBezTo>
                        <a:close/>
                        <a:moveTo>
                          <a:pt x="47" y="157"/>
                        </a:moveTo>
                        <a:cubicBezTo>
                          <a:pt x="49" y="158"/>
                          <a:pt x="51" y="159"/>
                          <a:pt x="54" y="160"/>
                        </a:cubicBezTo>
                        <a:cubicBezTo>
                          <a:pt x="51" y="164"/>
                          <a:pt x="48" y="169"/>
                          <a:pt x="46" y="174"/>
                        </a:cubicBezTo>
                        <a:cubicBezTo>
                          <a:pt x="46" y="174"/>
                          <a:pt x="46" y="175"/>
                          <a:pt x="45" y="175"/>
                        </a:cubicBezTo>
                        <a:cubicBezTo>
                          <a:pt x="43" y="174"/>
                          <a:pt x="41" y="172"/>
                          <a:pt x="39" y="171"/>
                        </a:cubicBezTo>
                        <a:cubicBezTo>
                          <a:pt x="41" y="166"/>
                          <a:pt x="44" y="161"/>
                          <a:pt x="47" y="157"/>
                        </a:cubicBezTo>
                        <a:close/>
                        <a:moveTo>
                          <a:pt x="49" y="176"/>
                        </a:moveTo>
                        <a:cubicBezTo>
                          <a:pt x="52" y="171"/>
                          <a:pt x="55" y="166"/>
                          <a:pt x="57" y="161"/>
                        </a:cubicBezTo>
                        <a:cubicBezTo>
                          <a:pt x="60" y="162"/>
                          <a:pt x="63" y="163"/>
                          <a:pt x="66" y="164"/>
                        </a:cubicBezTo>
                        <a:cubicBezTo>
                          <a:pt x="63" y="169"/>
                          <a:pt x="60" y="175"/>
                          <a:pt x="58" y="180"/>
                        </a:cubicBezTo>
                        <a:cubicBezTo>
                          <a:pt x="55" y="179"/>
                          <a:pt x="52" y="178"/>
                          <a:pt x="49" y="177"/>
                        </a:cubicBezTo>
                        <a:cubicBezTo>
                          <a:pt x="49" y="176"/>
                          <a:pt x="49" y="176"/>
                          <a:pt x="49" y="176"/>
                        </a:cubicBezTo>
                        <a:close/>
                        <a:moveTo>
                          <a:pt x="75" y="166"/>
                        </a:moveTo>
                        <a:cubicBezTo>
                          <a:pt x="72" y="171"/>
                          <a:pt x="70" y="177"/>
                          <a:pt x="68" y="183"/>
                        </a:cubicBezTo>
                        <a:cubicBezTo>
                          <a:pt x="66" y="183"/>
                          <a:pt x="64" y="182"/>
                          <a:pt x="62" y="182"/>
                        </a:cubicBezTo>
                        <a:cubicBezTo>
                          <a:pt x="64" y="176"/>
                          <a:pt x="67" y="170"/>
                          <a:pt x="70" y="165"/>
                        </a:cubicBezTo>
                        <a:cubicBezTo>
                          <a:pt x="71" y="165"/>
                          <a:pt x="73" y="165"/>
                          <a:pt x="75" y="166"/>
                        </a:cubicBezTo>
                        <a:close/>
                        <a:moveTo>
                          <a:pt x="79" y="166"/>
                        </a:moveTo>
                        <a:cubicBezTo>
                          <a:pt x="81" y="167"/>
                          <a:pt x="83" y="167"/>
                          <a:pt x="85" y="167"/>
                        </a:cubicBezTo>
                        <a:cubicBezTo>
                          <a:pt x="83" y="173"/>
                          <a:pt x="81" y="179"/>
                          <a:pt x="78" y="185"/>
                        </a:cubicBezTo>
                        <a:cubicBezTo>
                          <a:pt x="76" y="185"/>
                          <a:pt x="74" y="184"/>
                          <a:pt x="72" y="184"/>
                        </a:cubicBezTo>
                        <a:cubicBezTo>
                          <a:pt x="74" y="178"/>
                          <a:pt x="76" y="172"/>
                          <a:pt x="79" y="166"/>
                        </a:cubicBezTo>
                        <a:close/>
                        <a:moveTo>
                          <a:pt x="91" y="167"/>
                        </a:moveTo>
                        <a:cubicBezTo>
                          <a:pt x="93" y="167"/>
                          <a:pt x="95" y="167"/>
                          <a:pt x="97" y="167"/>
                        </a:cubicBezTo>
                        <a:cubicBezTo>
                          <a:pt x="94" y="173"/>
                          <a:pt x="92" y="179"/>
                          <a:pt x="89" y="185"/>
                        </a:cubicBezTo>
                        <a:cubicBezTo>
                          <a:pt x="89" y="185"/>
                          <a:pt x="89" y="185"/>
                          <a:pt x="89" y="185"/>
                        </a:cubicBezTo>
                        <a:cubicBezTo>
                          <a:pt x="87" y="185"/>
                          <a:pt x="85" y="185"/>
                          <a:pt x="82" y="185"/>
                        </a:cubicBezTo>
                        <a:cubicBezTo>
                          <a:pt x="85" y="179"/>
                          <a:pt x="87" y="173"/>
                          <a:pt x="89" y="167"/>
                        </a:cubicBezTo>
                        <a:cubicBezTo>
                          <a:pt x="90" y="167"/>
                          <a:pt x="90" y="167"/>
                          <a:pt x="91" y="167"/>
                        </a:cubicBezTo>
                        <a:close/>
                        <a:moveTo>
                          <a:pt x="169" y="42"/>
                        </a:moveTo>
                        <a:cubicBezTo>
                          <a:pt x="167" y="48"/>
                          <a:pt x="165" y="54"/>
                          <a:pt x="163" y="60"/>
                        </a:cubicBezTo>
                        <a:cubicBezTo>
                          <a:pt x="161" y="60"/>
                          <a:pt x="160" y="61"/>
                          <a:pt x="159" y="62"/>
                        </a:cubicBezTo>
                        <a:cubicBezTo>
                          <a:pt x="161" y="56"/>
                          <a:pt x="163" y="50"/>
                          <a:pt x="166" y="44"/>
                        </a:cubicBezTo>
                        <a:cubicBezTo>
                          <a:pt x="167" y="43"/>
                          <a:pt x="168" y="43"/>
                          <a:pt x="169" y="42"/>
                        </a:cubicBezTo>
                        <a:close/>
                        <a:moveTo>
                          <a:pt x="155" y="62"/>
                        </a:moveTo>
                        <a:cubicBezTo>
                          <a:pt x="155" y="63"/>
                          <a:pt x="155" y="63"/>
                          <a:pt x="155" y="63"/>
                        </a:cubicBezTo>
                        <a:cubicBezTo>
                          <a:pt x="155" y="64"/>
                          <a:pt x="155" y="64"/>
                          <a:pt x="155" y="64"/>
                        </a:cubicBezTo>
                        <a:cubicBezTo>
                          <a:pt x="153" y="64"/>
                          <a:pt x="151" y="65"/>
                          <a:pt x="150" y="66"/>
                        </a:cubicBezTo>
                        <a:cubicBezTo>
                          <a:pt x="151" y="61"/>
                          <a:pt x="153" y="55"/>
                          <a:pt x="155" y="50"/>
                        </a:cubicBezTo>
                        <a:cubicBezTo>
                          <a:pt x="157" y="49"/>
                          <a:pt x="159" y="48"/>
                          <a:pt x="160" y="47"/>
                        </a:cubicBezTo>
                        <a:cubicBezTo>
                          <a:pt x="158" y="52"/>
                          <a:pt x="156" y="57"/>
                          <a:pt x="155" y="62"/>
                        </a:cubicBezTo>
                        <a:close/>
                        <a:moveTo>
                          <a:pt x="119" y="171"/>
                        </a:moveTo>
                        <a:cubicBezTo>
                          <a:pt x="119" y="171"/>
                          <a:pt x="119" y="171"/>
                          <a:pt x="119" y="170"/>
                        </a:cubicBezTo>
                        <a:cubicBezTo>
                          <a:pt x="120" y="168"/>
                          <a:pt x="121" y="165"/>
                          <a:pt x="123" y="162"/>
                        </a:cubicBezTo>
                        <a:cubicBezTo>
                          <a:pt x="123" y="161"/>
                          <a:pt x="124" y="160"/>
                          <a:pt x="125" y="159"/>
                        </a:cubicBezTo>
                        <a:cubicBezTo>
                          <a:pt x="125" y="159"/>
                          <a:pt x="125" y="158"/>
                          <a:pt x="125" y="158"/>
                        </a:cubicBezTo>
                        <a:cubicBezTo>
                          <a:pt x="125" y="159"/>
                          <a:pt x="125" y="159"/>
                          <a:pt x="125" y="159"/>
                        </a:cubicBezTo>
                        <a:cubicBezTo>
                          <a:pt x="125" y="160"/>
                          <a:pt x="125" y="162"/>
                          <a:pt x="124" y="164"/>
                        </a:cubicBezTo>
                        <a:cubicBezTo>
                          <a:pt x="124" y="165"/>
                          <a:pt x="124" y="165"/>
                          <a:pt x="123" y="165"/>
                        </a:cubicBezTo>
                        <a:cubicBezTo>
                          <a:pt x="122" y="168"/>
                          <a:pt x="121" y="170"/>
                          <a:pt x="120" y="172"/>
                        </a:cubicBezTo>
                        <a:cubicBezTo>
                          <a:pt x="119" y="172"/>
                          <a:pt x="119" y="172"/>
                          <a:pt x="119" y="171"/>
                        </a:cubicBezTo>
                        <a:close/>
                        <a:moveTo>
                          <a:pt x="112" y="183"/>
                        </a:moveTo>
                        <a:cubicBezTo>
                          <a:pt x="111" y="183"/>
                          <a:pt x="111" y="183"/>
                          <a:pt x="111" y="183"/>
                        </a:cubicBezTo>
                        <a:cubicBezTo>
                          <a:pt x="111" y="183"/>
                          <a:pt x="111" y="182"/>
                          <a:pt x="112" y="182"/>
                        </a:cubicBezTo>
                        <a:cubicBezTo>
                          <a:pt x="112" y="182"/>
                          <a:pt x="112" y="183"/>
                          <a:pt x="112" y="183"/>
                        </a:cubicBezTo>
                        <a:cubicBezTo>
                          <a:pt x="111" y="183"/>
                          <a:pt x="112" y="183"/>
                          <a:pt x="112" y="183"/>
                        </a:cubicBezTo>
                        <a:close/>
                        <a:moveTo>
                          <a:pt x="105" y="111"/>
                        </a:moveTo>
                        <a:cubicBezTo>
                          <a:pt x="105" y="111"/>
                          <a:pt x="105" y="111"/>
                          <a:pt x="104" y="111"/>
                        </a:cubicBezTo>
                        <a:cubicBezTo>
                          <a:pt x="102" y="106"/>
                          <a:pt x="100" y="102"/>
                          <a:pt x="97" y="98"/>
                        </a:cubicBezTo>
                        <a:cubicBezTo>
                          <a:pt x="100" y="99"/>
                          <a:pt x="103" y="100"/>
                          <a:pt x="105" y="101"/>
                        </a:cubicBezTo>
                        <a:cubicBezTo>
                          <a:pt x="115" y="105"/>
                          <a:pt x="126" y="110"/>
                          <a:pt x="138" y="115"/>
                        </a:cubicBezTo>
                        <a:cubicBezTo>
                          <a:pt x="138" y="115"/>
                          <a:pt x="138" y="116"/>
                          <a:pt x="138" y="116"/>
                        </a:cubicBezTo>
                        <a:cubicBezTo>
                          <a:pt x="139" y="116"/>
                          <a:pt x="139" y="116"/>
                          <a:pt x="140" y="116"/>
                        </a:cubicBezTo>
                        <a:cubicBezTo>
                          <a:pt x="149" y="120"/>
                          <a:pt x="157" y="123"/>
                          <a:pt x="163" y="126"/>
                        </a:cubicBezTo>
                        <a:cubicBezTo>
                          <a:pt x="163" y="126"/>
                          <a:pt x="163" y="126"/>
                          <a:pt x="164" y="126"/>
                        </a:cubicBezTo>
                        <a:cubicBezTo>
                          <a:pt x="164" y="126"/>
                          <a:pt x="164" y="126"/>
                          <a:pt x="165" y="126"/>
                        </a:cubicBezTo>
                        <a:cubicBezTo>
                          <a:pt x="166" y="127"/>
                          <a:pt x="167" y="127"/>
                          <a:pt x="167" y="127"/>
                        </a:cubicBezTo>
                        <a:cubicBezTo>
                          <a:pt x="167" y="128"/>
                          <a:pt x="167" y="128"/>
                          <a:pt x="167" y="128"/>
                        </a:cubicBezTo>
                        <a:cubicBezTo>
                          <a:pt x="167" y="129"/>
                          <a:pt x="167" y="129"/>
                          <a:pt x="167" y="130"/>
                        </a:cubicBezTo>
                        <a:cubicBezTo>
                          <a:pt x="166" y="132"/>
                          <a:pt x="164" y="134"/>
                          <a:pt x="162" y="136"/>
                        </a:cubicBezTo>
                        <a:cubicBezTo>
                          <a:pt x="162" y="136"/>
                          <a:pt x="161" y="136"/>
                          <a:pt x="161" y="137"/>
                        </a:cubicBezTo>
                        <a:cubicBezTo>
                          <a:pt x="154" y="144"/>
                          <a:pt x="143" y="151"/>
                          <a:pt x="129" y="157"/>
                        </a:cubicBezTo>
                        <a:cubicBezTo>
                          <a:pt x="128" y="156"/>
                          <a:pt x="128" y="156"/>
                          <a:pt x="128" y="156"/>
                        </a:cubicBezTo>
                        <a:cubicBezTo>
                          <a:pt x="127" y="154"/>
                          <a:pt x="125" y="150"/>
                          <a:pt x="123" y="145"/>
                        </a:cubicBezTo>
                        <a:cubicBezTo>
                          <a:pt x="123" y="145"/>
                          <a:pt x="123" y="145"/>
                          <a:pt x="123" y="145"/>
                        </a:cubicBezTo>
                        <a:cubicBezTo>
                          <a:pt x="123" y="144"/>
                          <a:pt x="122" y="144"/>
                          <a:pt x="122" y="144"/>
                        </a:cubicBezTo>
                        <a:cubicBezTo>
                          <a:pt x="117" y="135"/>
                          <a:pt x="111" y="123"/>
                          <a:pt x="105" y="111"/>
                        </a:cubicBezTo>
                        <a:close/>
                        <a:moveTo>
                          <a:pt x="103" y="117"/>
                        </a:moveTo>
                        <a:cubicBezTo>
                          <a:pt x="104" y="118"/>
                          <a:pt x="104" y="119"/>
                          <a:pt x="105" y="120"/>
                        </a:cubicBezTo>
                        <a:cubicBezTo>
                          <a:pt x="104" y="121"/>
                          <a:pt x="103" y="123"/>
                          <a:pt x="103" y="124"/>
                        </a:cubicBezTo>
                        <a:cubicBezTo>
                          <a:pt x="102" y="123"/>
                          <a:pt x="102" y="122"/>
                          <a:pt x="102" y="121"/>
                        </a:cubicBezTo>
                        <a:cubicBezTo>
                          <a:pt x="102" y="121"/>
                          <a:pt x="102" y="121"/>
                          <a:pt x="102" y="121"/>
                        </a:cubicBezTo>
                        <a:cubicBezTo>
                          <a:pt x="103" y="120"/>
                          <a:pt x="103" y="118"/>
                          <a:pt x="103" y="117"/>
                        </a:cubicBezTo>
                        <a:close/>
                        <a:moveTo>
                          <a:pt x="97" y="92"/>
                        </a:moveTo>
                        <a:cubicBezTo>
                          <a:pt x="97" y="92"/>
                          <a:pt x="97" y="92"/>
                          <a:pt x="97" y="92"/>
                        </a:cubicBezTo>
                        <a:cubicBezTo>
                          <a:pt x="97" y="92"/>
                          <a:pt x="97" y="92"/>
                          <a:pt x="97" y="92"/>
                        </a:cubicBezTo>
                        <a:cubicBezTo>
                          <a:pt x="97" y="92"/>
                          <a:pt x="97" y="92"/>
                          <a:pt x="97" y="92"/>
                        </a:cubicBezTo>
                        <a:cubicBezTo>
                          <a:pt x="99" y="93"/>
                          <a:pt x="102" y="94"/>
                          <a:pt x="106" y="95"/>
                        </a:cubicBezTo>
                        <a:cubicBezTo>
                          <a:pt x="106" y="96"/>
                          <a:pt x="106" y="96"/>
                          <a:pt x="105" y="97"/>
                        </a:cubicBezTo>
                        <a:cubicBezTo>
                          <a:pt x="102" y="95"/>
                          <a:pt x="99" y="94"/>
                          <a:pt x="97" y="93"/>
                        </a:cubicBezTo>
                        <a:cubicBezTo>
                          <a:pt x="97" y="93"/>
                          <a:pt x="97" y="92"/>
                          <a:pt x="97" y="92"/>
                        </a:cubicBezTo>
                        <a:close/>
                        <a:moveTo>
                          <a:pt x="110" y="97"/>
                        </a:moveTo>
                        <a:cubicBezTo>
                          <a:pt x="111" y="97"/>
                          <a:pt x="112" y="98"/>
                          <a:pt x="113" y="98"/>
                        </a:cubicBezTo>
                        <a:cubicBezTo>
                          <a:pt x="113" y="99"/>
                          <a:pt x="113" y="99"/>
                          <a:pt x="112" y="100"/>
                        </a:cubicBezTo>
                        <a:cubicBezTo>
                          <a:pt x="111" y="99"/>
                          <a:pt x="110" y="99"/>
                          <a:pt x="109" y="98"/>
                        </a:cubicBezTo>
                        <a:cubicBezTo>
                          <a:pt x="109" y="98"/>
                          <a:pt x="109" y="98"/>
                          <a:pt x="109" y="98"/>
                        </a:cubicBezTo>
                        <a:cubicBezTo>
                          <a:pt x="109" y="98"/>
                          <a:pt x="109" y="97"/>
                          <a:pt x="109" y="97"/>
                        </a:cubicBezTo>
                        <a:cubicBezTo>
                          <a:pt x="110" y="97"/>
                          <a:pt x="110" y="97"/>
                          <a:pt x="110" y="97"/>
                        </a:cubicBezTo>
                        <a:close/>
                        <a:moveTo>
                          <a:pt x="122" y="101"/>
                        </a:moveTo>
                        <a:cubicBezTo>
                          <a:pt x="122" y="102"/>
                          <a:pt x="121" y="103"/>
                          <a:pt x="121" y="103"/>
                        </a:cubicBezTo>
                        <a:cubicBezTo>
                          <a:pt x="119" y="103"/>
                          <a:pt x="117" y="102"/>
                          <a:pt x="116" y="101"/>
                        </a:cubicBezTo>
                        <a:cubicBezTo>
                          <a:pt x="116" y="101"/>
                          <a:pt x="116" y="100"/>
                          <a:pt x="117" y="99"/>
                        </a:cubicBezTo>
                        <a:cubicBezTo>
                          <a:pt x="118" y="100"/>
                          <a:pt x="120" y="101"/>
                          <a:pt x="122" y="101"/>
                        </a:cubicBezTo>
                        <a:close/>
                        <a:moveTo>
                          <a:pt x="158" y="113"/>
                        </a:moveTo>
                        <a:cubicBezTo>
                          <a:pt x="157" y="115"/>
                          <a:pt x="156" y="116"/>
                          <a:pt x="155" y="118"/>
                        </a:cubicBezTo>
                        <a:cubicBezTo>
                          <a:pt x="153" y="117"/>
                          <a:pt x="150" y="116"/>
                          <a:pt x="148" y="115"/>
                        </a:cubicBezTo>
                        <a:cubicBezTo>
                          <a:pt x="149" y="114"/>
                          <a:pt x="150" y="112"/>
                          <a:pt x="150" y="111"/>
                        </a:cubicBezTo>
                        <a:cubicBezTo>
                          <a:pt x="153" y="112"/>
                          <a:pt x="155" y="113"/>
                          <a:pt x="158" y="113"/>
                        </a:cubicBezTo>
                        <a:close/>
                        <a:moveTo>
                          <a:pt x="173" y="120"/>
                        </a:moveTo>
                        <a:cubicBezTo>
                          <a:pt x="173" y="120"/>
                          <a:pt x="173" y="120"/>
                          <a:pt x="173" y="120"/>
                        </a:cubicBezTo>
                        <a:cubicBezTo>
                          <a:pt x="173" y="120"/>
                          <a:pt x="173" y="120"/>
                          <a:pt x="173" y="120"/>
                        </a:cubicBezTo>
                        <a:cubicBezTo>
                          <a:pt x="172" y="121"/>
                          <a:pt x="170" y="123"/>
                          <a:pt x="169" y="124"/>
                        </a:cubicBezTo>
                        <a:cubicBezTo>
                          <a:pt x="169" y="124"/>
                          <a:pt x="168" y="123"/>
                          <a:pt x="167" y="123"/>
                        </a:cubicBezTo>
                        <a:cubicBezTo>
                          <a:pt x="168" y="121"/>
                          <a:pt x="169" y="119"/>
                          <a:pt x="171" y="118"/>
                        </a:cubicBezTo>
                        <a:cubicBezTo>
                          <a:pt x="172" y="118"/>
                          <a:pt x="173" y="119"/>
                          <a:pt x="173" y="119"/>
                        </a:cubicBezTo>
                        <a:cubicBezTo>
                          <a:pt x="173" y="119"/>
                          <a:pt x="173" y="120"/>
                          <a:pt x="173" y="120"/>
                        </a:cubicBezTo>
                        <a:close/>
                        <a:moveTo>
                          <a:pt x="164" y="122"/>
                        </a:moveTo>
                        <a:cubicBezTo>
                          <a:pt x="162" y="121"/>
                          <a:pt x="160" y="120"/>
                          <a:pt x="159" y="119"/>
                        </a:cubicBezTo>
                        <a:cubicBezTo>
                          <a:pt x="159" y="118"/>
                          <a:pt x="160" y="116"/>
                          <a:pt x="161" y="115"/>
                        </a:cubicBezTo>
                        <a:cubicBezTo>
                          <a:pt x="161" y="115"/>
                          <a:pt x="161" y="115"/>
                          <a:pt x="161" y="115"/>
                        </a:cubicBezTo>
                        <a:cubicBezTo>
                          <a:pt x="163" y="115"/>
                          <a:pt x="165" y="116"/>
                          <a:pt x="167" y="117"/>
                        </a:cubicBezTo>
                        <a:cubicBezTo>
                          <a:pt x="165" y="118"/>
                          <a:pt x="164" y="120"/>
                          <a:pt x="164" y="122"/>
                        </a:cubicBezTo>
                        <a:close/>
                        <a:moveTo>
                          <a:pt x="144" y="113"/>
                        </a:moveTo>
                        <a:cubicBezTo>
                          <a:pt x="144" y="113"/>
                          <a:pt x="143" y="113"/>
                          <a:pt x="142" y="112"/>
                        </a:cubicBezTo>
                        <a:cubicBezTo>
                          <a:pt x="143" y="111"/>
                          <a:pt x="143" y="110"/>
                          <a:pt x="144" y="109"/>
                        </a:cubicBezTo>
                        <a:cubicBezTo>
                          <a:pt x="145" y="109"/>
                          <a:pt x="146" y="109"/>
                          <a:pt x="147" y="110"/>
                        </a:cubicBezTo>
                        <a:cubicBezTo>
                          <a:pt x="146" y="111"/>
                          <a:pt x="145" y="112"/>
                          <a:pt x="144" y="113"/>
                        </a:cubicBezTo>
                        <a:close/>
                        <a:moveTo>
                          <a:pt x="138" y="111"/>
                        </a:moveTo>
                        <a:cubicBezTo>
                          <a:pt x="136" y="110"/>
                          <a:pt x="134" y="109"/>
                          <a:pt x="132" y="108"/>
                        </a:cubicBezTo>
                        <a:cubicBezTo>
                          <a:pt x="132" y="108"/>
                          <a:pt x="132" y="108"/>
                          <a:pt x="132" y="108"/>
                        </a:cubicBezTo>
                        <a:cubicBezTo>
                          <a:pt x="133" y="107"/>
                          <a:pt x="133" y="106"/>
                          <a:pt x="134" y="105"/>
                        </a:cubicBezTo>
                        <a:cubicBezTo>
                          <a:pt x="136" y="106"/>
                          <a:pt x="138" y="107"/>
                          <a:pt x="140" y="107"/>
                        </a:cubicBezTo>
                        <a:cubicBezTo>
                          <a:pt x="139" y="109"/>
                          <a:pt x="139" y="110"/>
                          <a:pt x="138" y="111"/>
                        </a:cubicBezTo>
                        <a:close/>
                        <a:moveTo>
                          <a:pt x="128" y="107"/>
                        </a:moveTo>
                        <a:cubicBezTo>
                          <a:pt x="127" y="106"/>
                          <a:pt x="126" y="106"/>
                          <a:pt x="124" y="105"/>
                        </a:cubicBezTo>
                        <a:cubicBezTo>
                          <a:pt x="125" y="104"/>
                          <a:pt x="125" y="103"/>
                          <a:pt x="126" y="103"/>
                        </a:cubicBezTo>
                        <a:cubicBezTo>
                          <a:pt x="127" y="103"/>
                          <a:pt x="128" y="104"/>
                          <a:pt x="130" y="104"/>
                        </a:cubicBezTo>
                        <a:cubicBezTo>
                          <a:pt x="129" y="105"/>
                          <a:pt x="129" y="106"/>
                          <a:pt x="128" y="107"/>
                        </a:cubicBezTo>
                        <a:close/>
                        <a:moveTo>
                          <a:pt x="121" y="150"/>
                        </a:moveTo>
                        <a:cubicBezTo>
                          <a:pt x="121" y="151"/>
                          <a:pt x="122" y="152"/>
                          <a:pt x="122" y="153"/>
                        </a:cubicBezTo>
                        <a:cubicBezTo>
                          <a:pt x="122" y="153"/>
                          <a:pt x="122" y="153"/>
                          <a:pt x="122" y="154"/>
                        </a:cubicBezTo>
                        <a:cubicBezTo>
                          <a:pt x="122" y="154"/>
                          <a:pt x="122" y="154"/>
                          <a:pt x="122" y="154"/>
                        </a:cubicBezTo>
                        <a:cubicBezTo>
                          <a:pt x="122" y="155"/>
                          <a:pt x="122" y="156"/>
                          <a:pt x="121" y="157"/>
                        </a:cubicBezTo>
                        <a:cubicBezTo>
                          <a:pt x="121" y="158"/>
                          <a:pt x="120" y="159"/>
                          <a:pt x="119" y="160"/>
                        </a:cubicBezTo>
                        <a:cubicBezTo>
                          <a:pt x="119" y="161"/>
                          <a:pt x="118" y="163"/>
                          <a:pt x="117" y="165"/>
                        </a:cubicBezTo>
                        <a:cubicBezTo>
                          <a:pt x="117" y="164"/>
                          <a:pt x="117" y="163"/>
                          <a:pt x="117" y="162"/>
                        </a:cubicBezTo>
                        <a:cubicBezTo>
                          <a:pt x="117" y="161"/>
                          <a:pt x="116" y="160"/>
                          <a:pt x="116" y="160"/>
                        </a:cubicBezTo>
                        <a:cubicBezTo>
                          <a:pt x="116" y="160"/>
                          <a:pt x="116" y="160"/>
                          <a:pt x="116" y="159"/>
                        </a:cubicBezTo>
                        <a:cubicBezTo>
                          <a:pt x="116" y="159"/>
                          <a:pt x="116" y="159"/>
                          <a:pt x="116" y="159"/>
                        </a:cubicBezTo>
                        <a:cubicBezTo>
                          <a:pt x="117" y="156"/>
                          <a:pt x="119" y="153"/>
                          <a:pt x="121" y="149"/>
                        </a:cubicBezTo>
                        <a:cubicBezTo>
                          <a:pt x="121" y="150"/>
                          <a:pt x="121" y="150"/>
                          <a:pt x="121" y="150"/>
                        </a:cubicBezTo>
                        <a:close/>
                        <a:moveTo>
                          <a:pt x="124" y="173"/>
                        </a:moveTo>
                        <a:cubicBezTo>
                          <a:pt x="123" y="175"/>
                          <a:pt x="123" y="176"/>
                          <a:pt x="123" y="177"/>
                        </a:cubicBezTo>
                        <a:cubicBezTo>
                          <a:pt x="123" y="177"/>
                          <a:pt x="123" y="176"/>
                          <a:pt x="122" y="176"/>
                        </a:cubicBezTo>
                        <a:cubicBezTo>
                          <a:pt x="123" y="175"/>
                          <a:pt x="123" y="174"/>
                          <a:pt x="124" y="173"/>
                        </a:cubicBezTo>
                        <a:close/>
                        <a:moveTo>
                          <a:pt x="128" y="170"/>
                        </a:moveTo>
                        <a:cubicBezTo>
                          <a:pt x="128" y="167"/>
                          <a:pt x="129" y="163"/>
                          <a:pt x="129" y="161"/>
                        </a:cubicBezTo>
                        <a:cubicBezTo>
                          <a:pt x="131" y="160"/>
                          <a:pt x="133" y="159"/>
                          <a:pt x="135" y="158"/>
                        </a:cubicBezTo>
                        <a:cubicBezTo>
                          <a:pt x="133" y="165"/>
                          <a:pt x="131" y="171"/>
                          <a:pt x="129" y="178"/>
                        </a:cubicBezTo>
                        <a:cubicBezTo>
                          <a:pt x="129" y="178"/>
                          <a:pt x="129" y="178"/>
                          <a:pt x="129" y="178"/>
                        </a:cubicBezTo>
                        <a:cubicBezTo>
                          <a:pt x="128" y="179"/>
                          <a:pt x="128" y="179"/>
                          <a:pt x="127" y="179"/>
                        </a:cubicBezTo>
                        <a:cubicBezTo>
                          <a:pt x="127" y="177"/>
                          <a:pt x="127" y="174"/>
                          <a:pt x="128" y="170"/>
                        </a:cubicBezTo>
                        <a:close/>
                        <a:moveTo>
                          <a:pt x="140" y="156"/>
                        </a:moveTo>
                        <a:cubicBezTo>
                          <a:pt x="140" y="156"/>
                          <a:pt x="140" y="156"/>
                          <a:pt x="140" y="156"/>
                        </a:cubicBezTo>
                        <a:cubicBezTo>
                          <a:pt x="141" y="156"/>
                          <a:pt x="142" y="155"/>
                          <a:pt x="142" y="155"/>
                        </a:cubicBezTo>
                        <a:cubicBezTo>
                          <a:pt x="141" y="162"/>
                          <a:pt x="139" y="168"/>
                          <a:pt x="136" y="175"/>
                        </a:cubicBezTo>
                        <a:cubicBezTo>
                          <a:pt x="135" y="176"/>
                          <a:pt x="134" y="176"/>
                          <a:pt x="133" y="176"/>
                        </a:cubicBezTo>
                        <a:cubicBezTo>
                          <a:pt x="136" y="170"/>
                          <a:pt x="138" y="163"/>
                          <a:pt x="140" y="156"/>
                        </a:cubicBezTo>
                        <a:close/>
                        <a:moveTo>
                          <a:pt x="147" y="152"/>
                        </a:moveTo>
                        <a:cubicBezTo>
                          <a:pt x="147" y="152"/>
                          <a:pt x="147" y="152"/>
                          <a:pt x="147" y="152"/>
                        </a:cubicBezTo>
                        <a:cubicBezTo>
                          <a:pt x="148" y="151"/>
                          <a:pt x="150" y="151"/>
                          <a:pt x="151" y="150"/>
                        </a:cubicBezTo>
                        <a:cubicBezTo>
                          <a:pt x="149" y="157"/>
                          <a:pt x="147" y="163"/>
                          <a:pt x="145" y="170"/>
                        </a:cubicBezTo>
                        <a:cubicBezTo>
                          <a:pt x="144" y="171"/>
                          <a:pt x="142" y="172"/>
                          <a:pt x="141" y="172"/>
                        </a:cubicBezTo>
                        <a:cubicBezTo>
                          <a:pt x="143" y="166"/>
                          <a:pt x="145" y="159"/>
                          <a:pt x="147" y="152"/>
                        </a:cubicBezTo>
                        <a:close/>
                        <a:moveTo>
                          <a:pt x="156" y="147"/>
                        </a:moveTo>
                        <a:cubicBezTo>
                          <a:pt x="156" y="147"/>
                          <a:pt x="156" y="147"/>
                          <a:pt x="156" y="146"/>
                        </a:cubicBezTo>
                        <a:cubicBezTo>
                          <a:pt x="157" y="145"/>
                          <a:pt x="158" y="144"/>
                          <a:pt x="160" y="143"/>
                        </a:cubicBezTo>
                        <a:cubicBezTo>
                          <a:pt x="158" y="150"/>
                          <a:pt x="156" y="157"/>
                          <a:pt x="154" y="163"/>
                        </a:cubicBezTo>
                        <a:cubicBezTo>
                          <a:pt x="154" y="163"/>
                          <a:pt x="154" y="163"/>
                          <a:pt x="154" y="163"/>
                        </a:cubicBezTo>
                        <a:cubicBezTo>
                          <a:pt x="153" y="164"/>
                          <a:pt x="151" y="165"/>
                          <a:pt x="150" y="166"/>
                        </a:cubicBezTo>
                        <a:cubicBezTo>
                          <a:pt x="152" y="160"/>
                          <a:pt x="154" y="154"/>
                          <a:pt x="156" y="147"/>
                        </a:cubicBezTo>
                        <a:close/>
                        <a:moveTo>
                          <a:pt x="165" y="139"/>
                        </a:moveTo>
                        <a:cubicBezTo>
                          <a:pt x="166" y="137"/>
                          <a:pt x="167" y="136"/>
                          <a:pt x="168" y="135"/>
                        </a:cubicBezTo>
                        <a:cubicBezTo>
                          <a:pt x="168" y="137"/>
                          <a:pt x="168" y="138"/>
                          <a:pt x="168" y="140"/>
                        </a:cubicBezTo>
                        <a:cubicBezTo>
                          <a:pt x="168" y="142"/>
                          <a:pt x="167" y="144"/>
                          <a:pt x="167" y="145"/>
                        </a:cubicBezTo>
                        <a:cubicBezTo>
                          <a:pt x="167" y="145"/>
                          <a:pt x="167" y="146"/>
                          <a:pt x="167" y="146"/>
                        </a:cubicBezTo>
                        <a:cubicBezTo>
                          <a:pt x="167" y="146"/>
                          <a:pt x="167" y="146"/>
                          <a:pt x="167" y="146"/>
                        </a:cubicBezTo>
                        <a:cubicBezTo>
                          <a:pt x="165" y="150"/>
                          <a:pt x="163" y="153"/>
                          <a:pt x="160" y="156"/>
                        </a:cubicBezTo>
                        <a:cubicBezTo>
                          <a:pt x="162" y="151"/>
                          <a:pt x="164" y="145"/>
                          <a:pt x="165" y="139"/>
                        </a:cubicBezTo>
                        <a:close/>
                        <a:moveTo>
                          <a:pt x="176" y="135"/>
                        </a:moveTo>
                        <a:cubicBezTo>
                          <a:pt x="176" y="130"/>
                          <a:pt x="177" y="124"/>
                          <a:pt x="177" y="119"/>
                        </a:cubicBezTo>
                        <a:cubicBezTo>
                          <a:pt x="178" y="119"/>
                          <a:pt x="178" y="119"/>
                          <a:pt x="178" y="118"/>
                        </a:cubicBezTo>
                        <a:cubicBezTo>
                          <a:pt x="178" y="118"/>
                          <a:pt x="178" y="118"/>
                          <a:pt x="178" y="118"/>
                        </a:cubicBezTo>
                        <a:cubicBezTo>
                          <a:pt x="180" y="114"/>
                          <a:pt x="181" y="108"/>
                          <a:pt x="182" y="103"/>
                        </a:cubicBezTo>
                        <a:cubicBezTo>
                          <a:pt x="182" y="114"/>
                          <a:pt x="180" y="125"/>
                          <a:pt x="176" y="135"/>
                        </a:cubicBezTo>
                        <a:close/>
                        <a:moveTo>
                          <a:pt x="177" y="65"/>
                        </a:moveTo>
                        <a:cubicBezTo>
                          <a:pt x="178" y="72"/>
                          <a:pt x="179" y="79"/>
                          <a:pt x="179" y="86"/>
                        </a:cubicBezTo>
                        <a:cubicBezTo>
                          <a:pt x="179" y="96"/>
                          <a:pt x="178" y="106"/>
                          <a:pt x="175" y="115"/>
                        </a:cubicBezTo>
                        <a:cubicBezTo>
                          <a:pt x="175" y="115"/>
                          <a:pt x="175" y="115"/>
                          <a:pt x="174" y="115"/>
                        </a:cubicBezTo>
                        <a:cubicBezTo>
                          <a:pt x="168" y="113"/>
                          <a:pt x="160" y="110"/>
                          <a:pt x="151" y="107"/>
                        </a:cubicBezTo>
                        <a:cubicBezTo>
                          <a:pt x="151" y="107"/>
                          <a:pt x="150" y="107"/>
                          <a:pt x="150" y="106"/>
                        </a:cubicBezTo>
                        <a:cubicBezTo>
                          <a:pt x="150" y="106"/>
                          <a:pt x="149" y="106"/>
                          <a:pt x="149" y="106"/>
                        </a:cubicBezTo>
                        <a:cubicBezTo>
                          <a:pt x="144" y="105"/>
                          <a:pt x="138" y="103"/>
                          <a:pt x="133" y="101"/>
                        </a:cubicBezTo>
                        <a:cubicBezTo>
                          <a:pt x="128" y="99"/>
                          <a:pt x="122" y="97"/>
                          <a:pt x="117" y="95"/>
                        </a:cubicBezTo>
                        <a:cubicBezTo>
                          <a:pt x="117" y="95"/>
                          <a:pt x="116" y="94"/>
                          <a:pt x="116" y="94"/>
                        </a:cubicBezTo>
                        <a:cubicBezTo>
                          <a:pt x="115" y="94"/>
                          <a:pt x="115" y="94"/>
                          <a:pt x="115" y="95"/>
                        </a:cubicBezTo>
                        <a:cubicBezTo>
                          <a:pt x="114" y="94"/>
                          <a:pt x="112" y="94"/>
                          <a:pt x="111" y="93"/>
                        </a:cubicBezTo>
                        <a:cubicBezTo>
                          <a:pt x="111" y="93"/>
                          <a:pt x="111" y="93"/>
                          <a:pt x="111" y="93"/>
                        </a:cubicBezTo>
                        <a:cubicBezTo>
                          <a:pt x="111" y="93"/>
                          <a:pt x="111" y="93"/>
                          <a:pt x="110" y="93"/>
                        </a:cubicBezTo>
                        <a:cubicBezTo>
                          <a:pt x="110" y="92"/>
                          <a:pt x="109" y="92"/>
                          <a:pt x="108" y="92"/>
                        </a:cubicBezTo>
                        <a:cubicBezTo>
                          <a:pt x="107" y="92"/>
                          <a:pt x="106" y="91"/>
                          <a:pt x="104" y="91"/>
                        </a:cubicBezTo>
                        <a:cubicBezTo>
                          <a:pt x="109" y="89"/>
                          <a:pt x="115" y="87"/>
                          <a:pt x="122" y="85"/>
                        </a:cubicBezTo>
                        <a:cubicBezTo>
                          <a:pt x="123" y="85"/>
                          <a:pt x="123" y="85"/>
                          <a:pt x="124" y="84"/>
                        </a:cubicBezTo>
                        <a:cubicBezTo>
                          <a:pt x="129" y="82"/>
                          <a:pt x="134" y="80"/>
                          <a:pt x="139" y="78"/>
                        </a:cubicBezTo>
                        <a:cubicBezTo>
                          <a:pt x="152" y="73"/>
                          <a:pt x="167" y="68"/>
                          <a:pt x="177" y="65"/>
                        </a:cubicBezTo>
                        <a:close/>
                        <a:moveTo>
                          <a:pt x="145" y="68"/>
                        </a:moveTo>
                        <a:cubicBezTo>
                          <a:pt x="142" y="69"/>
                          <a:pt x="139" y="71"/>
                          <a:pt x="136" y="72"/>
                        </a:cubicBezTo>
                        <a:cubicBezTo>
                          <a:pt x="138" y="67"/>
                          <a:pt x="140" y="62"/>
                          <a:pt x="143" y="57"/>
                        </a:cubicBezTo>
                        <a:cubicBezTo>
                          <a:pt x="143" y="57"/>
                          <a:pt x="143" y="56"/>
                          <a:pt x="143" y="56"/>
                        </a:cubicBezTo>
                        <a:cubicBezTo>
                          <a:pt x="145" y="55"/>
                          <a:pt x="147" y="54"/>
                          <a:pt x="150" y="52"/>
                        </a:cubicBezTo>
                        <a:cubicBezTo>
                          <a:pt x="148" y="58"/>
                          <a:pt x="147" y="63"/>
                          <a:pt x="145" y="68"/>
                        </a:cubicBezTo>
                        <a:close/>
                        <a:moveTo>
                          <a:pt x="131" y="75"/>
                        </a:moveTo>
                        <a:cubicBezTo>
                          <a:pt x="130" y="75"/>
                          <a:pt x="128" y="76"/>
                          <a:pt x="127" y="77"/>
                        </a:cubicBezTo>
                        <a:cubicBezTo>
                          <a:pt x="128" y="73"/>
                          <a:pt x="130" y="69"/>
                          <a:pt x="132" y="65"/>
                        </a:cubicBezTo>
                        <a:cubicBezTo>
                          <a:pt x="132" y="64"/>
                          <a:pt x="132" y="63"/>
                          <a:pt x="132" y="62"/>
                        </a:cubicBezTo>
                        <a:cubicBezTo>
                          <a:pt x="134" y="61"/>
                          <a:pt x="135" y="60"/>
                          <a:pt x="137" y="59"/>
                        </a:cubicBezTo>
                        <a:cubicBezTo>
                          <a:pt x="135" y="64"/>
                          <a:pt x="133" y="69"/>
                          <a:pt x="131" y="75"/>
                        </a:cubicBezTo>
                        <a:close/>
                        <a:moveTo>
                          <a:pt x="122" y="79"/>
                        </a:moveTo>
                        <a:cubicBezTo>
                          <a:pt x="120" y="80"/>
                          <a:pt x="119" y="80"/>
                          <a:pt x="118" y="81"/>
                        </a:cubicBezTo>
                        <a:cubicBezTo>
                          <a:pt x="120" y="77"/>
                          <a:pt x="121" y="73"/>
                          <a:pt x="122" y="69"/>
                        </a:cubicBezTo>
                        <a:cubicBezTo>
                          <a:pt x="122" y="69"/>
                          <a:pt x="122" y="68"/>
                          <a:pt x="122" y="68"/>
                        </a:cubicBezTo>
                        <a:cubicBezTo>
                          <a:pt x="124" y="67"/>
                          <a:pt x="126" y="66"/>
                          <a:pt x="128" y="65"/>
                        </a:cubicBezTo>
                        <a:cubicBezTo>
                          <a:pt x="125" y="70"/>
                          <a:pt x="123" y="74"/>
                          <a:pt x="122" y="79"/>
                        </a:cubicBezTo>
                        <a:close/>
                        <a:moveTo>
                          <a:pt x="113" y="83"/>
                        </a:moveTo>
                        <a:cubicBezTo>
                          <a:pt x="112" y="83"/>
                          <a:pt x="111" y="84"/>
                          <a:pt x="110" y="84"/>
                        </a:cubicBezTo>
                        <a:cubicBezTo>
                          <a:pt x="109" y="84"/>
                          <a:pt x="109" y="85"/>
                          <a:pt x="109" y="85"/>
                        </a:cubicBezTo>
                        <a:cubicBezTo>
                          <a:pt x="108" y="85"/>
                          <a:pt x="107" y="86"/>
                          <a:pt x="106" y="86"/>
                        </a:cubicBezTo>
                        <a:cubicBezTo>
                          <a:pt x="107" y="83"/>
                          <a:pt x="109" y="79"/>
                          <a:pt x="110" y="76"/>
                        </a:cubicBezTo>
                        <a:cubicBezTo>
                          <a:pt x="110" y="76"/>
                          <a:pt x="110" y="75"/>
                          <a:pt x="110" y="75"/>
                        </a:cubicBezTo>
                        <a:cubicBezTo>
                          <a:pt x="113" y="74"/>
                          <a:pt x="115" y="72"/>
                          <a:pt x="117" y="71"/>
                        </a:cubicBezTo>
                        <a:cubicBezTo>
                          <a:pt x="116" y="75"/>
                          <a:pt x="115" y="79"/>
                          <a:pt x="113" y="83"/>
                        </a:cubicBezTo>
                        <a:close/>
                        <a:moveTo>
                          <a:pt x="102" y="87"/>
                        </a:moveTo>
                        <a:cubicBezTo>
                          <a:pt x="100" y="88"/>
                          <a:pt x="99" y="88"/>
                          <a:pt x="98" y="88"/>
                        </a:cubicBezTo>
                        <a:cubicBezTo>
                          <a:pt x="98" y="88"/>
                          <a:pt x="98" y="88"/>
                          <a:pt x="98" y="88"/>
                        </a:cubicBezTo>
                        <a:cubicBezTo>
                          <a:pt x="98" y="88"/>
                          <a:pt x="98" y="88"/>
                          <a:pt x="98" y="88"/>
                        </a:cubicBezTo>
                        <a:cubicBezTo>
                          <a:pt x="98" y="88"/>
                          <a:pt x="98" y="88"/>
                          <a:pt x="97" y="88"/>
                        </a:cubicBezTo>
                        <a:cubicBezTo>
                          <a:pt x="97" y="88"/>
                          <a:pt x="97" y="88"/>
                          <a:pt x="97" y="88"/>
                        </a:cubicBezTo>
                        <a:cubicBezTo>
                          <a:pt x="97" y="88"/>
                          <a:pt x="97" y="88"/>
                          <a:pt x="97" y="88"/>
                        </a:cubicBezTo>
                        <a:cubicBezTo>
                          <a:pt x="97" y="87"/>
                          <a:pt x="97" y="85"/>
                          <a:pt x="97" y="83"/>
                        </a:cubicBezTo>
                        <a:cubicBezTo>
                          <a:pt x="97" y="83"/>
                          <a:pt x="98" y="83"/>
                          <a:pt x="98" y="83"/>
                        </a:cubicBezTo>
                        <a:cubicBezTo>
                          <a:pt x="99" y="82"/>
                          <a:pt x="102" y="80"/>
                          <a:pt x="105" y="79"/>
                        </a:cubicBezTo>
                        <a:cubicBezTo>
                          <a:pt x="104" y="81"/>
                          <a:pt x="103" y="84"/>
                          <a:pt x="102" y="87"/>
                        </a:cubicBezTo>
                        <a:close/>
                        <a:moveTo>
                          <a:pt x="98" y="107"/>
                        </a:moveTo>
                        <a:cubicBezTo>
                          <a:pt x="98" y="107"/>
                          <a:pt x="98" y="107"/>
                          <a:pt x="98" y="107"/>
                        </a:cubicBezTo>
                        <a:cubicBezTo>
                          <a:pt x="98" y="107"/>
                          <a:pt x="98" y="107"/>
                          <a:pt x="98" y="107"/>
                        </a:cubicBezTo>
                        <a:cubicBezTo>
                          <a:pt x="98" y="108"/>
                          <a:pt x="98" y="108"/>
                          <a:pt x="97" y="108"/>
                        </a:cubicBezTo>
                        <a:cubicBezTo>
                          <a:pt x="97" y="106"/>
                          <a:pt x="96" y="104"/>
                          <a:pt x="95" y="102"/>
                        </a:cubicBezTo>
                        <a:cubicBezTo>
                          <a:pt x="96" y="103"/>
                          <a:pt x="97" y="105"/>
                          <a:pt x="98" y="107"/>
                        </a:cubicBezTo>
                        <a:close/>
                        <a:moveTo>
                          <a:pt x="100" y="111"/>
                        </a:moveTo>
                        <a:cubicBezTo>
                          <a:pt x="100" y="112"/>
                          <a:pt x="101" y="112"/>
                          <a:pt x="101" y="112"/>
                        </a:cubicBezTo>
                        <a:cubicBezTo>
                          <a:pt x="101" y="114"/>
                          <a:pt x="100" y="115"/>
                          <a:pt x="100" y="116"/>
                        </a:cubicBezTo>
                        <a:cubicBezTo>
                          <a:pt x="100" y="115"/>
                          <a:pt x="99" y="114"/>
                          <a:pt x="99" y="114"/>
                        </a:cubicBezTo>
                        <a:cubicBezTo>
                          <a:pt x="100" y="113"/>
                          <a:pt x="100" y="112"/>
                          <a:pt x="100" y="111"/>
                        </a:cubicBezTo>
                        <a:close/>
                        <a:moveTo>
                          <a:pt x="105" y="130"/>
                        </a:moveTo>
                        <a:cubicBezTo>
                          <a:pt x="105" y="130"/>
                          <a:pt x="105" y="129"/>
                          <a:pt x="105" y="129"/>
                        </a:cubicBezTo>
                        <a:cubicBezTo>
                          <a:pt x="105" y="128"/>
                          <a:pt x="106" y="126"/>
                          <a:pt x="107" y="124"/>
                        </a:cubicBezTo>
                        <a:cubicBezTo>
                          <a:pt x="108" y="125"/>
                          <a:pt x="108" y="127"/>
                          <a:pt x="109" y="128"/>
                        </a:cubicBezTo>
                        <a:cubicBezTo>
                          <a:pt x="108" y="130"/>
                          <a:pt x="107" y="132"/>
                          <a:pt x="106" y="134"/>
                        </a:cubicBezTo>
                        <a:cubicBezTo>
                          <a:pt x="106" y="133"/>
                          <a:pt x="105" y="131"/>
                          <a:pt x="105" y="130"/>
                        </a:cubicBezTo>
                        <a:close/>
                        <a:moveTo>
                          <a:pt x="111" y="132"/>
                        </a:moveTo>
                        <a:cubicBezTo>
                          <a:pt x="111" y="132"/>
                          <a:pt x="111" y="132"/>
                          <a:pt x="111" y="132"/>
                        </a:cubicBezTo>
                        <a:cubicBezTo>
                          <a:pt x="112" y="134"/>
                          <a:pt x="113" y="136"/>
                          <a:pt x="114" y="137"/>
                        </a:cubicBezTo>
                        <a:cubicBezTo>
                          <a:pt x="113" y="140"/>
                          <a:pt x="111" y="142"/>
                          <a:pt x="110" y="145"/>
                        </a:cubicBezTo>
                        <a:cubicBezTo>
                          <a:pt x="109" y="143"/>
                          <a:pt x="109" y="141"/>
                          <a:pt x="108" y="139"/>
                        </a:cubicBezTo>
                        <a:cubicBezTo>
                          <a:pt x="109" y="137"/>
                          <a:pt x="110" y="135"/>
                          <a:pt x="111" y="132"/>
                        </a:cubicBezTo>
                        <a:close/>
                        <a:moveTo>
                          <a:pt x="112" y="149"/>
                        </a:moveTo>
                        <a:cubicBezTo>
                          <a:pt x="113" y="146"/>
                          <a:pt x="115" y="144"/>
                          <a:pt x="116" y="141"/>
                        </a:cubicBezTo>
                        <a:cubicBezTo>
                          <a:pt x="117" y="143"/>
                          <a:pt x="118" y="144"/>
                          <a:pt x="118" y="145"/>
                        </a:cubicBezTo>
                        <a:cubicBezTo>
                          <a:pt x="117" y="148"/>
                          <a:pt x="115" y="151"/>
                          <a:pt x="114" y="154"/>
                        </a:cubicBezTo>
                        <a:cubicBezTo>
                          <a:pt x="113" y="153"/>
                          <a:pt x="112" y="151"/>
                          <a:pt x="112" y="150"/>
                        </a:cubicBezTo>
                        <a:cubicBezTo>
                          <a:pt x="112" y="149"/>
                          <a:pt x="112" y="149"/>
                          <a:pt x="112" y="149"/>
                        </a:cubicBezTo>
                        <a:close/>
                        <a:moveTo>
                          <a:pt x="113" y="165"/>
                        </a:moveTo>
                        <a:cubicBezTo>
                          <a:pt x="113" y="165"/>
                          <a:pt x="113" y="165"/>
                          <a:pt x="113" y="165"/>
                        </a:cubicBezTo>
                        <a:cubicBezTo>
                          <a:pt x="113" y="167"/>
                          <a:pt x="113" y="168"/>
                          <a:pt x="113" y="170"/>
                        </a:cubicBezTo>
                        <a:cubicBezTo>
                          <a:pt x="113" y="170"/>
                          <a:pt x="112" y="171"/>
                          <a:pt x="112" y="171"/>
                        </a:cubicBezTo>
                        <a:cubicBezTo>
                          <a:pt x="112" y="171"/>
                          <a:pt x="112" y="171"/>
                          <a:pt x="112" y="171"/>
                        </a:cubicBezTo>
                        <a:cubicBezTo>
                          <a:pt x="110" y="175"/>
                          <a:pt x="108" y="180"/>
                          <a:pt x="106" y="184"/>
                        </a:cubicBezTo>
                        <a:cubicBezTo>
                          <a:pt x="106" y="184"/>
                          <a:pt x="105" y="184"/>
                          <a:pt x="104" y="184"/>
                        </a:cubicBezTo>
                        <a:cubicBezTo>
                          <a:pt x="107" y="178"/>
                          <a:pt x="109" y="171"/>
                          <a:pt x="112" y="165"/>
                        </a:cubicBezTo>
                        <a:cubicBezTo>
                          <a:pt x="112" y="165"/>
                          <a:pt x="113" y="165"/>
                          <a:pt x="113" y="165"/>
                        </a:cubicBezTo>
                        <a:close/>
                        <a:moveTo>
                          <a:pt x="100" y="185"/>
                        </a:moveTo>
                        <a:cubicBezTo>
                          <a:pt x="98" y="185"/>
                          <a:pt x="95" y="185"/>
                          <a:pt x="93" y="185"/>
                        </a:cubicBezTo>
                        <a:cubicBezTo>
                          <a:pt x="96" y="179"/>
                          <a:pt x="99" y="173"/>
                          <a:pt x="102" y="166"/>
                        </a:cubicBezTo>
                        <a:cubicBezTo>
                          <a:pt x="104" y="166"/>
                          <a:pt x="106" y="166"/>
                          <a:pt x="107" y="166"/>
                        </a:cubicBezTo>
                        <a:cubicBezTo>
                          <a:pt x="105" y="172"/>
                          <a:pt x="102" y="178"/>
                          <a:pt x="100" y="185"/>
                        </a:cubicBezTo>
                        <a:close/>
                        <a:moveTo>
                          <a:pt x="170" y="56"/>
                        </a:moveTo>
                        <a:cubicBezTo>
                          <a:pt x="169" y="57"/>
                          <a:pt x="168" y="57"/>
                          <a:pt x="168" y="58"/>
                        </a:cubicBezTo>
                        <a:cubicBezTo>
                          <a:pt x="170" y="53"/>
                          <a:pt x="171" y="48"/>
                          <a:pt x="173" y="42"/>
                        </a:cubicBezTo>
                        <a:cubicBezTo>
                          <a:pt x="172" y="47"/>
                          <a:pt x="171" y="52"/>
                          <a:pt x="170" y="56"/>
                        </a:cubicBezTo>
                        <a:close/>
                        <a:moveTo>
                          <a:pt x="107" y="4"/>
                        </a:moveTo>
                        <a:cubicBezTo>
                          <a:pt x="110" y="4"/>
                          <a:pt x="113" y="4"/>
                          <a:pt x="116" y="4"/>
                        </a:cubicBezTo>
                        <a:cubicBezTo>
                          <a:pt x="137" y="6"/>
                          <a:pt x="158" y="14"/>
                          <a:pt x="169" y="29"/>
                        </a:cubicBezTo>
                        <a:cubicBezTo>
                          <a:pt x="171" y="31"/>
                          <a:pt x="172" y="33"/>
                          <a:pt x="174" y="36"/>
                        </a:cubicBezTo>
                        <a:cubicBezTo>
                          <a:pt x="171" y="37"/>
                          <a:pt x="168" y="38"/>
                          <a:pt x="165" y="40"/>
                        </a:cubicBezTo>
                        <a:cubicBezTo>
                          <a:pt x="164" y="40"/>
                          <a:pt x="163" y="40"/>
                          <a:pt x="163" y="41"/>
                        </a:cubicBezTo>
                        <a:cubicBezTo>
                          <a:pt x="151" y="47"/>
                          <a:pt x="137" y="55"/>
                          <a:pt x="125" y="62"/>
                        </a:cubicBezTo>
                        <a:cubicBezTo>
                          <a:pt x="117" y="67"/>
                          <a:pt x="109" y="71"/>
                          <a:pt x="104" y="74"/>
                        </a:cubicBezTo>
                        <a:cubicBezTo>
                          <a:pt x="102" y="76"/>
                          <a:pt x="100" y="77"/>
                          <a:pt x="98" y="78"/>
                        </a:cubicBezTo>
                        <a:cubicBezTo>
                          <a:pt x="100" y="50"/>
                          <a:pt x="104" y="32"/>
                          <a:pt x="107" y="4"/>
                        </a:cubicBezTo>
                        <a:close/>
                        <a:moveTo>
                          <a:pt x="17" y="48"/>
                        </a:moveTo>
                        <a:cubicBezTo>
                          <a:pt x="32" y="26"/>
                          <a:pt x="60" y="13"/>
                          <a:pt x="89" y="10"/>
                        </a:cubicBezTo>
                        <a:cubicBezTo>
                          <a:pt x="89" y="12"/>
                          <a:pt x="89" y="14"/>
                          <a:pt x="89" y="17"/>
                        </a:cubicBezTo>
                        <a:cubicBezTo>
                          <a:pt x="88" y="30"/>
                          <a:pt x="88" y="54"/>
                          <a:pt x="88" y="71"/>
                        </a:cubicBezTo>
                        <a:cubicBezTo>
                          <a:pt x="88" y="80"/>
                          <a:pt x="88" y="88"/>
                          <a:pt x="88" y="91"/>
                        </a:cubicBezTo>
                        <a:cubicBezTo>
                          <a:pt x="88" y="91"/>
                          <a:pt x="88" y="91"/>
                          <a:pt x="88" y="92"/>
                        </a:cubicBezTo>
                        <a:cubicBezTo>
                          <a:pt x="88" y="92"/>
                          <a:pt x="88" y="92"/>
                          <a:pt x="88" y="93"/>
                        </a:cubicBezTo>
                        <a:cubicBezTo>
                          <a:pt x="88" y="93"/>
                          <a:pt x="88" y="93"/>
                          <a:pt x="88" y="93"/>
                        </a:cubicBezTo>
                        <a:cubicBezTo>
                          <a:pt x="89" y="95"/>
                          <a:pt x="92" y="103"/>
                          <a:pt x="95" y="113"/>
                        </a:cubicBezTo>
                        <a:cubicBezTo>
                          <a:pt x="95" y="114"/>
                          <a:pt x="95" y="114"/>
                          <a:pt x="95" y="114"/>
                        </a:cubicBezTo>
                        <a:cubicBezTo>
                          <a:pt x="94" y="115"/>
                          <a:pt x="95" y="116"/>
                          <a:pt x="96" y="117"/>
                        </a:cubicBezTo>
                        <a:cubicBezTo>
                          <a:pt x="96" y="117"/>
                          <a:pt x="96" y="117"/>
                          <a:pt x="96" y="117"/>
                        </a:cubicBezTo>
                        <a:cubicBezTo>
                          <a:pt x="98" y="124"/>
                          <a:pt x="101" y="132"/>
                          <a:pt x="104" y="139"/>
                        </a:cubicBezTo>
                        <a:cubicBezTo>
                          <a:pt x="104" y="140"/>
                          <a:pt x="104" y="141"/>
                          <a:pt x="104" y="141"/>
                        </a:cubicBezTo>
                        <a:cubicBezTo>
                          <a:pt x="107" y="149"/>
                          <a:pt x="110" y="156"/>
                          <a:pt x="112" y="161"/>
                        </a:cubicBezTo>
                        <a:cubicBezTo>
                          <a:pt x="112" y="161"/>
                          <a:pt x="111" y="161"/>
                          <a:pt x="111" y="161"/>
                        </a:cubicBezTo>
                        <a:cubicBezTo>
                          <a:pt x="111" y="161"/>
                          <a:pt x="110" y="161"/>
                          <a:pt x="110" y="161"/>
                        </a:cubicBezTo>
                        <a:cubicBezTo>
                          <a:pt x="104" y="162"/>
                          <a:pt x="97" y="163"/>
                          <a:pt x="91" y="163"/>
                        </a:cubicBezTo>
                        <a:cubicBezTo>
                          <a:pt x="91" y="163"/>
                          <a:pt x="90" y="163"/>
                          <a:pt x="90" y="163"/>
                        </a:cubicBezTo>
                        <a:cubicBezTo>
                          <a:pt x="90" y="163"/>
                          <a:pt x="90" y="162"/>
                          <a:pt x="89" y="162"/>
                        </a:cubicBezTo>
                        <a:cubicBezTo>
                          <a:pt x="88" y="162"/>
                          <a:pt x="87" y="162"/>
                          <a:pt x="87" y="163"/>
                        </a:cubicBezTo>
                        <a:cubicBezTo>
                          <a:pt x="82" y="163"/>
                          <a:pt x="76" y="162"/>
                          <a:pt x="71" y="161"/>
                        </a:cubicBezTo>
                        <a:cubicBezTo>
                          <a:pt x="71" y="161"/>
                          <a:pt x="70" y="160"/>
                          <a:pt x="70" y="160"/>
                        </a:cubicBezTo>
                        <a:cubicBezTo>
                          <a:pt x="69" y="159"/>
                          <a:pt x="68" y="160"/>
                          <a:pt x="68" y="160"/>
                        </a:cubicBezTo>
                        <a:cubicBezTo>
                          <a:pt x="61" y="159"/>
                          <a:pt x="55" y="156"/>
                          <a:pt x="48" y="153"/>
                        </a:cubicBezTo>
                        <a:cubicBezTo>
                          <a:pt x="48" y="153"/>
                          <a:pt x="48" y="152"/>
                          <a:pt x="47" y="152"/>
                        </a:cubicBezTo>
                        <a:cubicBezTo>
                          <a:pt x="47" y="152"/>
                          <a:pt x="46" y="152"/>
                          <a:pt x="46" y="152"/>
                        </a:cubicBezTo>
                        <a:cubicBezTo>
                          <a:pt x="40" y="149"/>
                          <a:pt x="34" y="145"/>
                          <a:pt x="29" y="141"/>
                        </a:cubicBezTo>
                        <a:cubicBezTo>
                          <a:pt x="20" y="134"/>
                          <a:pt x="14" y="125"/>
                          <a:pt x="10" y="115"/>
                        </a:cubicBezTo>
                        <a:cubicBezTo>
                          <a:pt x="10" y="115"/>
                          <a:pt x="10" y="114"/>
                          <a:pt x="9" y="113"/>
                        </a:cubicBezTo>
                        <a:cubicBezTo>
                          <a:pt x="7" y="106"/>
                          <a:pt x="5" y="98"/>
                          <a:pt x="5" y="90"/>
                        </a:cubicBezTo>
                        <a:cubicBezTo>
                          <a:pt x="5" y="90"/>
                          <a:pt x="5" y="89"/>
                          <a:pt x="5" y="89"/>
                        </a:cubicBezTo>
                        <a:cubicBezTo>
                          <a:pt x="5" y="88"/>
                          <a:pt x="5" y="87"/>
                          <a:pt x="5" y="87"/>
                        </a:cubicBezTo>
                        <a:cubicBezTo>
                          <a:pt x="5" y="73"/>
                          <a:pt x="9" y="59"/>
                          <a:pt x="17" y="48"/>
                        </a:cubicBezTo>
                        <a:close/>
                        <a:moveTo>
                          <a:pt x="14" y="143"/>
                        </a:moveTo>
                        <a:cubicBezTo>
                          <a:pt x="15" y="140"/>
                          <a:pt x="16" y="138"/>
                          <a:pt x="17" y="135"/>
                        </a:cubicBezTo>
                        <a:cubicBezTo>
                          <a:pt x="18" y="136"/>
                          <a:pt x="19" y="137"/>
                          <a:pt x="19" y="138"/>
                        </a:cubicBezTo>
                        <a:cubicBezTo>
                          <a:pt x="18" y="140"/>
                          <a:pt x="16" y="143"/>
                          <a:pt x="15" y="145"/>
                        </a:cubicBezTo>
                        <a:cubicBezTo>
                          <a:pt x="15" y="144"/>
                          <a:pt x="14" y="143"/>
                          <a:pt x="14" y="143"/>
                        </a:cubicBezTo>
                        <a:close/>
                        <a:moveTo>
                          <a:pt x="10" y="125"/>
                        </a:moveTo>
                        <a:cubicBezTo>
                          <a:pt x="10" y="125"/>
                          <a:pt x="10" y="125"/>
                          <a:pt x="10" y="125"/>
                        </a:cubicBezTo>
                        <a:cubicBezTo>
                          <a:pt x="10" y="125"/>
                          <a:pt x="10" y="125"/>
                          <a:pt x="10" y="125"/>
                        </a:cubicBezTo>
                        <a:cubicBezTo>
                          <a:pt x="9" y="126"/>
                          <a:pt x="9" y="127"/>
                          <a:pt x="8" y="129"/>
                        </a:cubicBezTo>
                        <a:cubicBezTo>
                          <a:pt x="7" y="127"/>
                          <a:pt x="7" y="125"/>
                          <a:pt x="6" y="123"/>
                        </a:cubicBezTo>
                        <a:cubicBezTo>
                          <a:pt x="7" y="122"/>
                          <a:pt x="7" y="121"/>
                          <a:pt x="8" y="120"/>
                        </a:cubicBezTo>
                        <a:cubicBezTo>
                          <a:pt x="8" y="122"/>
                          <a:pt x="9" y="123"/>
                          <a:pt x="10" y="125"/>
                        </a:cubicBezTo>
                        <a:close/>
                        <a:moveTo>
                          <a:pt x="12" y="129"/>
                        </a:moveTo>
                        <a:cubicBezTo>
                          <a:pt x="13" y="130"/>
                          <a:pt x="14" y="131"/>
                          <a:pt x="15" y="132"/>
                        </a:cubicBezTo>
                        <a:cubicBezTo>
                          <a:pt x="14" y="134"/>
                          <a:pt x="13" y="136"/>
                          <a:pt x="11" y="138"/>
                        </a:cubicBezTo>
                        <a:cubicBezTo>
                          <a:pt x="11" y="137"/>
                          <a:pt x="10" y="135"/>
                          <a:pt x="9" y="134"/>
                        </a:cubicBezTo>
                        <a:cubicBezTo>
                          <a:pt x="10" y="132"/>
                          <a:pt x="11" y="130"/>
                          <a:pt x="12" y="129"/>
                        </a:cubicBezTo>
                        <a:close/>
                        <a:moveTo>
                          <a:pt x="22" y="140"/>
                        </a:moveTo>
                        <a:cubicBezTo>
                          <a:pt x="23" y="142"/>
                          <a:pt x="25" y="143"/>
                          <a:pt x="26" y="144"/>
                        </a:cubicBezTo>
                        <a:cubicBezTo>
                          <a:pt x="24" y="147"/>
                          <a:pt x="23" y="151"/>
                          <a:pt x="21" y="154"/>
                        </a:cubicBezTo>
                        <a:cubicBezTo>
                          <a:pt x="20" y="153"/>
                          <a:pt x="19" y="151"/>
                          <a:pt x="18" y="149"/>
                        </a:cubicBezTo>
                        <a:cubicBezTo>
                          <a:pt x="19" y="146"/>
                          <a:pt x="20" y="143"/>
                          <a:pt x="22" y="140"/>
                        </a:cubicBezTo>
                        <a:close/>
                        <a:moveTo>
                          <a:pt x="4" y="110"/>
                        </a:moveTo>
                        <a:cubicBezTo>
                          <a:pt x="4" y="112"/>
                          <a:pt x="5" y="113"/>
                          <a:pt x="6" y="115"/>
                        </a:cubicBezTo>
                        <a:cubicBezTo>
                          <a:pt x="5" y="116"/>
                          <a:pt x="5" y="116"/>
                          <a:pt x="5" y="117"/>
                        </a:cubicBezTo>
                        <a:cubicBezTo>
                          <a:pt x="4" y="115"/>
                          <a:pt x="4" y="112"/>
                          <a:pt x="4" y="110"/>
                        </a:cubicBezTo>
                        <a:close/>
                        <a:moveTo>
                          <a:pt x="24" y="157"/>
                        </a:moveTo>
                        <a:cubicBezTo>
                          <a:pt x="26" y="154"/>
                          <a:pt x="27" y="150"/>
                          <a:pt x="29" y="146"/>
                        </a:cubicBezTo>
                        <a:cubicBezTo>
                          <a:pt x="31" y="147"/>
                          <a:pt x="32" y="148"/>
                          <a:pt x="33" y="149"/>
                        </a:cubicBezTo>
                        <a:cubicBezTo>
                          <a:pt x="31" y="153"/>
                          <a:pt x="29" y="157"/>
                          <a:pt x="28" y="161"/>
                        </a:cubicBezTo>
                        <a:cubicBezTo>
                          <a:pt x="27" y="161"/>
                          <a:pt x="27" y="160"/>
                          <a:pt x="26" y="160"/>
                        </a:cubicBezTo>
                        <a:cubicBezTo>
                          <a:pt x="26" y="159"/>
                          <a:pt x="25" y="158"/>
                          <a:pt x="24" y="1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9" name="Rectangle 185"/>
                  <p:cNvSpPr>
                    <a:spLocks noChangeArrowheads="1"/>
                  </p:cNvSpPr>
                  <p:nvPr>
                    <p:custDataLst>
                      <p:tags r:id="rId26"/>
                    </p:custDataLst>
                  </p:nvPr>
                </p:nvSpPr>
                <p:spPr bwMode="auto">
                  <a:xfrm>
                    <a:off x="5007" y="172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0" name="Rectangle 186"/>
                  <p:cNvSpPr>
                    <a:spLocks noChangeArrowheads="1"/>
                  </p:cNvSpPr>
                  <p:nvPr>
                    <p:custDataLst>
                      <p:tags r:id="rId27"/>
                    </p:custDataLst>
                  </p:nvPr>
                </p:nvSpPr>
                <p:spPr bwMode="auto">
                  <a:xfrm>
                    <a:off x="4742" y="1284"/>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1" name="Freeform 187"/>
                  <p:cNvSpPr>
                    <a:spLocks noEditPoints="1"/>
                  </p:cNvSpPr>
                  <p:nvPr>
                    <p:custDataLst>
                      <p:tags r:id="rId28"/>
                    </p:custDataLst>
                  </p:nvPr>
                </p:nvSpPr>
                <p:spPr bwMode="auto">
                  <a:xfrm>
                    <a:off x="4732" y="1100"/>
                    <a:ext cx="48" cy="66"/>
                  </a:xfrm>
                  <a:custGeom>
                    <a:avLst/>
                    <a:gdLst>
                      <a:gd name="T0" fmla="*/ 4 w 20"/>
                      <a:gd name="T1" fmla="*/ 27 h 28"/>
                      <a:gd name="T2" fmla="*/ 8 w 20"/>
                      <a:gd name="T3" fmla="*/ 28 h 28"/>
                      <a:gd name="T4" fmla="*/ 17 w 20"/>
                      <a:gd name="T5" fmla="*/ 23 h 28"/>
                      <a:gd name="T6" fmla="*/ 20 w 20"/>
                      <a:gd name="T7" fmla="*/ 10 h 28"/>
                      <a:gd name="T8" fmla="*/ 18 w 20"/>
                      <a:gd name="T9" fmla="*/ 10 h 28"/>
                      <a:gd name="T10" fmla="*/ 20 w 20"/>
                      <a:gd name="T11" fmla="*/ 10 h 28"/>
                      <a:gd name="T12" fmla="*/ 20 w 20"/>
                      <a:gd name="T13" fmla="*/ 9 h 28"/>
                      <a:gd name="T14" fmla="*/ 19 w 20"/>
                      <a:gd name="T15" fmla="*/ 4 h 28"/>
                      <a:gd name="T16" fmla="*/ 16 w 20"/>
                      <a:gd name="T17" fmla="*/ 1 h 28"/>
                      <a:gd name="T18" fmla="*/ 12 w 20"/>
                      <a:gd name="T19" fmla="*/ 0 h 28"/>
                      <a:gd name="T20" fmla="*/ 7 w 20"/>
                      <a:gd name="T21" fmla="*/ 2 h 28"/>
                      <a:gd name="T22" fmla="*/ 1 w 20"/>
                      <a:gd name="T23" fmla="*/ 11 h 28"/>
                      <a:gd name="T24" fmla="*/ 0 w 20"/>
                      <a:gd name="T25" fmla="*/ 18 h 28"/>
                      <a:gd name="T26" fmla="*/ 0 w 20"/>
                      <a:gd name="T27" fmla="*/ 23 h 28"/>
                      <a:gd name="T28" fmla="*/ 4 w 20"/>
                      <a:gd name="T29" fmla="*/ 27 h 28"/>
                      <a:gd name="T30" fmla="*/ 14 w 20"/>
                      <a:gd name="T31" fmla="*/ 21 h 28"/>
                      <a:gd name="T32" fmla="*/ 8 w 20"/>
                      <a:gd name="T33" fmla="*/ 25 h 28"/>
                      <a:gd name="T34" fmla="*/ 6 w 20"/>
                      <a:gd name="T35" fmla="*/ 24 h 28"/>
                      <a:gd name="T36" fmla="*/ 4 w 20"/>
                      <a:gd name="T37" fmla="*/ 22 h 28"/>
                      <a:gd name="T38" fmla="*/ 4 w 20"/>
                      <a:gd name="T39" fmla="*/ 21 h 28"/>
                      <a:gd name="T40" fmla="*/ 4 w 20"/>
                      <a:gd name="T41" fmla="*/ 21 h 28"/>
                      <a:gd name="T42" fmla="*/ 4 w 20"/>
                      <a:gd name="T43" fmla="*/ 21 h 28"/>
                      <a:gd name="T44" fmla="*/ 9 w 20"/>
                      <a:gd name="T45" fmla="*/ 13 h 28"/>
                      <a:gd name="T46" fmla="*/ 12 w 20"/>
                      <a:gd name="T47" fmla="*/ 12 h 28"/>
                      <a:gd name="T48" fmla="*/ 14 w 20"/>
                      <a:gd name="T49" fmla="*/ 13 h 28"/>
                      <a:gd name="T50" fmla="*/ 16 w 20"/>
                      <a:gd name="T51" fmla="*/ 14 h 28"/>
                      <a:gd name="T52" fmla="*/ 16 w 20"/>
                      <a:gd name="T53" fmla="*/ 16 h 28"/>
                      <a:gd name="T54" fmla="*/ 14 w 20"/>
                      <a:gd name="T55" fmla="*/ 21 h 28"/>
                      <a:gd name="T56" fmla="*/ 11 w 20"/>
                      <a:gd name="T57" fmla="*/ 4 h 28"/>
                      <a:gd name="T58" fmla="*/ 9 w 20"/>
                      <a:gd name="T59" fmla="*/ 9 h 28"/>
                      <a:gd name="T60" fmla="*/ 8 w 20"/>
                      <a:gd name="T61" fmla="*/ 9 h 28"/>
                      <a:gd name="T62" fmla="*/ 10 w 20"/>
                      <a:gd name="T63" fmla="*/ 5 h 28"/>
                      <a:gd name="T64" fmla="*/ 11 w 20"/>
                      <a:gd name="T65" fmla="*/ 4 h 28"/>
                      <a:gd name="T66" fmla="*/ 17 w 20"/>
                      <a:gd name="T67" fmla="*/ 10 h 28"/>
                      <a:gd name="T68" fmla="*/ 16 w 20"/>
                      <a:gd name="T69" fmla="*/ 10 h 28"/>
                      <a:gd name="T70" fmla="*/ 17 w 20"/>
                      <a:gd name="T71" fmla="*/ 8 h 28"/>
                      <a:gd name="T72" fmla="*/ 17 w 20"/>
                      <a:gd name="T73" fmla="*/ 9 h 28"/>
                      <a:gd name="T74" fmla="*/ 17 w 20"/>
                      <a:gd name="T75" fmla="*/ 10 h 28"/>
                      <a:gd name="T76" fmla="*/ 17 w 20"/>
                      <a:gd name="T77" fmla="*/ 10 h 28"/>
                      <a:gd name="T78" fmla="*/ 17 w 20"/>
                      <a:gd name="T79" fmla="*/ 10 h 28"/>
                      <a:gd name="T80" fmla="*/ 15 w 20"/>
                      <a:gd name="T81" fmla="*/ 5 h 28"/>
                      <a:gd name="T82" fmla="*/ 13 w 20"/>
                      <a:gd name="T83" fmla="*/ 9 h 28"/>
                      <a:gd name="T84" fmla="*/ 12 w 20"/>
                      <a:gd name="T85" fmla="*/ 9 h 28"/>
                      <a:gd name="T86" fmla="*/ 13 w 20"/>
                      <a:gd name="T87" fmla="*/ 4 h 28"/>
                      <a:gd name="T88" fmla="*/ 15 w 20"/>
                      <a:gd name="T89" fmla="*/ 5 h 28"/>
                      <a:gd name="T90" fmla="*/ 15 w 20"/>
                      <a:gd name="T91" fmla="*/ 5 h 28"/>
                      <a:gd name="T92" fmla="*/ 6 w 20"/>
                      <a:gd name="T93" fmla="*/ 9 h 28"/>
                      <a:gd name="T94" fmla="*/ 5 w 20"/>
                      <a:gd name="T95" fmla="*/ 12 h 28"/>
                      <a:gd name="T96" fmla="*/ 4 w 20"/>
                      <a:gd name="T97" fmla="*/ 12 h 28"/>
                      <a:gd name="T98" fmla="*/ 4 w 20"/>
                      <a:gd name="T99" fmla="*/ 12 h 28"/>
                      <a:gd name="T100" fmla="*/ 6 w 20"/>
                      <a:gd name="T10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 h="28">
                        <a:moveTo>
                          <a:pt x="4" y="27"/>
                        </a:moveTo>
                        <a:cubicBezTo>
                          <a:pt x="5" y="28"/>
                          <a:pt x="7" y="28"/>
                          <a:pt x="8" y="28"/>
                        </a:cubicBezTo>
                        <a:cubicBezTo>
                          <a:pt x="12" y="28"/>
                          <a:pt x="15" y="26"/>
                          <a:pt x="17" y="23"/>
                        </a:cubicBezTo>
                        <a:cubicBezTo>
                          <a:pt x="20" y="19"/>
                          <a:pt x="20" y="14"/>
                          <a:pt x="20" y="10"/>
                        </a:cubicBezTo>
                        <a:cubicBezTo>
                          <a:pt x="18" y="10"/>
                          <a:pt x="18" y="10"/>
                          <a:pt x="18" y="10"/>
                        </a:cubicBezTo>
                        <a:cubicBezTo>
                          <a:pt x="20" y="10"/>
                          <a:pt x="20" y="10"/>
                          <a:pt x="20" y="10"/>
                        </a:cubicBezTo>
                        <a:cubicBezTo>
                          <a:pt x="20" y="9"/>
                          <a:pt x="20" y="9"/>
                          <a:pt x="20" y="9"/>
                        </a:cubicBezTo>
                        <a:cubicBezTo>
                          <a:pt x="20" y="7"/>
                          <a:pt x="20" y="6"/>
                          <a:pt x="19" y="4"/>
                        </a:cubicBezTo>
                        <a:cubicBezTo>
                          <a:pt x="19" y="3"/>
                          <a:pt x="17" y="2"/>
                          <a:pt x="16" y="1"/>
                        </a:cubicBezTo>
                        <a:cubicBezTo>
                          <a:pt x="15" y="1"/>
                          <a:pt x="14" y="0"/>
                          <a:pt x="12" y="0"/>
                        </a:cubicBezTo>
                        <a:cubicBezTo>
                          <a:pt x="11" y="0"/>
                          <a:pt x="9" y="1"/>
                          <a:pt x="7" y="2"/>
                        </a:cubicBezTo>
                        <a:cubicBezTo>
                          <a:pt x="4" y="4"/>
                          <a:pt x="2" y="8"/>
                          <a:pt x="1" y="11"/>
                        </a:cubicBezTo>
                        <a:cubicBezTo>
                          <a:pt x="0" y="13"/>
                          <a:pt x="0" y="16"/>
                          <a:pt x="0" y="18"/>
                        </a:cubicBezTo>
                        <a:cubicBezTo>
                          <a:pt x="0" y="20"/>
                          <a:pt x="0" y="22"/>
                          <a:pt x="0" y="23"/>
                        </a:cubicBezTo>
                        <a:cubicBezTo>
                          <a:pt x="1" y="25"/>
                          <a:pt x="2" y="26"/>
                          <a:pt x="4" y="27"/>
                        </a:cubicBezTo>
                        <a:close/>
                        <a:moveTo>
                          <a:pt x="14" y="21"/>
                        </a:moveTo>
                        <a:cubicBezTo>
                          <a:pt x="13" y="23"/>
                          <a:pt x="10" y="25"/>
                          <a:pt x="8" y="25"/>
                        </a:cubicBezTo>
                        <a:cubicBezTo>
                          <a:pt x="7" y="25"/>
                          <a:pt x="6" y="24"/>
                          <a:pt x="6" y="24"/>
                        </a:cubicBezTo>
                        <a:cubicBezTo>
                          <a:pt x="5" y="23"/>
                          <a:pt x="4" y="23"/>
                          <a:pt x="4" y="22"/>
                        </a:cubicBezTo>
                        <a:cubicBezTo>
                          <a:pt x="4" y="22"/>
                          <a:pt x="4" y="21"/>
                          <a:pt x="4" y="21"/>
                        </a:cubicBezTo>
                        <a:cubicBezTo>
                          <a:pt x="4" y="21"/>
                          <a:pt x="4" y="21"/>
                          <a:pt x="4" y="21"/>
                        </a:cubicBezTo>
                        <a:cubicBezTo>
                          <a:pt x="4" y="21"/>
                          <a:pt x="4" y="21"/>
                          <a:pt x="4" y="21"/>
                        </a:cubicBezTo>
                        <a:cubicBezTo>
                          <a:pt x="5" y="18"/>
                          <a:pt x="6" y="15"/>
                          <a:pt x="9" y="13"/>
                        </a:cubicBezTo>
                        <a:cubicBezTo>
                          <a:pt x="10" y="13"/>
                          <a:pt x="11" y="12"/>
                          <a:pt x="12" y="12"/>
                        </a:cubicBezTo>
                        <a:cubicBezTo>
                          <a:pt x="13" y="12"/>
                          <a:pt x="14" y="12"/>
                          <a:pt x="14" y="13"/>
                        </a:cubicBezTo>
                        <a:cubicBezTo>
                          <a:pt x="15" y="13"/>
                          <a:pt x="15" y="14"/>
                          <a:pt x="16" y="14"/>
                        </a:cubicBezTo>
                        <a:cubicBezTo>
                          <a:pt x="16" y="15"/>
                          <a:pt x="16" y="15"/>
                          <a:pt x="16" y="16"/>
                        </a:cubicBezTo>
                        <a:cubicBezTo>
                          <a:pt x="16" y="18"/>
                          <a:pt x="15" y="20"/>
                          <a:pt x="14" y="21"/>
                        </a:cubicBezTo>
                        <a:close/>
                        <a:moveTo>
                          <a:pt x="11" y="4"/>
                        </a:moveTo>
                        <a:cubicBezTo>
                          <a:pt x="10" y="6"/>
                          <a:pt x="10" y="8"/>
                          <a:pt x="9" y="9"/>
                        </a:cubicBezTo>
                        <a:cubicBezTo>
                          <a:pt x="9" y="9"/>
                          <a:pt x="9" y="9"/>
                          <a:pt x="8" y="9"/>
                        </a:cubicBezTo>
                        <a:cubicBezTo>
                          <a:pt x="9" y="8"/>
                          <a:pt x="9" y="6"/>
                          <a:pt x="10" y="5"/>
                        </a:cubicBezTo>
                        <a:cubicBezTo>
                          <a:pt x="10" y="5"/>
                          <a:pt x="10" y="4"/>
                          <a:pt x="11" y="4"/>
                        </a:cubicBezTo>
                        <a:close/>
                        <a:moveTo>
                          <a:pt x="17" y="10"/>
                        </a:moveTo>
                        <a:cubicBezTo>
                          <a:pt x="16" y="10"/>
                          <a:pt x="16" y="10"/>
                          <a:pt x="16" y="10"/>
                        </a:cubicBezTo>
                        <a:cubicBezTo>
                          <a:pt x="16" y="9"/>
                          <a:pt x="16" y="9"/>
                          <a:pt x="17" y="8"/>
                        </a:cubicBezTo>
                        <a:cubicBezTo>
                          <a:pt x="17" y="8"/>
                          <a:pt x="17" y="9"/>
                          <a:pt x="17" y="9"/>
                        </a:cubicBezTo>
                        <a:cubicBezTo>
                          <a:pt x="17" y="10"/>
                          <a:pt x="17" y="10"/>
                          <a:pt x="17" y="10"/>
                        </a:cubicBezTo>
                        <a:cubicBezTo>
                          <a:pt x="17" y="10"/>
                          <a:pt x="17" y="10"/>
                          <a:pt x="17" y="10"/>
                        </a:cubicBezTo>
                        <a:cubicBezTo>
                          <a:pt x="17" y="10"/>
                          <a:pt x="17" y="10"/>
                          <a:pt x="17" y="10"/>
                        </a:cubicBezTo>
                        <a:close/>
                        <a:moveTo>
                          <a:pt x="15" y="5"/>
                        </a:moveTo>
                        <a:cubicBezTo>
                          <a:pt x="14" y="6"/>
                          <a:pt x="14" y="7"/>
                          <a:pt x="13" y="9"/>
                        </a:cubicBezTo>
                        <a:cubicBezTo>
                          <a:pt x="13" y="9"/>
                          <a:pt x="12" y="9"/>
                          <a:pt x="12" y="9"/>
                        </a:cubicBezTo>
                        <a:cubicBezTo>
                          <a:pt x="12" y="7"/>
                          <a:pt x="13" y="6"/>
                          <a:pt x="13" y="4"/>
                        </a:cubicBezTo>
                        <a:cubicBezTo>
                          <a:pt x="14" y="4"/>
                          <a:pt x="14" y="4"/>
                          <a:pt x="15" y="5"/>
                        </a:cubicBezTo>
                        <a:cubicBezTo>
                          <a:pt x="15" y="5"/>
                          <a:pt x="15" y="5"/>
                          <a:pt x="15" y="5"/>
                        </a:cubicBezTo>
                        <a:close/>
                        <a:moveTo>
                          <a:pt x="6" y="9"/>
                        </a:moveTo>
                        <a:cubicBezTo>
                          <a:pt x="5" y="10"/>
                          <a:pt x="5" y="11"/>
                          <a:pt x="5" y="12"/>
                        </a:cubicBezTo>
                        <a:cubicBezTo>
                          <a:pt x="5" y="12"/>
                          <a:pt x="5" y="12"/>
                          <a:pt x="4" y="12"/>
                        </a:cubicBezTo>
                        <a:cubicBezTo>
                          <a:pt x="4" y="12"/>
                          <a:pt x="4" y="12"/>
                          <a:pt x="4" y="12"/>
                        </a:cubicBezTo>
                        <a:cubicBezTo>
                          <a:pt x="5" y="11"/>
                          <a:pt x="5" y="10"/>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2" name="Freeform 188"/>
                  <p:cNvSpPr>
                    <a:spLocks noEditPoints="1"/>
                  </p:cNvSpPr>
                  <p:nvPr>
                    <p:custDataLst>
                      <p:tags r:id="rId29"/>
                    </p:custDataLst>
                  </p:nvPr>
                </p:nvSpPr>
                <p:spPr bwMode="auto">
                  <a:xfrm>
                    <a:off x="4704" y="1071"/>
                    <a:ext cx="102" cy="142"/>
                  </a:xfrm>
                  <a:custGeom>
                    <a:avLst/>
                    <a:gdLst>
                      <a:gd name="T0" fmla="*/ 21 w 43"/>
                      <a:gd name="T1" fmla="*/ 60 h 60"/>
                      <a:gd name="T2" fmla="*/ 40 w 43"/>
                      <a:gd name="T3" fmla="*/ 45 h 60"/>
                      <a:gd name="T4" fmla="*/ 43 w 43"/>
                      <a:gd name="T5" fmla="*/ 23 h 60"/>
                      <a:gd name="T6" fmla="*/ 39 w 43"/>
                      <a:gd name="T7" fmla="*/ 10 h 60"/>
                      <a:gd name="T8" fmla="*/ 25 w 43"/>
                      <a:gd name="T9" fmla="*/ 0 h 60"/>
                      <a:gd name="T10" fmla="*/ 3 w 43"/>
                      <a:gd name="T11" fmla="*/ 19 h 60"/>
                      <a:gd name="T12" fmla="*/ 0 w 43"/>
                      <a:gd name="T13" fmla="*/ 30 h 60"/>
                      <a:gd name="T14" fmla="*/ 3 w 43"/>
                      <a:gd name="T15" fmla="*/ 53 h 60"/>
                      <a:gd name="T16" fmla="*/ 20 w 43"/>
                      <a:gd name="T17" fmla="*/ 60 h 60"/>
                      <a:gd name="T18" fmla="*/ 17 w 43"/>
                      <a:gd name="T19" fmla="*/ 51 h 60"/>
                      <a:gd name="T20" fmla="*/ 21 w 43"/>
                      <a:gd name="T21" fmla="*/ 52 h 60"/>
                      <a:gd name="T22" fmla="*/ 19 w 43"/>
                      <a:gd name="T23" fmla="*/ 57 h 60"/>
                      <a:gd name="T24" fmla="*/ 11 w 43"/>
                      <a:gd name="T25" fmla="*/ 55 h 60"/>
                      <a:gd name="T26" fmla="*/ 13 w 43"/>
                      <a:gd name="T27" fmla="*/ 50 h 60"/>
                      <a:gd name="T28" fmla="*/ 13 w 43"/>
                      <a:gd name="T29" fmla="*/ 56 h 60"/>
                      <a:gd name="T30" fmla="*/ 23 w 43"/>
                      <a:gd name="T31" fmla="*/ 56 h 60"/>
                      <a:gd name="T32" fmla="*/ 24 w 43"/>
                      <a:gd name="T33" fmla="*/ 51 h 60"/>
                      <a:gd name="T34" fmla="*/ 27 w 43"/>
                      <a:gd name="T35" fmla="*/ 50 h 60"/>
                      <a:gd name="T36" fmla="*/ 25 w 43"/>
                      <a:gd name="T37" fmla="*/ 56 h 60"/>
                      <a:gd name="T38" fmla="*/ 23 w 43"/>
                      <a:gd name="T39" fmla="*/ 56 h 60"/>
                      <a:gd name="T40" fmla="*/ 32 w 43"/>
                      <a:gd name="T41" fmla="*/ 51 h 60"/>
                      <a:gd name="T42" fmla="*/ 31 w 43"/>
                      <a:gd name="T43" fmla="*/ 49 h 60"/>
                      <a:gd name="T44" fmla="*/ 32 w 43"/>
                      <a:gd name="T45" fmla="*/ 51 h 60"/>
                      <a:gd name="T46" fmla="*/ 36 w 43"/>
                      <a:gd name="T47" fmla="*/ 43 h 60"/>
                      <a:gd name="T48" fmla="*/ 37 w 43"/>
                      <a:gd name="T49" fmla="*/ 43 h 60"/>
                      <a:gd name="T50" fmla="*/ 6 w 43"/>
                      <a:gd name="T51" fmla="*/ 20 h 60"/>
                      <a:gd name="T52" fmla="*/ 25 w 43"/>
                      <a:gd name="T53" fmla="*/ 4 h 60"/>
                      <a:gd name="T54" fmla="*/ 36 w 43"/>
                      <a:gd name="T55" fmla="*/ 12 h 60"/>
                      <a:gd name="T56" fmla="*/ 36 w 43"/>
                      <a:gd name="T57" fmla="*/ 12 h 60"/>
                      <a:gd name="T58" fmla="*/ 37 w 43"/>
                      <a:gd name="T59" fmla="*/ 35 h 60"/>
                      <a:gd name="T60" fmla="*/ 20 w 43"/>
                      <a:gd name="T61" fmla="*/ 48 h 60"/>
                      <a:gd name="T62" fmla="*/ 4 w 43"/>
                      <a:gd name="T63" fmla="*/ 30 h 60"/>
                      <a:gd name="T64" fmla="*/ 4 w 43"/>
                      <a:gd name="T65" fmla="*/ 48 h 60"/>
                      <a:gd name="T66" fmla="*/ 6 w 43"/>
                      <a:gd name="T67" fmla="*/ 46 h 60"/>
                      <a:gd name="T68" fmla="*/ 4 w 43"/>
                      <a:gd name="T69" fmla="*/ 48 h 60"/>
                      <a:gd name="T70" fmla="*/ 3 w 43"/>
                      <a:gd name="T71" fmla="*/ 42 h 60"/>
                      <a:gd name="T72" fmla="*/ 3 w 43"/>
                      <a:gd name="T73" fmla="*/ 41 h 60"/>
                      <a:gd name="T74" fmla="*/ 8 w 43"/>
                      <a:gd name="T75" fmla="*/ 48 h 60"/>
                      <a:gd name="T76" fmla="*/ 9 w 43"/>
                      <a:gd name="T77" fmla="*/ 5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60">
                        <a:moveTo>
                          <a:pt x="20" y="60"/>
                        </a:moveTo>
                        <a:cubicBezTo>
                          <a:pt x="20" y="60"/>
                          <a:pt x="21" y="60"/>
                          <a:pt x="21" y="60"/>
                        </a:cubicBezTo>
                        <a:cubicBezTo>
                          <a:pt x="23" y="60"/>
                          <a:pt x="25" y="60"/>
                          <a:pt x="26" y="59"/>
                        </a:cubicBezTo>
                        <a:cubicBezTo>
                          <a:pt x="33" y="57"/>
                          <a:pt x="38" y="51"/>
                          <a:pt x="40" y="45"/>
                        </a:cubicBezTo>
                        <a:cubicBezTo>
                          <a:pt x="42" y="39"/>
                          <a:pt x="43" y="32"/>
                          <a:pt x="43" y="24"/>
                        </a:cubicBezTo>
                        <a:cubicBezTo>
                          <a:pt x="43" y="23"/>
                          <a:pt x="43" y="23"/>
                          <a:pt x="43" y="23"/>
                        </a:cubicBezTo>
                        <a:cubicBezTo>
                          <a:pt x="42" y="18"/>
                          <a:pt x="41" y="14"/>
                          <a:pt x="39" y="10"/>
                        </a:cubicBezTo>
                        <a:cubicBezTo>
                          <a:pt x="39" y="10"/>
                          <a:pt x="39" y="10"/>
                          <a:pt x="39" y="10"/>
                        </a:cubicBezTo>
                        <a:cubicBezTo>
                          <a:pt x="38" y="8"/>
                          <a:pt x="37" y="6"/>
                          <a:pt x="36" y="5"/>
                        </a:cubicBezTo>
                        <a:cubicBezTo>
                          <a:pt x="33" y="2"/>
                          <a:pt x="29" y="0"/>
                          <a:pt x="25" y="0"/>
                        </a:cubicBezTo>
                        <a:cubicBezTo>
                          <a:pt x="21" y="0"/>
                          <a:pt x="18" y="1"/>
                          <a:pt x="15" y="3"/>
                        </a:cubicBezTo>
                        <a:cubicBezTo>
                          <a:pt x="9" y="6"/>
                          <a:pt x="5" y="13"/>
                          <a:pt x="3" y="19"/>
                        </a:cubicBezTo>
                        <a:cubicBezTo>
                          <a:pt x="1" y="22"/>
                          <a:pt x="1" y="26"/>
                          <a:pt x="1" y="29"/>
                        </a:cubicBezTo>
                        <a:cubicBezTo>
                          <a:pt x="1" y="29"/>
                          <a:pt x="0" y="30"/>
                          <a:pt x="0" y="30"/>
                        </a:cubicBezTo>
                        <a:cubicBezTo>
                          <a:pt x="0" y="33"/>
                          <a:pt x="0" y="37"/>
                          <a:pt x="0" y="40"/>
                        </a:cubicBezTo>
                        <a:cubicBezTo>
                          <a:pt x="0" y="45"/>
                          <a:pt x="0" y="50"/>
                          <a:pt x="3" y="53"/>
                        </a:cubicBezTo>
                        <a:cubicBezTo>
                          <a:pt x="8" y="58"/>
                          <a:pt x="14" y="60"/>
                          <a:pt x="19" y="60"/>
                        </a:cubicBezTo>
                        <a:cubicBezTo>
                          <a:pt x="19" y="60"/>
                          <a:pt x="20" y="60"/>
                          <a:pt x="20" y="60"/>
                        </a:cubicBezTo>
                        <a:close/>
                        <a:moveTo>
                          <a:pt x="15" y="56"/>
                        </a:moveTo>
                        <a:cubicBezTo>
                          <a:pt x="16" y="55"/>
                          <a:pt x="17" y="53"/>
                          <a:pt x="17" y="51"/>
                        </a:cubicBezTo>
                        <a:cubicBezTo>
                          <a:pt x="18" y="52"/>
                          <a:pt x="19" y="52"/>
                          <a:pt x="20" y="52"/>
                        </a:cubicBezTo>
                        <a:cubicBezTo>
                          <a:pt x="21" y="52"/>
                          <a:pt x="21" y="52"/>
                          <a:pt x="21" y="52"/>
                        </a:cubicBezTo>
                        <a:cubicBezTo>
                          <a:pt x="21" y="53"/>
                          <a:pt x="20" y="55"/>
                          <a:pt x="20" y="57"/>
                        </a:cubicBezTo>
                        <a:cubicBezTo>
                          <a:pt x="19" y="57"/>
                          <a:pt x="19" y="57"/>
                          <a:pt x="19" y="57"/>
                        </a:cubicBezTo>
                        <a:cubicBezTo>
                          <a:pt x="18" y="57"/>
                          <a:pt x="17" y="57"/>
                          <a:pt x="15" y="56"/>
                        </a:cubicBezTo>
                        <a:close/>
                        <a:moveTo>
                          <a:pt x="11" y="55"/>
                        </a:moveTo>
                        <a:cubicBezTo>
                          <a:pt x="11" y="55"/>
                          <a:pt x="11" y="55"/>
                          <a:pt x="11" y="54"/>
                        </a:cubicBezTo>
                        <a:cubicBezTo>
                          <a:pt x="12" y="53"/>
                          <a:pt x="12" y="52"/>
                          <a:pt x="13" y="50"/>
                        </a:cubicBezTo>
                        <a:cubicBezTo>
                          <a:pt x="13" y="50"/>
                          <a:pt x="14" y="51"/>
                          <a:pt x="15" y="51"/>
                        </a:cubicBezTo>
                        <a:cubicBezTo>
                          <a:pt x="14" y="52"/>
                          <a:pt x="13" y="54"/>
                          <a:pt x="13" y="56"/>
                        </a:cubicBezTo>
                        <a:cubicBezTo>
                          <a:pt x="12" y="55"/>
                          <a:pt x="12" y="55"/>
                          <a:pt x="11" y="55"/>
                        </a:cubicBezTo>
                        <a:close/>
                        <a:moveTo>
                          <a:pt x="23" y="56"/>
                        </a:moveTo>
                        <a:cubicBezTo>
                          <a:pt x="23" y="55"/>
                          <a:pt x="24" y="53"/>
                          <a:pt x="24" y="52"/>
                        </a:cubicBezTo>
                        <a:cubicBezTo>
                          <a:pt x="24" y="52"/>
                          <a:pt x="24" y="51"/>
                          <a:pt x="24" y="51"/>
                        </a:cubicBezTo>
                        <a:cubicBezTo>
                          <a:pt x="25" y="51"/>
                          <a:pt x="26" y="51"/>
                          <a:pt x="26" y="51"/>
                        </a:cubicBezTo>
                        <a:cubicBezTo>
                          <a:pt x="27" y="51"/>
                          <a:pt x="27" y="51"/>
                          <a:pt x="27" y="50"/>
                        </a:cubicBezTo>
                        <a:cubicBezTo>
                          <a:pt x="27" y="52"/>
                          <a:pt x="26" y="54"/>
                          <a:pt x="25" y="55"/>
                        </a:cubicBezTo>
                        <a:cubicBezTo>
                          <a:pt x="25" y="55"/>
                          <a:pt x="25" y="55"/>
                          <a:pt x="25" y="56"/>
                        </a:cubicBezTo>
                        <a:cubicBezTo>
                          <a:pt x="25" y="56"/>
                          <a:pt x="25" y="56"/>
                          <a:pt x="25" y="56"/>
                        </a:cubicBezTo>
                        <a:cubicBezTo>
                          <a:pt x="24" y="56"/>
                          <a:pt x="23" y="56"/>
                          <a:pt x="23" y="56"/>
                        </a:cubicBezTo>
                        <a:close/>
                        <a:moveTo>
                          <a:pt x="32" y="51"/>
                        </a:moveTo>
                        <a:cubicBezTo>
                          <a:pt x="32" y="51"/>
                          <a:pt x="32" y="51"/>
                          <a:pt x="32" y="51"/>
                        </a:cubicBezTo>
                        <a:cubicBezTo>
                          <a:pt x="31" y="52"/>
                          <a:pt x="30" y="53"/>
                          <a:pt x="29" y="54"/>
                        </a:cubicBezTo>
                        <a:cubicBezTo>
                          <a:pt x="29" y="52"/>
                          <a:pt x="30" y="50"/>
                          <a:pt x="31" y="49"/>
                        </a:cubicBezTo>
                        <a:cubicBezTo>
                          <a:pt x="31" y="48"/>
                          <a:pt x="32" y="48"/>
                          <a:pt x="33" y="47"/>
                        </a:cubicBezTo>
                        <a:cubicBezTo>
                          <a:pt x="32" y="48"/>
                          <a:pt x="32" y="50"/>
                          <a:pt x="32" y="51"/>
                        </a:cubicBezTo>
                        <a:close/>
                        <a:moveTo>
                          <a:pt x="36" y="46"/>
                        </a:moveTo>
                        <a:cubicBezTo>
                          <a:pt x="36" y="45"/>
                          <a:pt x="36" y="44"/>
                          <a:pt x="36" y="43"/>
                        </a:cubicBezTo>
                        <a:cubicBezTo>
                          <a:pt x="37" y="43"/>
                          <a:pt x="37" y="42"/>
                          <a:pt x="38" y="42"/>
                        </a:cubicBezTo>
                        <a:cubicBezTo>
                          <a:pt x="38" y="42"/>
                          <a:pt x="37" y="43"/>
                          <a:pt x="37" y="43"/>
                        </a:cubicBezTo>
                        <a:cubicBezTo>
                          <a:pt x="37" y="44"/>
                          <a:pt x="36" y="45"/>
                          <a:pt x="36" y="46"/>
                        </a:cubicBezTo>
                        <a:close/>
                        <a:moveTo>
                          <a:pt x="6" y="20"/>
                        </a:moveTo>
                        <a:cubicBezTo>
                          <a:pt x="8" y="14"/>
                          <a:pt x="11" y="9"/>
                          <a:pt x="17" y="6"/>
                        </a:cubicBezTo>
                        <a:cubicBezTo>
                          <a:pt x="19" y="5"/>
                          <a:pt x="22" y="4"/>
                          <a:pt x="25" y="4"/>
                        </a:cubicBezTo>
                        <a:cubicBezTo>
                          <a:pt x="28" y="4"/>
                          <a:pt x="31" y="5"/>
                          <a:pt x="33" y="7"/>
                        </a:cubicBezTo>
                        <a:cubicBezTo>
                          <a:pt x="34" y="8"/>
                          <a:pt x="35" y="10"/>
                          <a:pt x="36" y="12"/>
                        </a:cubicBezTo>
                        <a:cubicBezTo>
                          <a:pt x="38" y="11"/>
                          <a:pt x="38" y="11"/>
                          <a:pt x="38" y="11"/>
                        </a:cubicBezTo>
                        <a:cubicBezTo>
                          <a:pt x="36" y="12"/>
                          <a:pt x="36" y="12"/>
                          <a:pt x="36" y="12"/>
                        </a:cubicBezTo>
                        <a:cubicBezTo>
                          <a:pt x="38" y="15"/>
                          <a:pt x="39" y="20"/>
                          <a:pt x="39" y="24"/>
                        </a:cubicBezTo>
                        <a:cubicBezTo>
                          <a:pt x="39" y="28"/>
                          <a:pt x="38" y="32"/>
                          <a:pt x="37" y="35"/>
                        </a:cubicBezTo>
                        <a:cubicBezTo>
                          <a:pt x="35" y="41"/>
                          <a:pt x="31" y="46"/>
                          <a:pt x="25" y="47"/>
                        </a:cubicBezTo>
                        <a:cubicBezTo>
                          <a:pt x="24" y="48"/>
                          <a:pt x="22" y="48"/>
                          <a:pt x="20" y="48"/>
                        </a:cubicBezTo>
                        <a:cubicBezTo>
                          <a:pt x="16" y="48"/>
                          <a:pt x="12" y="46"/>
                          <a:pt x="9" y="44"/>
                        </a:cubicBezTo>
                        <a:cubicBezTo>
                          <a:pt x="6" y="40"/>
                          <a:pt x="4" y="35"/>
                          <a:pt x="4" y="30"/>
                        </a:cubicBezTo>
                        <a:cubicBezTo>
                          <a:pt x="4" y="27"/>
                          <a:pt x="5" y="24"/>
                          <a:pt x="6" y="20"/>
                        </a:cubicBezTo>
                        <a:close/>
                        <a:moveTo>
                          <a:pt x="4" y="48"/>
                        </a:moveTo>
                        <a:cubicBezTo>
                          <a:pt x="5" y="47"/>
                          <a:pt x="5" y="46"/>
                          <a:pt x="5" y="45"/>
                        </a:cubicBezTo>
                        <a:cubicBezTo>
                          <a:pt x="6" y="45"/>
                          <a:pt x="6" y="45"/>
                          <a:pt x="6" y="46"/>
                        </a:cubicBezTo>
                        <a:cubicBezTo>
                          <a:pt x="6" y="47"/>
                          <a:pt x="5" y="48"/>
                          <a:pt x="5" y="49"/>
                        </a:cubicBezTo>
                        <a:cubicBezTo>
                          <a:pt x="5" y="49"/>
                          <a:pt x="5" y="49"/>
                          <a:pt x="4" y="48"/>
                        </a:cubicBezTo>
                        <a:close/>
                        <a:moveTo>
                          <a:pt x="3" y="41"/>
                        </a:moveTo>
                        <a:cubicBezTo>
                          <a:pt x="3" y="41"/>
                          <a:pt x="3" y="42"/>
                          <a:pt x="3" y="42"/>
                        </a:cubicBezTo>
                        <a:cubicBezTo>
                          <a:pt x="3" y="42"/>
                          <a:pt x="3" y="42"/>
                          <a:pt x="3" y="42"/>
                        </a:cubicBezTo>
                        <a:cubicBezTo>
                          <a:pt x="3" y="42"/>
                          <a:pt x="3" y="42"/>
                          <a:pt x="3" y="41"/>
                        </a:cubicBezTo>
                        <a:close/>
                        <a:moveTo>
                          <a:pt x="7" y="52"/>
                        </a:moveTo>
                        <a:cubicBezTo>
                          <a:pt x="8" y="51"/>
                          <a:pt x="8" y="49"/>
                          <a:pt x="8" y="48"/>
                        </a:cubicBezTo>
                        <a:cubicBezTo>
                          <a:pt x="9" y="48"/>
                          <a:pt x="10" y="49"/>
                          <a:pt x="10" y="49"/>
                        </a:cubicBezTo>
                        <a:cubicBezTo>
                          <a:pt x="10" y="50"/>
                          <a:pt x="9" y="52"/>
                          <a:pt x="9" y="53"/>
                        </a:cubicBezTo>
                        <a:cubicBezTo>
                          <a:pt x="8" y="53"/>
                          <a:pt x="8" y="52"/>
                          <a:pt x="7"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3" name="Freeform 189"/>
                  <p:cNvSpPr>
                    <a:spLocks noEditPoints="1"/>
                  </p:cNvSpPr>
                  <p:nvPr>
                    <p:custDataLst>
                      <p:tags r:id="rId30"/>
                    </p:custDataLst>
                  </p:nvPr>
                </p:nvSpPr>
                <p:spPr bwMode="auto">
                  <a:xfrm>
                    <a:off x="4884" y="1237"/>
                    <a:ext cx="50" cy="66"/>
                  </a:xfrm>
                  <a:custGeom>
                    <a:avLst/>
                    <a:gdLst>
                      <a:gd name="T0" fmla="*/ 4 w 21"/>
                      <a:gd name="T1" fmla="*/ 27 h 28"/>
                      <a:gd name="T2" fmla="*/ 8 w 21"/>
                      <a:gd name="T3" fmla="*/ 28 h 28"/>
                      <a:gd name="T4" fmla="*/ 18 w 21"/>
                      <a:gd name="T5" fmla="*/ 23 h 28"/>
                      <a:gd name="T6" fmla="*/ 21 w 21"/>
                      <a:gd name="T7" fmla="*/ 10 h 28"/>
                      <a:gd name="T8" fmla="*/ 19 w 21"/>
                      <a:gd name="T9" fmla="*/ 10 h 28"/>
                      <a:gd name="T10" fmla="*/ 21 w 21"/>
                      <a:gd name="T11" fmla="*/ 10 h 28"/>
                      <a:gd name="T12" fmla="*/ 21 w 21"/>
                      <a:gd name="T13" fmla="*/ 9 h 28"/>
                      <a:gd name="T14" fmla="*/ 20 w 21"/>
                      <a:gd name="T15" fmla="*/ 4 h 28"/>
                      <a:gd name="T16" fmla="*/ 17 w 21"/>
                      <a:gd name="T17" fmla="*/ 1 h 28"/>
                      <a:gd name="T18" fmla="*/ 13 w 21"/>
                      <a:gd name="T19" fmla="*/ 0 h 28"/>
                      <a:gd name="T20" fmla="*/ 8 w 21"/>
                      <a:gd name="T21" fmla="*/ 2 h 28"/>
                      <a:gd name="T22" fmla="*/ 1 w 21"/>
                      <a:gd name="T23" fmla="*/ 11 h 28"/>
                      <a:gd name="T24" fmla="*/ 0 w 21"/>
                      <a:gd name="T25" fmla="*/ 18 h 28"/>
                      <a:gd name="T26" fmla="*/ 1 w 21"/>
                      <a:gd name="T27" fmla="*/ 23 h 28"/>
                      <a:gd name="T28" fmla="*/ 4 w 21"/>
                      <a:gd name="T29" fmla="*/ 27 h 28"/>
                      <a:gd name="T30" fmla="*/ 15 w 21"/>
                      <a:gd name="T31" fmla="*/ 21 h 28"/>
                      <a:gd name="T32" fmla="*/ 8 w 21"/>
                      <a:gd name="T33" fmla="*/ 24 h 28"/>
                      <a:gd name="T34" fmla="*/ 6 w 21"/>
                      <a:gd name="T35" fmla="*/ 24 h 28"/>
                      <a:gd name="T36" fmla="*/ 4 w 21"/>
                      <a:gd name="T37" fmla="*/ 22 h 28"/>
                      <a:gd name="T38" fmla="*/ 4 w 21"/>
                      <a:gd name="T39" fmla="*/ 21 h 28"/>
                      <a:gd name="T40" fmla="*/ 4 w 21"/>
                      <a:gd name="T41" fmla="*/ 21 h 28"/>
                      <a:gd name="T42" fmla="*/ 4 w 21"/>
                      <a:gd name="T43" fmla="*/ 21 h 28"/>
                      <a:gd name="T44" fmla="*/ 9 w 21"/>
                      <a:gd name="T45" fmla="*/ 13 h 28"/>
                      <a:gd name="T46" fmla="*/ 12 w 21"/>
                      <a:gd name="T47" fmla="*/ 12 h 28"/>
                      <a:gd name="T48" fmla="*/ 15 w 21"/>
                      <a:gd name="T49" fmla="*/ 13 h 28"/>
                      <a:gd name="T50" fmla="*/ 16 w 21"/>
                      <a:gd name="T51" fmla="*/ 14 h 28"/>
                      <a:gd name="T52" fmla="*/ 16 w 21"/>
                      <a:gd name="T53" fmla="*/ 16 h 28"/>
                      <a:gd name="T54" fmla="*/ 15 w 21"/>
                      <a:gd name="T55" fmla="*/ 21 h 28"/>
                      <a:gd name="T56" fmla="*/ 11 w 21"/>
                      <a:gd name="T57" fmla="*/ 4 h 28"/>
                      <a:gd name="T58" fmla="*/ 9 w 21"/>
                      <a:gd name="T59" fmla="*/ 9 h 28"/>
                      <a:gd name="T60" fmla="*/ 9 w 21"/>
                      <a:gd name="T61" fmla="*/ 9 h 28"/>
                      <a:gd name="T62" fmla="*/ 10 w 21"/>
                      <a:gd name="T63" fmla="*/ 4 h 28"/>
                      <a:gd name="T64" fmla="*/ 11 w 21"/>
                      <a:gd name="T65" fmla="*/ 4 h 28"/>
                      <a:gd name="T66" fmla="*/ 17 w 21"/>
                      <a:gd name="T67" fmla="*/ 10 h 28"/>
                      <a:gd name="T68" fmla="*/ 17 w 21"/>
                      <a:gd name="T69" fmla="*/ 10 h 28"/>
                      <a:gd name="T70" fmla="*/ 16 w 21"/>
                      <a:gd name="T71" fmla="*/ 10 h 28"/>
                      <a:gd name="T72" fmla="*/ 17 w 21"/>
                      <a:gd name="T73" fmla="*/ 8 h 28"/>
                      <a:gd name="T74" fmla="*/ 17 w 21"/>
                      <a:gd name="T75" fmla="*/ 9 h 28"/>
                      <a:gd name="T76" fmla="*/ 17 w 21"/>
                      <a:gd name="T77" fmla="*/ 10 h 28"/>
                      <a:gd name="T78" fmla="*/ 15 w 21"/>
                      <a:gd name="T79" fmla="*/ 5 h 28"/>
                      <a:gd name="T80" fmla="*/ 14 w 21"/>
                      <a:gd name="T81" fmla="*/ 9 h 28"/>
                      <a:gd name="T82" fmla="*/ 12 w 21"/>
                      <a:gd name="T83" fmla="*/ 9 h 28"/>
                      <a:gd name="T84" fmla="*/ 14 w 21"/>
                      <a:gd name="T85" fmla="*/ 4 h 28"/>
                      <a:gd name="T86" fmla="*/ 15 w 21"/>
                      <a:gd name="T87" fmla="*/ 4 h 28"/>
                      <a:gd name="T88" fmla="*/ 15 w 21"/>
                      <a:gd name="T89" fmla="*/ 5 h 28"/>
                      <a:gd name="T90" fmla="*/ 6 w 21"/>
                      <a:gd name="T91" fmla="*/ 9 h 28"/>
                      <a:gd name="T92" fmla="*/ 6 w 21"/>
                      <a:gd name="T93" fmla="*/ 11 h 28"/>
                      <a:gd name="T94" fmla="*/ 5 w 21"/>
                      <a:gd name="T95" fmla="*/ 12 h 28"/>
                      <a:gd name="T96" fmla="*/ 5 w 21"/>
                      <a:gd name="T97" fmla="*/ 12 h 28"/>
                      <a:gd name="T98" fmla="*/ 6 w 21"/>
                      <a:gd name="T99"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 h="28">
                        <a:moveTo>
                          <a:pt x="4" y="27"/>
                        </a:moveTo>
                        <a:cubicBezTo>
                          <a:pt x="6" y="28"/>
                          <a:pt x="7" y="28"/>
                          <a:pt x="8" y="28"/>
                        </a:cubicBezTo>
                        <a:cubicBezTo>
                          <a:pt x="12" y="28"/>
                          <a:pt x="16" y="26"/>
                          <a:pt x="18" y="23"/>
                        </a:cubicBezTo>
                        <a:cubicBezTo>
                          <a:pt x="20" y="19"/>
                          <a:pt x="20" y="14"/>
                          <a:pt x="21" y="10"/>
                        </a:cubicBezTo>
                        <a:cubicBezTo>
                          <a:pt x="19" y="10"/>
                          <a:pt x="19" y="10"/>
                          <a:pt x="19" y="10"/>
                        </a:cubicBezTo>
                        <a:cubicBezTo>
                          <a:pt x="21" y="10"/>
                          <a:pt x="21" y="10"/>
                          <a:pt x="21" y="10"/>
                        </a:cubicBezTo>
                        <a:cubicBezTo>
                          <a:pt x="21" y="9"/>
                          <a:pt x="21" y="9"/>
                          <a:pt x="21" y="9"/>
                        </a:cubicBezTo>
                        <a:cubicBezTo>
                          <a:pt x="21" y="7"/>
                          <a:pt x="21" y="6"/>
                          <a:pt x="20" y="4"/>
                        </a:cubicBezTo>
                        <a:cubicBezTo>
                          <a:pt x="19" y="3"/>
                          <a:pt x="18" y="2"/>
                          <a:pt x="17" y="1"/>
                        </a:cubicBezTo>
                        <a:cubicBezTo>
                          <a:pt x="16" y="1"/>
                          <a:pt x="14" y="0"/>
                          <a:pt x="13" y="0"/>
                        </a:cubicBezTo>
                        <a:cubicBezTo>
                          <a:pt x="11" y="0"/>
                          <a:pt x="9" y="1"/>
                          <a:pt x="8" y="2"/>
                        </a:cubicBezTo>
                        <a:cubicBezTo>
                          <a:pt x="4" y="4"/>
                          <a:pt x="3" y="8"/>
                          <a:pt x="1" y="11"/>
                        </a:cubicBezTo>
                        <a:cubicBezTo>
                          <a:pt x="1" y="13"/>
                          <a:pt x="0" y="16"/>
                          <a:pt x="0" y="18"/>
                        </a:cubicBezTo>
                        <a:cubicBezTo>
                          <a:pt x="0" y="20"/>
                          <a:pt x="0" y="21"/>
                          <a:pt x="1" y="23"/>
                        </a:cubicBezTo>
                        <a:cubicBezTo>
                          <a:pt x="2" y="24"/>
                          <a:pt x="3" y="26"/>
                          <a:pt x="4" y="27"/>
                        </a:cubicBezTo>
                        <a:close/>
                        <a:moveTo>
                          <a:pt x="15" y="21"/>
                        </a:moveTo>
                        <a:cubicBezTo>
                          <a:pt x="13" y="23"/>
                          <a:pt x="11" y="24"/>
                          <a:pt x="8" y="24"/>
                        </a:cubicBezTo>
                        <a:cubicBezTo>
                          <a:pt x="8" y="24"/>
                          <a:pt x="7" y="24"/>
                          <a:pt x="6" y="24"/>
                        </a:cubicBezTo>
                        <a:cubicBezTo>
                          <a:pt x="5" y="23"/>
                          <a:pt x="5" y="23"/>
                          <a:pt x="4" y="22"/>
                        </a:cubicBezTo>
                        <a:cubicBezTo>
                          <a:pt x="4" y="21"/>
                          <a:pt x="4" y="21"/>
                          <a:pt x="4" y="21"/>
                        </a:cubicBezTo>
                        <a:cubicBezTo>
                          <a:pt x="4" y="21"/>
                          <a:pt x="4" y="21"/>
                          <a:pt x="4" y="21"/>
                        </a:cubicBezTo>
                        <a:cubicBezTo>
                          <a:pt x="4" y="21"/>
                          <a:pt x="4" y="21"/>
                          <a:pt x="4" y="21"/>
                        </a:cubicBezTo>
                        <a:cubicBezTo>
                          <a:pt x="5" y="17"/>
                          <a:pt x="7" y="14"/>
                          <a:pt x="9" y="13"/>
                        </a:cubicBezTo>
                        <a:cubicBezTo>
                          <a:pt x="10" y="12"/>
                          <a:pt x="11" y="12"/>
                          <a:pt x="12" y="12"/>
                        </a:cubicBezTo>
                        <a:cubicBezTo>
                          <a:pt x="13" y="12"/>
                          <a:pt x="14" y="12"/>
                          <a:pt x="15" y="13"/>
                        </a:cubicBezTo>
                        <a:cubicBezTo>
                          <a:pt x="15" y="13"/>
                          <a:pt x="16" y="13"/>
                          <a:pt x="16" y="14"/>
                        </a:cubicBezTo>
                        <a:cubicBezTo>
                          <a:pt x="16" y="15"/>
                          <a:pt x="16" y="15"/>
                          <a:pt x="16" y="16"/>
                        </a:cubicBezTo>
                        <a:cubicBezTo>
                          <a:pt x="16" y="18"/>
                          <a:pt x="16" y="19"/>
                          <a:pt x="15" y="21"/>
                        </a:cubicBezTo>
                        <a:close/>
                        <a:moveTo>
                          <a:pt x="11" y="4"/>
                        </a:moveTo>
                        <a:cubicBezTo>
                          <a:pt x="11" y="6"/>
                          <a:pt x="10" y="7"/>
                          <a:pt x="9" y="9"/>
                        </a:cubicBezTo>
                        <a:cubicBezTo>
                          <a:pt x="9" y="9"/>
                          <a:pt x="9" y="9"/>
                          <a:pt x="9" y="9"/>
                        </a:cubicBezTo>
                        <a:cubicBezTo>
                          <a:pt x="9" y="8"/>
                          <a:pt x="10" y="6"/>
                          <a:pt x="10" y="4"/>
                        </a:cubicBezTo>
                        <a:cubicBezTo>
                          <a:pt x="11" y="4"/>
                          <a:pt x="11" y="4"/>
                          <a:pt x="11" y="4"/>
                        </a:cubicBezTo>
                        <a:close/>
                        <a:moveTo>
                          <a:pt x="17" y="10"/>
                        </a:moveTo>
                        <a:cubicBezTo>
                          <a:pt x="17" y="10"/>
                          <a:pt x="17" y="10"/>
                          <a:pt x="17" y="10"/>
                        </a:cubicBezTo>
                        <a:cubicBezTo>
                          <a:pt x="17" y="10"/>
                          <a:pt x="17" y="10"/>
                          <a:pt x="16" y="10"/>
                        </a:cubicBezTo>
                        <a:cubicBezTo>
                          <a:pt x="17" y="9"/>
                          <a:pt x="17" y="9"/>
                          <a:pt x="17" y="8"/>
                        </a:cubicBezTo>
                        <a:cubicBezTo>
                          <a:pt x="17" y="8"/>
                          <a:pt x="17" y="8"/>
                          <a:pt x="17" y="9"/>
                        </a:cubicBezTo>
                        <a:cubicBezTo>
                          <a:pt x="17" y="10"/>
                          <a:pt x="17" y="10"/>
                          <a:pt x="17" y="10"/>
                        </a:cubicBezTo>
                        <a:close/>
                        <a:moveTo>
                          <a:pt x="15" y="5"/>
                        </a:moveTo>
                        <a:cubicBezTo>
                          <a:pt x="15" y="6"/>
                          <a:pt x="14" y="7"/>
                          <a:pt x="14" y="9"/>
                        </a:cubicBezTo>
                        <a:cubicBezTo>
                          <a:pt x="13" y="9"/>
                          <a:pt x="13" y="9"/>
                          <a:pt x="12" y="9"/>
                        </a:cubicBezTo>
                        <a:cubicBezTo>
                          <a:pt x="13" y="7"/>
                          <a:pt x="13" y="6"/>
                          <a:pt x="14" y="4"/>
                        </a:cubicBezTo>
                        <a:cubicBezTo>
                          <a:pt x="14" y="4"/>
                          <a:pt x="15" y="4"/>
                          <a:pt x="15" y="4"/>
                        </a:cubicBezTo>
                        <a:cubicBezTo>
                          <a:pt x="15" y="4"/>
                          <a:pt x="15" y="4"/>
                          <a:pt x="15" y="5"/>
                        </a:cubicBezTo>
                        <a:close/>
                        <a:moveTo>
                          <a:pt x="6" y="9"/>
                        </a:moveTo>
                        <a:cubicBezTo>
                          <a:pt x="6" y="10"/>
                          <a:pt x="6" y="11"/>
                          <a:pt x="6" y="11"/>
                        </a:cubicBezTo>
                        <a:cubicBezTo>
                          <a:pt x="5" y="12"/>
                          <a:pt x="5" y="12"/>
                          <a:pt x="5" y="12"/>
                        </a:cubicBezTo>
                        <a:cubicBezTo>
                          <a:pt x="5" y="12"/>
                          <a:pt x="5" y="12"/>
                          <a:pt x="5" y="12"/>
                        </a:cubicBezTo>
                        <a:cubicBezTo>
                          <a:pt x="5" y="11"/>
                          <a:pt x="6" y="10"/>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4" name="Freeform 190"/>
                  <p:cNvSpPr>
                    <a:spLocks noEditPoints="1"/>
                  </p:cNvSpPr>
                  <p:nvPr>
                    <p:custDataLst>
                      <p:tags r:id="rId31"/>
                    </p:custDataLst>
                  </p:nvPr>
                </p:nvSpPr>
                <p:spPr bwMode="auto">
                  <a:xfrm>
                    <a:off x="4856" y="1208"/>
                    <a:ext cx="104" cy="142"/>
                  </a:xfrm>
                  <a:custGeom>
                    <a:avLst/>
                    <a:gdLst>
                      <a:gd name="T0" fmla="*/ 21 w 44"/>
                      <a:gd name="T1" fmla="*/ 60 h 60"/>
                      <a:gd name="T2" fmla="*/ 27 w 44"/>
                      <a:gd name="T3" fmla="*/ 59 h 60"/>
                      <a:gd name="T4" fmla="*/ 44 w 44"/>
                      <a:gd name="T5" fmla="*/ 24 h 60"/>
                      <a:gd name="T6" fmla="*/ 40 w 44"/>
                      <a:gd name="T7" fmla="*/ 10 h 60"/>
                      <a:gd name="T8" fmla="*/ 36 w 44"/>
                      <a:gd name="T9" fmla="*/ 5 h 60"/>
                      <a:gd name="T10" fmla="*/ 16 w 44"/>
                      <a:gd name="T11" fmla="*/ 3 h 60"/>
                      <a:gd name="T12" fmla="*/ 1 w 44"/>
                      <a:gd name="T13" fmla="*/ 29 h 60"/>
                      <a:gd name="T14" fmla="*/ 0 w 44"/>
                      <a:gd name="T15" fmla="*/ 40 h 60"/>
                      <a:gd name="T16" fmla="*/ 19 w 44"/>
                      <a:gd name="T17" fmla="*/ 60 h 60"/>
                      <a:gd name="T18" fmla="*/ 4 w 44"/>
                      <a:gd name="T19" fmla="*/ 41 h 60"/>
                      <a:gd name="T20" fmla="*/ 4 w 44"/>
                      <a:gd name="T21" fmla="*/ 41 h 60"/>
                      <a:gd name="T22" fmla="*/ 7 w 44"/>
                      <a:gd name="T23" fmla="*/ 46 h 60"/>
                      <a:gd name="T24" fmla="*/ 5 w 44"/>
                      <a:gd name="T25" fmla="*/ 48 h 60"/>
                      <a:gd name="T26" fmla="*/ 8 w 44"/>
                      <a:gd name="T27" fmla="*/ 52 h 60"/>
                      <a:gd name="T28" fmla="*/ 11 w 44"/>
                      <a:gd name="T29" fmla="*/ 49 h 60"/>
                      <a:gd name="T30" fmla="*/ 8 w 44"/>
                      <a:gd name="T31" fmla="*/ 52 h 60"/>
                      <a:gd name="T32" fmla="*/ 12 w 44"/>
                      <a:gd name="T33" fmla="*/ 54 h 60"/>
                      <a:gd name="T34" fmla="*/ 15 w 44"/>
                      <a:gd name="T35" fmla="*/ 51 h 60"/>
                      <a:gd name="T36" fmla="*/ 12 w 44"/>
                      <a:gd name="T37" fmla="*/ 55 h 60"/>
                      <a:gd name="T38" fmla="*/ 18 w 44"/>
                      <a:gd name="T39" fmla="*/ 51 h 60"/>
                      <a:gd name="T40" fmla="*/ 22 w 44"/>
                      <a:gd name="T41" fmla="*/ 52 h 60"/>
                      <a:gd name="T42" fmla="*/ 19 w 44"/>
                      <a:gd name="T43" fmla="*/ 57 h 60"/>
                      <a:gd name="T44" fmla="*/ 23 w 44"/>
                      <a:gd name="T45" fmla="*/ 56 h 60"/>
                      <a:gd name="T46" fmla="*/ 25 w 44"/>
                      <a:gd name="T47" fmla="*/ 51 h 60"/>
                      <a:gd name="T48" fmla="*/ 28 w 44"/>
                      <a:gd name="T49" fmla="*/ 50 h 60"/>
                      <a:gd name="T50" fmla="*/ 26 w 44"/>
                      <a:gd name="T51" fmla="*/ 55 h 60"/>
                      <a:gd name="T52" fmla="*/ 23 w 44"/>
                      <a:gd name="T53" fmla="*/ 56 h 60"/>
                      <a:gd name="T54" fmla="*/ 32 w 44"/>
                      <a:gd name="T55" fmla="*/ 51 h 60"/>
                      <a:gd name="T56" fmla="*/ 31 w 44"/>
                      <a:gd name="T57" fmla="*/ 48 h 60"/>
                      <a:gd name="T58" fmla="*/ 32 w 44"/>
                      <a:gd name="T59" fmla="*/ 51 h 60"/>
                      <a:gd name="T60" fmla="*/ 37 w 44"/>
                      <a:gd name="T61" fmla="*/ 43 h 60"/>
                      <a:gd name="T62" fmla="*/ 38 w 44"/>
                      <a:gd name="T63" fmla="*/ 43 h 60"/>
                      <a:gd name="T64" fmla="*/ 6 w 44"/>
                      <a:gd name="T65" fmla="*/ 20 h 60"/>
                      <a:gd name="T66" fmla="*/ 25 w 44"/>
                      <a:gd name="T67" fmla="*/ 4 h 60"/>
                      <a:gd name="T68" fmla="*/ 37 w 44"/>
                      <a:gd name="T69" fmla="*/ 11 h 60"/>
                      <a:gd name="T70" fmla="*/ 37 w 44"/>
                      <a:gd name="T71" fmla="*/ 11 h 60"/>
                      <a:gd name="T72" fmla="*/ 38 w 44"/>
                      <a:gd name="T73" fmla="*/ 35 h 60"/>
                      <a:gd name="T74" fmla="*/ 21 w 44"/>
                      <a:gd name="T75" fmla="*/ 48 h 60"/>
                      <a:gd name="T76" fmla="*/ 5 w 44"/>
                      <a:gd name="T7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60">
                        <a:moveTo>
                          <a:pt x="19" y="60"/>
                        </a:moveTo>
                        <a:cubicBezTo>
                          <a:pt x="20" y="60"/>
                          <a:pt x="20" y="60"/>
                          <a:pt x="21" y="60"/>
                        </a:cubicBezTo>
                        <a:cubicBezTo>
                          <a:pt x="21" y="60"/>
                          <a:pt x="21" y="60"/>
                          <a:pt x="21" y="60"/>
                        </a:cubicBezTo>
                        <a:cubicBezTo>
                          <a:pt x="23" y="60"/>
                          <a:pt x="25" y="60"/>
                          <a:pt x="27" y="59"/>
                        </a:cubicBezTo>
                        <a:cubicBezTo>
                          <a:pt x="34" y="57"/>
                          <a:pt x="38" y="51"/>
                          <a:pt x="41" y="45"/>
                        </a:cubicBezTo>
                        <a:cubicBezTo>
                          <a:pt x="43" y="39"/>
                          <a:pt x="44" y="32"/>
                          <a:pt x="44" y="24"/>
                        </a:cubicBezTo>
                        <a:cubicBezTo>
                          <a:pt x="44" y="23"/>
                          <a:pt x="43" y="23"/>
                          <a:pt x="43" y="22"/>
                        </a:cubicBezTo>
                        <a:cubicBezTo>
                          <a:pt x="43" y="18"/>
                          <a:pt x="42" y="14"/>
                          <a:pt x="40" y="10"/>
                        </a:cubicBezTo>
                        <a:cubicBezTo>
                          <a:pt x="40" y="10"/>
                          <a:pt x="40" y="10"/>
                          <a:pt x="40" y="10"/>
                        </a:cubicBezTo>
                        <a:cubicBezTo>
                          <a:pt x="39" y="8"/>
                          <a:pt x="38" y="6"/>
                          <a:pt x="36" y="5"/>
                        </a:cubicBezTo>
                        <a:cubicBezTo>
                          <a:pt x="33" y="2"/>
                          <a:pt x="29" y="0"/>
                          <a:pt x="25" y="0"/>
                        </a:cubicBezTo>
                        <a:cubicBezTo>
                          <a:pt x="22" y="0"/>
                          <a:pt x="18" y="1"/>
                          <a:pt x="16" y="3"/>
                        </a:cubicBezTo>
                        <a:cubicBezTo>
                          <a:pt x="9" y="6"/>
                          <a:pt x="5" y="13"/>
                          <a:pt x="3" y="19"/>
                        </a:cubicBezTo>
                        <a:cubicBezTo>
                          <a:pt x="2" y="22"/>
                          <a:pt x="1" y="26"/>
                          <a:pt x="1" y="29"/>
                        </a:cubicBezTo>
                        <a:cubicBezTo>
                          <a:pt x="1" y="29"/>
                          <a:pt x="1" y="29"/>
                          <a:pt x="1" y="30"/>
                        </a:cubicBezTo>
                        <a:cubicBezTo>
                          <a:pt x="0" y="33"/>
                          <a:pt x="0" y="37"/>
                          <a:pt x="0" y="40"/>
                        </a:cubicBezTo>
                        <a:cubicBezTo>
                          <a:pt x="0" y="45"/>
                          <a:pt x="1" y="49"/>
                          <a:pt x="4" y="53"/>
                        </a:cubicBezTo>
                        <a:cubicBezTo>
                          <a:pt x="8" y="58"/>
                          <a:pt x="14" y="60"/>
                          <a:pt x="19" y="60"/>
                        </a:cubicBezTo>
                        <a:close/>
                        <a:moveTo>
                          <a:pt x="4" y="41"/>
                        </a:moveTo>
                        <a:cubicBezTo>
                          <a:pt x="4" y="41"/>
                          <a:pt x="4" y="41"/>
                          <a:pt x="4" y="41"/>
                        </a:cubicBezTo>
                        <a:cubicBezTo>
                          <a:pt x="4" y="42"/>
                          <a:pt x="4" y="42"/>
                          <a:pt x="4" y="42"/>
                        </a:cubicBezTo>
                        <a:cubicBezTo>
                          <a:pt x="4" y="42"/>
                          <a:pt x="4" y="41"/>
                          <a:pt x="4" y="41"/>
                        </a:cubicBezTo>
                        <a:close/>
                        <a:moveTo>
                          <a:pt x="6" y="45"/>
                        </a:moveTo>
                        <a:cubicBezTo>
                          <a:pt x="6" y="45"/>
                          <a:pt x="6" y="45"/>
                          <a:pt x="7" y="46"/>
                        </a:cubicBezTo>
                        <a:cubicBezTo>
                          <a:pt x="6" y="47"/>
                          <a:pt x="6" y="48"/>
                          <a:pt x="6" y="49"/>
                        </a:cubicBezTo>
                        <a:cubicBezTo>
                          <a:pt x="5" y="49"/>
                          <a:pt x="5" y="48"/>
                          <a:pt x="5" y="48"/>
                        </a:cubicBezTo>
                        <a:cubicBezTo>
                          <a:pt x="5" y="47"/>
                          <a:pt x="6" y="46"/>
                          <a:pt x="6" y="45"/>
                        </a:cubicBezTo>
                        <a:close/>
                        <a:moveTo>
                          <a:pt x="8" y="52"/>
                        </a:moveTo>
                        <a:cubicBezTo>
                          <a:pt x="8" y="50"/>
                          <a:pt x="8" y="49"/>
                          <a:pt x="9" y="48"/>
                        </a:cubicBezTo>
                        <a:cubicBezTo>
                          <a:pt x="10" y="48"/>
                          <a:pt x="10" y="48"/>
                          <a:pt x="11" y="49"/>
                        </a:cubicBezTo>
                        <a:cubicBezTo>
                          <a:pt x="10" y="50"/>
                          <a:pt x="10" y="52"/>
                          <a:pt x="9" y="53"/>
                        </a:cubicBezTo>
                        <a:cubicBezTo>
                          <a:pt x="9" y="53"/>
                          <a:pt x="8" y="52"/>
                          <a:pt x="8" y="52"/>
                        </a:cubicBezTo>
                        <a:close/>
                        <a:moveTo>
                          <a:pt x="12" y="55"/>
                        </a:moveTo>
                        <a:cubicBezTo>
                          <a:pt x="12" y="55"/>
                          <a:pt x="12" y="54"/>
                          <a:pt x="12" y="54"/>
                        </a:cubicBezTo>
                        <a:cubicBezTo>
                          <a:pt x="12" y="53"/>
                          <a:pt x="13" y="51"/>
                          <a:pt x="13" y="50"/>
                        </a:cubicBezTo>
                        <a:cubicBezTo>
                          <a:pt x="14" y="50"/>
                          <a:pt x="15" y="51"/>
                          <a:pt x="15" y="51"/>
                        </a:cubicBezTo>
                        <a:cubicBezTo>
                          <a:pt x="14" y="52"/>
                          <a:pt x="14" y="54"/>
                          <a:pt x="13" y="55"/>
                        </a:cubicBezTo>
                        <a:cubicBezTo>
                          <a:pt x="13" y="55"/>
                          <a:pt x="12" y="55"/>
                          <a:pt x="12" y="55"/>
                        </a:cubicBezTo>
                        <a:close/>
                        <a:moveTo>
                          <a:pt x="16" y="56"/>
                        </a:moveTo>
                        <a:cubicBezTo>
                          <a:pt x="16" y="55"/>
                          <a:pt x="17" y="53"/>
                          <a:pt x="18" y="51"/>
                        </a:cubicBezTo>
                        <a:cubicBezTo>
                          <a:pt x="19" y="51"/>
                          <a:pt x="20" y="52"/>
                          <a:pt x="21" y="52"/>
                        </a:cubicBezTo>
                        <a:cubicBezTo>
                          <a:pt x="21" y="52"/>
                          <a:pt x="21" y="52"/>
                          <a:pt x="22" y="52"/>
                        </a:cubicBezTo>
                        <a:cubicBezTo>
                          <a:pt x="21" y="53"/>
                          <a:pt x="21" y="55"/>
                          <a:pt x="20" y="56"/>
                        </a:cubicBezTo>
                        <a:cubicBezTo>
                          <a:pt x="20" y="56"/>
                          <a:pt x="20" y="57"/>
                          <a:pt x="19" y="57"/>
                        </a:cubicBezTo>
                        <a:cubicBezTo>
                          <a:pt x="18" y="57"/>
                          <a:pt x="17" y="56"/>
                          <a:pt x="16" y="56"/>
                        </a:cubicBezTo>
                        <a:close/>
                        <a:moveTo>
                          <a:pt x="23" y="56"/>
                        </a:moveTo>
                        <a:cubicBezTo>
                          <a:pt x="24" y="55"/>
                          <a:pt x="24" y="53"/>
                          <a:pt x="24" y="52"/>
                        </a:cubicBezTo>
                        <a:cubicBezTo>
                          <a:pt x="25" y="52"/>
                          <a:pt x="25" y="51"/>
                          <a:pt x="25" y="51"/>
                        </a:cubicBezTo>
                        <a:cubicBezTo>
                          <a:pt x="25" y="51"/>
                          <a:pt x="26" y="51"/>
                          <a:pt x="27" y="51"/>
                        </a:cubicBezTo>
                        <a:cubicBezTo>
                          <a:pt x="27" y="51"/>
                          <a:pt x="27" y="50"/>
                          <a:pt x="28" y="50"/>
                        </a:cubicBezTo>
                        <a:cubicBezTo>
                          <a:pt x="27" y="52"/>
                          <a:pt x="27" y="53"/>
                          <a:pt x="26" y="55"/>
                        </a:cubicBezTo>
                        <a:cubicBezTo>
                          <a:pt x="26" y="55"/>
                          <a:pt x="26" y="55"/>
                          <a:pt x="26" y="55"/>
                        </a:cubicBezTo>
                        <a:cubicBezTo>
                          <a:pt x="26" y="55"/>
                          <a:pt x="26" y="56"/>
                          <a:pt x="26" y="56"/>
                        </a:cubicBezTo>
                        <a:cubicBezTo>
                          <a:pt x="25" y="56"/>
                          <a:pt x="24" y="56"/>
                          <a:pt x="23" y="56"/>
                        </a:cubicBezTo>
                        <a:close/>
                        <a:moveTo>
                          <a:pt x="32" y="51"/>
                        </a:moveTo>
                        <a:cubicBezTo>
                          <a:pt x="32" y="51"/>
                          <a:pt x="32" y="51"/>
                          <a:pt x="32" y="51"/>
                        </a:cubicBezTo>
                        <a:cubicBezTo>
                          <a:pt x="31" y="52"/>
                          <a:pt x="30" y="53"/>
                          <a:pt x="29" y="54"/>
                        </a:cubicBezTo>
                        <a:cubicBezTo>
                          <a:pt x="30" y="52"/>
                          <a:pt x="31" y="50"/>
                          <a:pt x="31" y="48"/>
                        </a:cubicBezTo>
                        <a:cubicBezTo>
                          <a:pt x="32" y="48"/>
                          <a:pt x="33" y="48"/>
                          <a:pt x="33" y="47"/>
                        </a:cubicBezTo>
                        <a:cubicBezTo>
                          <a:pt x="33" y="48"/>
                          <a:pt x="33" y="50"/>
                          <a:pt x="32" y="51"/>
                        </a:cubicBezTo>
                        <a:close/>
                        <a:moveTo>
                          <a:pt x="36" y="46"/>
                        </a:moveTo>
                        <a:cubicBezTo>
                          <a:pt x="36" y="45"/>
                          <a:pt x="37" y="44"/>
                          <a:pt x="37" y="43"/>
                        </a:cubicBezTo>
                        <a:cubicBezTo>
                          <a:pt x="37" y="43"/>
                          <a:pt x="38" y="42"/>
                          <a:pt x="38" y="41"/>
                        </a:cubicBezTo>
                        <a:cubicBezTo>
                          <a:pt x="38" y="42"/>
                          <a:pt x="38" y="43"/>
                          <a:pt x="38" y="43"/>
                        </a:cubicBezTo>
                        <a:cubicBezTo>
                          <a:pt x="37" y="44"/>
                          <a:pt x="37" y="45"/>
                          <a:pt x="36" y="46"/>
                        </a:cubicBezTo>
                        <a:close/>
                        <a:moveTo>
                          <a:pt x="6" y="20"/>
                        </a:moveTo>
                        <a:cubicBezTo>
                          <a:pt x="8" y="14"/>
                          <a:pt x="12" y="9"/>
                          <a:pt x="17" y="6"/>
                        </a:cubicBezTo>
                        <a:cubicBezTo>
                          <a:pt x="20" y="5"/>
                          <a:pt x="22" y="4"/>
                          <a:pt x="25" y="4"/>
                        </a:cubicBezTo>
                        <a:cubicBezTo>
                          <a:pt x="28" y="4"/>
                          <a:pt x="32" y="5"/>
                          <a:pt x="34" y="7"/>
                        </a:cubicBezTo>
                        <a:cubicBezTo>
                          <a:pt x="35" y="8"/>
                          <a:pt x="36" y="10"/>
                          <a:pt x="37" y="11"/>
                        </a:cubicBezTo>
                        <a:cubicBezTo>
                          <a:pt x="38" y="11"/>
                          <a:pt x="38" y="11"/>
                          <a:pt x="38" y="11"/>
                        </a:cubicBezTo>
                        <a:cubicBezTo>
                          <a:pt x="37" y="11"/>
                          <a:pt x="37" y="11"/>
                          <a:pt x="37" y="11"/>
                        </a:cubicBezTo>
                        <a:cubicBezTo>
                          <a:pt x="39" y="15"/>
                          <a:pt x="40" y="20"/>
                          <a:pt x="40" y="24"/>
                        </a:cubicBezTo>
                        <a:cubicBezTo>
                          <a:pt x="40" y="28"/>
                          <a:pt x="39" y="32"/>
                          <a:pt x="38" y="35"/>
                        </a:cubicBezTo>
                        <a:cubicBezTo>
                          <a:pt x="35" y="40"/>
                          <a:pt x="31" y="45"/>
                          <a:pt x="26" y="47"/>
                        </a:cubicBezTo>
                        <a:cubicBezTo>
                          <a:pt x="24" y="48"/>
                          <a:pt x="22" y="48"/>
                          <a:pt x="21" y="48"/>
                        </a:cubicBezTo>
                        <a:cubicBezTo>
                          <a:pt x="17" y="48"/>
                          <a:pt x="12" y="46"/>
                          <a:pt x="10" y="43"/>
                        </a:cubicBezTo>
                        <a:cubicBezTo>
                          <a:pt x="6" y="40"/>
                          <a:pt x="5" y="35"/>
                          <a:pt x="5" y="30"/>
                        </a:cubicBezTo>
                        <a:cubicBezTo>
                          <a:pt x="5" y="27"/>
                          <a:pt x="5" y="23"/>
                          <a:pt x="6"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5" name="Freeform 191"/>
                  <p:cNvSpPr>
                    <a:spLocks noEditPoints="1"/>
                  </p:cNvSpPr>
                  <p:nvPr>
                    <p:custDataLst>
                      <p:tags r:id="rId32"/>
                    </p:custDataLst>
                  </p:nvPr>
                </p:nvSpPr>
                <p:spPr bwMode="auto">
                  <a:xfrm>
                    <a:off x="4742" y="1074"/>
                    <a:ext cx="175" cy="276"/>
                  </a:xfrm>
                  <a:custGeom>
                    <a:avLst/>
                    <a:gdLst>
                      <a:gd name="T0" fmla="*/ 2 w 74"/>
                      <a:gd name="T1" fmla="*/ 105 h 117"/>
                      <a:gd name="T2" fmla="*/ 15 w 74"/>
                      <a:gd name="T3" fmla="*/ 117 h 117"/>
                      <a:gd name="T4" fmla="*/ 15 w 74"/>
                      <a:gd name="T5" fmla="*/ 117 h 117"/>
                      <a:gd name="T6" fmla="*/ 16 w 74"/>
                      <a:gd name="T7" fmla="*/ 117 h 117"/>
                      <a:gd name="T8" fmla="*/ 16 w 74"/>
                      <a:gd name="T9" fmla="*/ 117 h 117"/>
                      <a:gd name="T10" fmla="*/ 17 w 74"/>
                      <a:gd name="T11" fmla="*/ 117 h 117"/>
                      <a:gd name="T12" fmla="*/ 17 w 74"/>
                      <a:gd name="T13" fmla="*/ 116 h 117"/>
                      <a:gd name="T14" fmla="*/ 74 w 74"/>
                      <a:gd name="T15" fmla="*/ 25 h 117"/>
                      <a:gd name="T16" fmla="*/ 74 w 74"/>
                      <a:gd name="T17" fmla="*/ 21 h 117"/>
                      <a:gd name="T18" fmla="*/ 74 w 74"/>
                      <a:gd name="T19" fmla="*/ 9 h 117"/>
                      <a:gd name="T20" fmla="*/ 74 w 74"/>
                      <a:gd name="T21" fmla="*/ 9 h 117"/>
                      <a:gd name="T22" fmla="*/ 74 w 74"/>
                      <a:gd name="T23" fmla="*/ 8 h 117"/>
                      <a:gd name="T24" fmla="*/ 73 w 74"/>
                      <a:gd name="T25" fmla="*/ 8 h 117"/>
                      <a:gd name="T26" fmla="*/ 60 w 74"/>
                      <a:gd name="T27" fmla="*/ 0 h 117"/>
                      <a:gd name="T28" fmla="*/ 30 w 74"/>
                      <a:gd name="T29" fmla="*/ 46 h 117"/>
                      <a:gd name="T30" fmla="*/ 0 w 74"/>
                      <a:gd name="T31" fmla="*/ 87 h 117"/>
                      <a:gd name="T32" fmla="*/ 0 w 74"/>
                      <a:gd name="T33" fmla="*/ 88 h 117"/>
                      <a:gd name="T34" fmla="*/ 0 w 74"/>
                      <a:gd name="T35" fmla="*/ 89 h 117"/>
                      <a:gd name="T36" fmla="*/ 0 w 74"/>
                      <a:gd name="T37" fmla="*/ 95 h 117"/>
                      <a:gd name="T38" fmla="*/ 0 w 74"/>
                      <a:gd name="T39" fmla="*/ 104 h 117"/>
                      <a:gd name="T40" fmla="*/ 70 w 74"/>
                      <a:gd name="T41" fmla="*/ 23 h 117"/>
                      <a:gd name="T42" fmla="*/ 18 w 74"/>
                      <a:gd name="T43" fmla="*/ 101 h 117"/>
                      <a:gd name="T44" fmla="*/ 70 w 74"/>
                      <a:gd name="T45" fmla="*/ 21 h 117"/>
                      <a:gd name="T46" fmla="*/ 12 w 74"/>
                      <a:gd name="T47" fmla="*/ 109 h 117"/>
                      <a:gd name="T48" fmla="*/ 14 w 74"/>
                      <a:gd name="T49" fmla="*/ 103 h 117"/>
                      <a:gd name="T50" fmla="*/ 12 w 74"/>
                      <a:gd name="T51" fmla="*/ 109 h 117"/>
                      <a:gd name="T52" fmla="*/ 10 w 74"/>
                      <a:gd name="T53" fmla="*/ 107 h 117"/>
                      <a:gd name="T54" fmla="*/ 11 w 74"/>
                      <a:gd name="T55" fmla="*/ 99 h 117"/>
                      <a:gd name="T56" fmla="*/ 10 w 74"/>
                      <a:gd name="T57" fmla="*/ 107 h 117"/>
                      <a:gd name="T58" fmla="*/ 4 w 74"/>
                      <a:gd name="T59" fmla="*/ 103 h 117"/>
                      <a:gd name="T60" fmla="*/ 7 w 74"/>
                      <a:gd name="T61" fmla="*/ 95 h 117"/>
                      <a:gd name="T62" fmla="*/ 5 w 74"/>
                      <a:gd name="T63" fmla="*/ 104 h 117"/>
                      <a:gd name="T64" fmla="*/ 4 w 74"/>
                      <a:gd name="T65" fmla="*/ 95 h 117"/>
                      <a:gd name="T66" fmla="*/ 5 w 74"/>
                      <a:gd name="T67" fmla="*/ 94 h 117"/>
                      <a:gd name="T68" fmla="*/ 33 w 74"/>
                      <a:gd name="T69" fmla="*/ 48 h 117"/>
                      <a:gd name="T70" fmla="*/ 65 w 74"/>
                      <a:gd name="T71" fmla="*/ 6 h 117"/>
                      <a:gd name="T72" fmla="*/ 15 w 74"/>
                      <a:gd name="T73" fmla="*/ 98 h 117"/>
                      <a:gd name="T74" fmla="*/ 33 w 74"/>
                      <a:gd name="T75" fmla="*/ 4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117">
                        <a:moveTo>
                          <a:pt x="1" y="105"/>
                        </a:moveTo>
                        <a:cubicBezTo>
                          <a:pt x="1" y="105"/>
                          <a:pt x="1" y="106"/>
                          <a:pt x="2" y="105"/>
                        </a:cubicBezTo>
                        <a:cubicBezTo>
                          <a:pt x="6" y="109"/>
                          <a:pt x="11" y="112"/>
                          <a:pt x="14" y="116"/>
                        </a:cubicBezTo>
                        <a:cubicBezTo>
                          <a:pt x="14" y="116"/>
                          <a:pt x="15" y="117"/>
                          <a:pt x="15" y="117"/>
                        </a:cubicBezTo>
                        <a:cubicBezTo>
                          <a:pt x="15" y="117"/>
                          <a:pt x="15" y="117"/>
                          <a:pt x="15" y="117"/>
                        </a:cubicBezTo>
                        <a:cubicBezTo>
                          <a:pt x="15" y="117"/>
                          <a:pt x="15" y="117"/>
                          <a:pt x="15" y="117"/>
                        </a:cubicBezTo>
                        <a:cubicBezTo>
                          <a:pt x="15" y="117"/>
                          <a:pt x="15" y="117"/>
                          <a:pt x="15" y="117"/>
                        </a:cubicBezTo>
                        <a:cubicBezTo>
                          <a:pt x="15" y="117"/>
                          <a:pt x="15" y="117"/>
                          <a:pt x="16" y="117"/>
                        </a:cubicBezTo>
                        <a:cubicBezTo>
                          <a:pt x="16" y="117"/>
                          <a:pt x="16" y="117"/>
                          <a:pt x="16" y="117"/>
                        </a:cubicBezTo>
                        <a:cubicBezTo>
                          <a:pt x="16" y="117"/>
                          <a:pt x="16" y="117"/>
                          <a:pt x="16" y="117"/>
                        </a:cubicBezTo>
                        <a:cubicBezTo>
                          <a:pt x="16" y="117"/>
                          <a:pt x="16" y="117"/>
                          <a:pt x="17" y="117"/>
                        </a:cubicBezTo>
                        <a:cubicBezTo>
                          <a:pt x="17" y="117"/>
                          <a:pt x="17" y="117"/>
                          <a:pt x="17" y="117"/>
                        </a:cubicBezTo>
                        <a:cubicBezTo>
                          <a:pt x="17" y="117"/>
                          <a:pt x="17" y="117"/>
                          <a:pt x="17" y="116"/>
                        </a:cubicBezTo>
                        <a:cubicBezTo>
                          <a:pt x="17" y="116"/>
                          <a:pt x="17" y="116"/>
                          <a:pt x="17" y="116"/>
                        </a:cubicBezTo>
                        <a:cubicBezTo>
                          <a:pt x="17" y="116"/>
                          <a:pt x="17" y="116"/>
                          <a:pt x="17" y="116"/>
                        </a:cubicBezTo>
                        <a:cubicBezTo>
                          <a:pt x="36" y="88"/>
                          <a:pt x="57" y="54"/>
                          <a:pt x="74" y="25"/>
                        </a:cubicBezTo>
                        <a:cubicBezTo>
                          <a:pt x="74" y="24"/>
                          <a:pt x="74" y="24"/>
                          <a:pt x="74" y="24"/>
                        </a:cubicBezTo>
                        <a:cubicBezTo>
                          <a:pt x="74" y="23"/>
                          <a:pt x="74" y="22"/>
                          <a:pt x="74" y="21"/>
                        </a:cubicBezTo>
                        <a:cubicBezTo>
                          <a:pt x="74" y="19"/>
                          <a:pt x="74" y="16"/>
                          <a:pt x="74" y="13"/>
                        </a:cubicBezTo>
                        <a:cubicBezTo>
                          <a:pt x="74" y="12"/>
                          <a:pt x="74" y="11"/>
                          <a:pt x="74" y="9"/>
                        </a:cubicBezTo>
                        <a:cubicBezTo>
                          <a:pt x="74" y="9"/>
                          <a:pt x="74" y="9"/>
                          <a:pt x="74" y="9"/>
                        </a:cubicBezTo>
                        <a:cubicBezTo>
                          <a:pt x="74" y="9"/>
                          <a:pt x="74" y="9"/>
                          <a:pt x="74" y="9"/>
                        </a:cubicBezTo>
                        <a:cubicBezTo>
                          <a:pt x="74" y="9"/>
                          <a:pt x="74" y="9"/>
                          <a:pt x="74" y="9"/>
                        </a:cubicBezTo>
                        <a:cubicBezTo>
                          <a:pt x="74" y="8"/>
                          <a:pt x="74" y="8"/>
                          <a:pt x="74" y="8"/>
                        </a:cubicBezTo>
                        <a:cubicBezTo>
                          <a:pt x="74" y="8"/>
                          <a:pt x="73" y="8"/>
                          <a:pt x="73" y="8"/>
                        </a:cubicBezTo>
                        <a:cubicBezTo>
                          <a:pt x="73" y="8"/>
                          <a:pt x="73" y="8"/>
                          <a:pt x="73" y="8"/>
                        </a:cubicBezTo>
                        <a:cubicBezTo>
                          <a:pt x="70" y="6"/>
                          <a:pt x="69" y="5"/>
                          <a:pt x="67" y="3"/>
                        </a:cubicBezTo>
                        <a:cubicBezTo>
                          <a:pt x="65" y="2"/>
                          <a:pt x="63" y="1"/>
                          <a:pt x="60" y="0"/>
                        </a:cubicBezTo>
                        <a:cubicBezTo>
                          <a:pt x="59" y="0"/>
                          <a:pt x="58" y="0"/>
                          <a:pt x="58" y="1"/>
                        </a:cubicBezTo>
                        <a:cubicBezTo>
                          <a:pt x="48" y="16"/>
                          <a:pt x="39" y="31"/>
                          <a:pt x="30" y="46"/>
                        </a:cubicBezTo>
                        <a:cubicBezTo>
                          <a:pt x="21" y="60"/>
                          <a:pt x="12" y="75"/>
                          <a:pt x="0" y="87"/>
                        </a:cubicBezTo>
                        <a:cubicBezTo>
                          <a:pt x="0" y="87"/>
                          <a:pt x="0" y="87"/>
                          <a:pt x="0" y="87"/>
                        </a:cubicBezTo>
                        <a:cubicBezTo>
                          <a:pt x="0" y="88"/>
                          <a:pt x="0" y="88"/>
                          <a:pt x="0" y="88"/>
                        </a:cubicBezTo>
                        <a:cubicBezTo>
                          <a:pt x="0" y="88"/>
                          <a:pt x="0" y="88"/>
                          <a:pt x="0" y="88"/>
                        </a:cubicBezTo>
                        <a:cubicBezTo>
                          <a:pt x="0" y="88"/>
                          <a:pt x="0" y="88"/>
                          <a:pt x="0" y="88"/>
                        </a:cubicBezTo>
                        <a:cubicBezTo>
                          <a:pt x="0" y="88"/>
                          <a:pt x="0" y="88"/>
                          <a:pt x="0" y="89"/>
                        </a:cubicBezTo>
                        <a:cubicBezTo>
                          <a:pt x="0" y="89"/>
                          <a:pt x="0" y="89"/>
                          <a:pt x="0" y="89"/>
                        </a:cubicBezTo>
                        <a:cubicBezTo>
                          <a:pt x="0" y="91"/>
                          <a:pt x="0" y="93"/>
                          <a:pt x="0" y="95"/>
                        </a:cubicBezTo>
                        <a:cubicBezTo>
                          <a:pt x="0" y="97"/>
                          <a:pt x="0" y="99"/>
                          <a:pt x="0" y="103"/>
                        </a:cubicBezTo>
                        <a:cubicBezTo>
                          <a:pt x="0" y="103"/>
                          <a:pt x="0" y="104"/>
                          <a:pt x="0" y="104"/>
                        </a:cubicBezTo>
                        <a:cubicBezTo>
                          <a:pt x="0" y="104"/>
                          <a:pt x="0" y="105"/>
                          <a:pt x="1" y="105"/>
                        </a:cubicBezTo>
                        <a:close/>
                        <a:moveTo>
                          <a:pt x="70" y="23"/>
                        </a:moveTo>
                        <a:cubicBezTo>
                          <a:pt x="55" y="51"/>
                          <a:pt x="35" y="82"/>
                          <a:pt x="17" y="109"/>
                        </a:cubicBezTo>
                        <a:cubicBezTo>
                          <a:pt x="17" y="107"/>
                          <a:pt x="18" y="104"/>
                          <a:pt x="18" y="101"/>
                        </a:cubicBezTo>
                        <a:cubicBezTo>
                          <a:pt x="35" y="75"/>
                          <a:pt x="54" y="44"/>
                          <a:pt x="71" y="16"/>
                        </a:cubicBezTo>
                        <a:cubicBezTo>
                          <a:pt x="70" y="18"/>
                          <a:pt x="70" y="19"/>
                          <a:pt x="70" y="21"/>
                        </a:cubicBezTo>
                        <a:cubicBezTo>
                          <a:pt x="70" y="22"/>
                          <a:pt x="70" y="22"/>
                          <a:pt x="70" y="23"/>
                        </a:cubicBezTo>
                        <a:close/>
                        <a:moveTo>
                          <a:pt x="12" y="109"/>
                        </a:moveTo>
                        <a:cubicBezTo>
                          <a:pt x="12" y="109"/>
                          <a:pt x="12" y="108"/>
                          <a:pt x="12" y="108"/>
                        </a:cubicBezTo>
                        <a:cubicBezTo>
                          <a:pt x="13" y="106"/>
                          <a:pt x="13" y="105"/>
                          <a:pt x="14" y="103"/>
                        </a:cubicBezTo>
                        <a:cubicBezTo>
                          <a:pt x="14" y="106"/>
                          <a:pt x="14" y="108"/>
                          <a:pt x="14" y="111"/>
                        </a:cubicBezTo>
                        <a:cubicBezTo>
                          <a:pt x="13" y="110"/>
                          <a:pt x="13" y="110"/>
                          <a:pt x="12" y="109"/>
                        </a:cubicBezTo>
                        <a:cubicBezTo>
                          <a:pt x="12" y="109"/>
                          <a:pt x="12" y="109"/>
                          <a:pt x="12" y="109"/>
                        </a:cubicBezTo>
                        <a:close/>
                        <a:moveTo>
                          <a:pt x="10" y="107"/>
                        </a:moveTo>
                        <a:cubicBezTo>
                          <a:pt x="9" y="106"/>
                          <a:pt x="8" y="106"/>
                          <a:pt x="7" y="105"/>
                        </a:cubicBezTo>
                        <a:cubicBezTo>
                          <a:pt x="8" y="103"/>
                          <a:pt x="9" y="101"/>
                          <a:pt x="11" y="99"/>
                        </a:cubicBezTo>
                        <a:cubicBezTo>
                          <a:pt x="11" y="99"/>
                          <a:pt x="12" y="100"/>
                          <a:pt x="12" y="100"/>
                        </a:cubicBezTo>
                        <a:cubicBezTo>
                          <a:pt x="11" y="102"/>
                          <a:pt x="10" y="105"/>
                          <a:pt x="10" y="107"/>
                        </a:cubicBezTo>
                        <a:close/>
                        <a:moveTo>
                          <a:pt x="5" y="104"/>
                        </a:moveTo>
                        <a:cubicBezTo>
                          <a:pt x="5" y="103"/>
                          <a:pt x="4" y="103"/>
                          <a:pt x="4" y="103"/>
                        </a:cubicBezTo>
                        <a:cubicBezTo>
                          <a:pt x="4" y="103"/>
                          <a:pt x="4" y="103"/>
                          <a:pt x="4" y="102"/>
                        </a:cubicBezTo>
                        <a:cubicBezTo>
                          <a:pt x="5" y="100"/>
                          <a:pt x="6" y="98"/>
                          <a:pt x="7" y="95"/>
                        </a:cubicBezTo>
                        <a:cubicBezTo>
                          <a:pt x="8" y="96"/>
                          <a:pt x="8" y="96"/>
                          <a:pt x="8" y="97"/>
                        </a:cubicBezTo>
                        <a:cubicBezTo>
                          <a:pt x="7" y="99"/>
                          <a:pt x="6" y="101"/>
                          <a:pt x="5" y="104"/>
                        </a:cubicBezTo>
                        <a:close/>
                        <a:moveTo>
                          <a:pt x="4" y="97"/>
                        </a:moveTo>
                        <a:cubicBezTo>
                          <a:pt x="4" y="96"/>
                          <a:pt x="4" y="95"/>
                          <a:pt x="4" y="95"/>
                        </a:cubicBezTo>
                        <a:cubicBezTo>
                          <a:pt x="4" y="94"/>
                          <a:pt x="4" y="93"/>
                          <a:pt x="4" y="93"/>
                        </a:cubicBezTo>
                        <a:cubicBezTo>
                          <a:pt x="4" y="93"/>
                          <a:pt x="5" y="93"/>
                          <a:pt x="5" y="94"/>
                        </a:cubicBezTo>
                        <a:cubicBezTo>
                          <a:pt x="5" y="95"/>
                          <a:pt x="4" y="96"/>
                          <a:pt x="4" y="97"/>
                        </a:cubicBezTo>
                        <a:close/>
                        <a:moveTo>
                          <a:pt x="33" y="48"/>
                        </a:moveTo>
                        <a:cubicBezTo>
                          <a:pt x="42" y="33"/>
                          <a:pt x="51" y="19"/>
                          <a:pt x="60" y="4"/>
                        </a:cubicBezTo>
                        <a:cubicBezTo>
                          <a:pt x="62" y="4"/>
                          <a:pt x="63" y="5"/>
                          <a:pt x="65" y="6"/>
                        </a:cubicBezTo>
                        <a:cubicBezTo>
                          <a:pt x="66" y="7"/>
                          <a:pt x="68" y="9"/>
                          <a:pt x="70" y="10"/>
                        </a:cubicBezTo>
                        <a:cubicBezTo>
                          <a:pt x="54" y="39"/>
                          <a:pt x="33" y="70"/>
                          <a:pt x="15" y="98"/>
                        </a:cubicBezTo>
                        <a:cubicBezTo>
                          <a:pt x="12" y="95"/>
                          <a:pt x="8" y="91"/>
                          <a:pt x="4" y="88"/>
                        </a:cubicBezTo>
                        <a:cubicBezTo>
                          <a:pt x="15" y="76"/>
                          <a:pt x="24" y="62"/>
                          <a:pt x="33"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6" name="Freeform 192"/>
                  <p:cNvSpPr>
                    <a:spLocks noEditPoints="1"/>
                  </p:cNvSpPr>
                  <p:nvPr>
                    <p:custDataLst>
                      <p:tags r:id="rId33"/>
                    </p:custDataLst>
                  </p:nvPr>
                </p:nvSpPr>
                <p:spPr bwMode="auto">
                  <a:xfrm>
                    <a:off x="5215" y="3114"/>
                    <a:ext cx="337" cy="440"/>
                  </a:xfrm>
                  <a:custGeom>
                    <a:avLst/>
                    <a:gdLst>
                      <a:gd name="T0" fmla="*/ 119 w 142"/>
                      <a:gd name="T1" fmla="*/ 2 h 186"/>
                      <a:gd name="T2" fmla="*/ 109 w 142"/>
                      <a:gd name="T3" fmla="*/ 0 h 186"/>
                      <a:gd name="T4" fmla="*/ 108 w 142"/>
                      <a:gd name="T5" fmla="*/ 0 h 186"/>
                      <a:gd name="T6" fmla="*/ 99 w 142"/>
                      <a:gd name="T7" fmla="*/ 11 h 186"/>
                      <a:gd name="T8" fmla="*/ 99 w 142"/>
                      <a:gd name="T9" fmla="*/ 12 h 186"/>
                      <a:gd name="T10" fmla="*/ 100 w 142"/>
                      <a:gd name="T11" fmla="*/ 25 h 186"/>
                      <a:gd name="T12" fmla="*/ 64 w 142"/>
                      <a:gd name="T13" fmla="*/ 110 h 186"/>
                      <a:gd name="T14" fmla="*/ 44 w 142"/>
                      <a:gd name="T15" fmla="*/ 96 h 186"/>
                      <a:gd name="T16" fmla="*/ 43 w 142"/>
                      <a:gd name="T17" fmla="*/ 96 h 186"/>
                      <a:gd name="T18" fmla="*/ 27 w 142"/>
                      <a:gd name="T19" fmla="*/ 122 h 186"/>
                      <a:gd name="T20" fmla="*/ 3 w 142"/>
                      <a:gd name="T21" fmla="*/ 171 h 186"/>
                      <a:gd name="T22" fmla="*/ 0 w 142"/>
                      <a:gd name="T23" fmla="*/ 178 h 186"/>
                      <a:gd name="T24" fmla="*/ 0 w 142"/>
                      <a:gd name="T25" fmla="*/ 179 h 186"/>
                      <a:gd name="T26" fmla="*/ 20 w 142"/>
                      <a:gd name="T27" fmla="*/ 185 h 186"/>
                      <a:gd name="T28" fmla="*/ 34 w 142"/>
                      <a:gd name="T29" fmla="*/ 185 h 186"/>
                      <a:gd name="T30" fmla="*/ 100 w 142"/>
                      <a:gd name="T31" fmla="*/ 177 h 186"/>
                      <a:gd name="T32" fmla="*/ 116 w 142"/>
                      <a:gd name="T33" fmla="*/ 149 h 186"/>
                      <a:gd name="T34" fmla="*/ 75 w 142"/>
                      <a:gd name="T35" fmla="*/ 104 h 186"/>
                      <a:gd name="T36" fmla="*/ 91 w 142"/>
                      <a:gd name="T37" fmla="*/ 89 h 186"/>
                      <a:gd name="T38" fmla="*/ 90 w 142"/>
                      <a:gd name="T39" fmla="*/ 83 h 186"/>
                      <a:gd name="T40" fmla="*/ 98 w 142"/>
                      <a:gd name="T41" fmla="*/ 77 h 186"/>
                      <a:gd name="T42" fmla="*/ 101 w 142"/>
                      <a:gd name="T43" fmla="*/ 72 h 186"/>
                      <a:gd name="T44" fmla="*/ 99 w 142"/>
                      <a:gd name="T45" fmla="*/ 63 h 186"/>
                      <a:gd name="T46" fmla="*/ 106 w 142"/>
                      <a:gd name="T47" fmla="*/ 57 h 186"/>
                      <a:gd name="T48" fmla="*/ 102 w 142"/>
                      <a:gd name="T49" fmla="*/ 52 h 186"/>
                      <a:gd name="T50" fmla="*/ 104 w 142"/>
                      <a:gd name="T51" fmla="*/ 20 h 186"/>
                      <a:gd name="T52" fmla="*/ 108 w 142"/>
                      <a:gd name="T53" fmla="*/ 21 h 186"/>
                      <a:gd name="T54" fmla="*/ 104 w 142"/>
                      <a:gd name="T55" fmla="*/ 30 h 186"/>
                      <a:gd name="T56" fmla="*/ 104 w 142"/>
                      <a:gd name="T57" fmla="*/ 33 h 186"/>
                      <a:gd name="T58" fmla="*/ 104 w 142"/>
                      <a:gd name="T59" fmla="*/ 33 h 186"/>
                      <a:gd name="T60" fmla="*/ 109 w 142"/>
                      <a:gd name="T61" fmla="*/ 40 h 186"/>
                      <a:gd name="T62" fmla="*/ 103 w 142"/>
                      <a:gd name="T63" fmla="*/ 17 h 186"/>
                      <a:gd name="T64" fmla="*/ 70 w 142"/>
                      <a:gd name="T65" fmla="*/ 109 h 186"/>
                      <a:gd name="T66" fmla="*/ 72 w 142"/>
                      <a:gd name="T67" fmla="*/ 111 h 186"/>
                      <a:gd name="T68" fmla="*/ 9 w 142"/>
                      <a:gd name="T69" fmla="*/ 179 h 186"/>
                      <a:gd name="T70" fmla="*/ 12 w 142"/>
                      <a:gd name="T71" fmla="*/ 167 h 186"/>
                      <a:gd name="T72" fmla="*/ 34 w 142"/>
                      <a:gd name="T73" fmla="*/ 159 h 186"/>
                      <a:gd name="T74" fmla="*/ 21 w 142"/>
                      <a:gd name="T75" fmla="*/ 147 h 186"/>
                      <a:gd name="T76" fmla="*/ 17 w 142"/>
                      <a:gd name="T77" fmla="*/ 152 h 186"/>
                      <a:gd name="T78" fmla="*/ 27 w 142"/>
                      <a:gd name="T79" fmla="*/ 136 h 186"/>
                      <a:gd name="T80" fmla="*/ 27 w 142"/>
                      <a:gd name="T81" fmla="*/ 132 h 186"/>
                      <a:gd name="T82" fmla="*/ 32 w 142"/>
                      <a:gd name="T83" fmla="*/ 126 h 186"/>
                      <a:gd name="T84" fmla="*/ 32 w 142"/>
                      <a:gd name="T85" fmla="*/ 122 h 186"/>
                      <a:gd name="T86" fmla="*/ 37 w 142"/>
                      <a:gd name="T87" fmla="*/ 116 h 186"/>
                      <a:gd name="T88" fmla="*/ 41 w 142"/>
                      <a:gd name="T89" fmla="*/ 105 h 186"/>
                      <a:gd name="T90" fmla="*/ 38 w 142"/>
                      <a:gd name="T91" fmla="*/ 160 h 186"/>
                      <a:gd name="T92" fmla="*/ 13 w 142"/>
                      <a:gd name="T93" fmla="*/ 180 h 186"/>
                      <a:gd name="T94" fmla="*/ 37 w 142"/>
                      <a:gd name="T95" fmla="*/ 181 h 186"/>
                      <a:gd name="T96" fmla="*/ 59 w 142"/>
                      <a:gd name="T97" fmla="*/ 164 h 186"/>
                      <a:gd name="T98" fmla="*/ 52 w 142"/>
                      <a:gd name="T99" fmla="*/ 181 h 186"/>
                      <a:gd name="T100" fmla="*/ 81 w 142"/>
                      <a:gd name="T101" fmla="*/ 178 h 186"/>
                      <a:gd name="T102" fmla="*/ 87 w 142"/>
                      <a:gd name="T103" fmla="*/ 175 h 186"/>
                      <a:gd name="T104" fmla="*/ 69 w 142"/>
                      <a:gd name="T105" fmla="*/ 179 h 186"/>
                      <a:gd name="T106" fmla="*/ 76 w 142"/>
                      <a:gd name="T107" fmla="*/ 178 h 186"/>
                      <a:gd name="T108" fmla="*/ 71 w 142"/>
                      <a:gd name="T109" fmla="*/ 164 h 186"/>
                      <a:gd name="T110" fmla="*/ 98 w 142"/>
                      <a:gd name="T111" fmla="*/ 174 h 186"/>
                      <a:gd name="T112" fmla="*/ 98 w 142"/>
                      <a:gd name="T113" fmla="*/ 174 h 186"/>
                      <a:gd name="T114" fmla="*/ 111 w 142"/>
                      <a:gd name="T115" fmla="*/ 150 h 186"/>
                      <a:gd name="T116" fmla="*/ 36 w 142"/>
                      <a:gd name="T117" fmla="*/ 127 h 186"/>
                      <a:gd name="T118" fmla="*/ 62 w 142"/>
                      <a:gd name="T119" fmla="*/ 114 h 186"/>
                      <a:gd name="T120" fmla="*/ 69 w 142"/>
                      <a:gd name="T121" fmla="*/ 118 h 186"/>
                      <a:gd name="T122" fmla="*/ 112 w 142"/>
                      <a:gd name="T123"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86">
                        <a:moveTo>
                          <a:pt x="142" y="53"/>
                        </a:moveTo>
                        <a:cubicBezTo>
                          <a:pt x="142" y="30"/>
                          <a:pt x="136" y="11"/>
                          <a:pt x="133" y="4"/>
                        </a:cubicBezTo>
                        <a:cubicBezTo>
                          <a:pt x="133" y="4"/>
                          <a:pt x="132" y="3"/>
                          <a:pt x="132" y="3"/>
                        </a:cubicBezTo>
                        <a:cubicBezTo>
                          <a:pt x="129" y="3"/>
                          <a:pt x="124" y="3"/>
                          <a:pt x="119" y="2"/>
                        </a:cubicBezTo>
                        <a:cubicBezTo>
                          <a:pt x="117" y="2"/>
                          <a:pt x="115" y="2"/>
                          <a:pt x="113" y="1"/>
                        </a:cubicBezTo>
                        <a:cubicBezTo>
                          <a:pt x="112" y="1"/>
                          <a:pt x="110" y="0"/>
                          <a:pt x="110" y="0"/>
                        </a:cubicBezTo>
                        <a:cubicBezTo>
                          <a:pt x="110" y="0"/>
                          <a:pt x="110" y="0"/>
                          <a:pt x="110" y="0"/>
                        </a:cubicBezTo>
                        <a:cubicBezTo>
                          <a:pt x="110" y="0"/>
                          <a:pt x="109" y="0"/>
                          <a:pt x="109" y="0"/>
                        </a:cubicBezTo>
                        <a:cubicBezTo>
                          <a:pt x="109" y="0"/>
                          <a:pt x="109" y="0"/>
                          <a:pt x="109" y="0"/>
                        </a:cubicBezTo>
                        <a:cubicBezTo>
                          <a:pt x="109" y="0"/>
                          <a:pt x="108" y="0"/>
                          <a:pt x="108" y="0"/>
                        </a:cubicBezTo>
                        <a:cubicBezTo>
                          <a:pt x="108" y="0"/>
                          <a:pt x="108" y="0"/>
                          <a:pt x="108" y="0"/>
                        </a:cubicBezTo>
                        <a:cubicBezTo>
                          <a:pt x="108" y="0"/>
                          <a:pt x="108" y="0"/>
                          <a:pt x="108" y="0"/>
                        </a:cubicBezTo>
                        <a:cubicBezTo>
                          <a:pt x="108" y="0"/>
                          <a:pt x="108" y="0"/>
                          <a:pt x="107" y="0"/>
                        </a:cubicBezTo>
                        <a:cubicBezTo>
                          <a:pt x="107" y="0"/>
                          <a:pt x="107" y="0"/>
                          <a:pt x="107" y="0"/>
                        </a:cubicBezTo>
                        <a:cubicBezTo>
                          <a:pt x="105" y="2"/>
                          <a:pt x="103" y="5"/>
                          <a:pt x="102" y="7"/>
                        </a:cubicBezTo>
                        <a:cubicBezTo>
                          <a:pt x="101" y="9"/>
                          <a:pt x="99" y="10"/>
                          <a:pt x="99" y="11"/>
                        </a:cubicBezTo>
                        <a:cubicBezTo>
                          <a:pt x="99" y="11"/>
                          <a:pt x="99" y="11"/>
                          <a:pt x="99" y="11"/>
                        </a:cubicBezTo>
                        <a:cubicBezTo>
                          <a:pt x="99" y="11"/>
                          <a:pt x="99" y="11"/>
                          <a:pt x="99" y="12"/>
                        </a:cubicBezTo>
                        <a:cubicBezTo>
                          <a:pt x="99" y="12"/>
                          <a:pt x="99" y="12"/>
                          <a:pt x="99" y="12"/>
                        </a:cubicBezTo>
                        <a:cubicBezTo>
                          <a:pt x="98" y="12"/>
                          <a:pt x="99" y="12"/>
                          <a:pt x="99" y="12"/>
                        </a:cubicBezTo>
                        <a:cubicBezTo>
                          <a:pt x="98" y="12"/>
                          <a:pt x="98" y="13"/>
                          <a:pt x="99" y="13"/>
                        </a:cubicBezTo>
                        <a:cubicBezTo>
                          <a:pt x="99" y="13"/>
                          <a:pt x="99" y="13"/>
                          <a:pt x="99" y="13"/>
                        </a:cubicBezTo>
                        <a:cubicBezTo>
                          <a:pt x="99" y="13"/>
                          <a:pt x="99" y="13"/>
                          <a:pt x="99" y="13"/>
                        </a:cubicBezTo>
                        <a:cubicBezTo>
                          <a:pt x="99" y="15"/>
                          <a:pt x="100" y="19"/>
                          <a:pt x="100" y="25"/>
                        </a:cubicBezTo>
                        <a:cubicBezTo>
                          <a:pt x="100" y="25"/>
                          <a:pt x="100" y="25"/>
                          <a:pt x="100" y="26"/>
                        </a:cubicBezTo>
                        <a:cubicBezTo>
                          <a:pt x="100" y="26"/>
                          <a:pt x="100" y="26"/>
                          <a:pt x="100" y="27"/>
                        </a:cubicBezTo>
                        <a:cubicBezTo>
                          <a:pt x="100" y="28"/>
                          <a:pt x="100" y="29"/>
                          <a:pt x="100" y="30"/>
                        </a:cubicBezTo>
                        <a:cubicBezTo>
                          <a:pt x="100" y="50"/>
                          <a:pt x="94" y="81"/>
                          <a:pt x="64" y="110"/>
                        </a:cubicBezTo>
                        <a:cubicBezTo>
                          <a:pt x="58" y="105"/>
                          <a:pt x="50" y="99"/>
                          <a:pt x="45" y="96"/>
                        </a:cubicBezTo>
                        <a:cubicBezTo>
                          <a:pt x="45" y="96"/>
                          <a:pt x="45" y="96"/>
                          <a:pt x="45" y="96"/>
                        </a:cubicBezTo>
                        <a:cubicBezTo>
                          <a:pt x="45" y="96"/>
                          <a:pt x="45" y="96"/>
                          <a:pt x="44" y="96"/>
                        </a:cubicBezTo>
                        <a:cubicBezTo>
                          <a:pt x="44" y="96"/>
                          <a:pt x="44" y="96"/>
                          <a:pt x="44" y="96"/>
                        </a:cubicBezTo>
                        <a:cubicBezTo>
                          <a:pt x="44" y="96"/>
                          <a:pt x="44" y="96"/>
                          <a:pt x="43" y="96"/>
                        </a:cubicBezTo>
                        <a:cubicBezTo>
                          <a:pt x="43" y="96"/>
                          <a:pt x="43" y="96"/>
                          <a:pt x="43" y="96"/>
                        </a:cubicBezTo>
                        <a:cubicBezTo>
                          <a:pt x="43" y="96"/>
                          <a:pt x="43" y="96"/>
                          <a:pt x="43" y="96"/>
                        </a:cubicBezTo>
                        <a:cubicBezTo>
                          <a:pt x="43" y="96"/>
                          <a:pt x="43" y="96"/>
                          <a:pt x="43" y="96"/>
                        </a:cubicBezTo>
                        <a:cubicBezTo>
                          <a:pt x="43" y="96"/>
                          <a:pt x="43" y="96"/>
                          <a:pt x="43" y="96"/>
                        </a:cubicBezTo>
                        <a:cubicBezTo>
                          <a:pt x="37" y="104"/>
                          <a:pt x="31" y="111"/>
                          <a:pt x="26" y="119"/>
                        </a:cubicBezTo>
                        <a:cubicBezTo>
                          <a:pt x="25" y="120"/>
                          <a:pt x="26" y="121"/>
                          <a:pt x="27" y="122"/>
                        </a:cubicBezTo>
                        <a:cubicBezTo>
                          <a:pt x="27" y="122"/>
                          <a:pt x="27" y="122"/>
                          <a:pt x="27" y="122"/>
                        </a:cubicBezTo>
                        <a:cubicBezTo>
                          <a:pt x="23" y="129"/>
                          <a:pt x="18" y="140"/>
                          <a:pt x="13" y="150"/>
                        </a:cubicBezTo>
                        <a:cubicBezTo>
                          <a:pt x="10" y="157"/>
                          <a:pt x="7" y="164"/>
                          <a:pt x="4" y="169"/>
                        </a:cubicBezTo>
                        <a:cubicBezTo>
                          <a:pt x="4" y="170"/>
                          <a:pt x="4" y="170"/>
                          <a:pt x="3" y="170"/>
                        </a:cubicBezTo>
                        <a:cubicBezTo>
                          <a:pt x="3" y="171"/>
                          <a:pt x="3" y="171"/>
                          <a:pt x="3" y="171"/>
                        </a:cubicBezTo>
                        <a:cubicBezTo>
                          <a:pt x="3" y="171"/>
                          <a:pt x="3" y="171"/>
                          <a:pt x="3" y="171"/>
                        </a:cubicBezTo>
                        <a:cubicBezTo>
                          <a:pt x="2" y="172"/>
                          <a:pt x="2" y="172"/>
                          <a:pt x="2" y="173"/>
                        </a:cubicBezTo>
                        <a:cubicBezTo>
                          <a:pt x="2" y="174"/>
                          <a:pt x="1" y="175"/>
                          <a:pt x="1" y="176"/>
                        </a:cubicBezTo>
                        <a:cubicBezTo>
                          <a:pt x="1" y="177"/>
                          <a:pt x="0" y="177"/>
                          <a:pt x="0" y="178"/>
                        </a:cubicBezTo>
                        <a:cubicBezTo>
                          <a:pt x="0" y="178"/>
                          <a:pt x="0" y="178"/>
                          <a:pt x="0" y="178"/>
                        </a:cubicBezTo>
                        <a:cubicBezTo>
                          <a:pt x="0" y="178"/>
                          <a:pt x="0" y="178"/>
                          <a:pt x="0" y="178"/>
                        </a:cubicBezTo>
                        <a:cubicBezTo>
                          <a:pt x="0" y="179"/>
                          <a:pt x="0" y="179"/>
                          <a:pt x="0" y="179"/>
                        </a:cubicBezTo>
                        <a:cubicBezTo>
                          <a:pt x="0" y="179"/>
                          <a:pt x="0" y="179"/>
                          <a:pt x="0" y="179"/>
                        </a:cubicBezTo>
                        <a:cubicBezTo>
                          <a:pt x="0" y="180"/>
                          <a:pt x="0" y="180"/>
                          <a:pt x="0" y="181"/>
                        </a:cubicBezTo>
                        <a:cubicBezTo>
                          <a:pt x="1" y="181"/>
                          <a:pt x="1" y="182"/>
                          <a:pt x="2" y="182"/>
                        </a:cubicBezTo>
                        <a:cubicBezTo>
                          <a:pt x="2" y="182"/>
                          <a:pt x="3" y="182"/>
                          <a:pt x="3" y="182"/>
                        </a:cubicBezTo>
                        <a:cubicBezTo>
                          <a:pt x="9" y="184"/>
                          <a:pt x="14" y="185"/>
                          <a:pt x="20" y="185"/>
                        </a:cubicBezTo>
                        <a:cubicBezTo>
                          <a:pt x="21" y="185"/>
                          <a:pt x="22" y="185"/>
                          <a:pt x="23" y="185"/>
                        </a:cubicBezTo>
                        <a:cubicBezTo>
                          <a:pt x="23" y="185"/>
                          <a:pt x="23" y="185"/>
                          <a:pt x="23" y="185"/>
                        </a:cubicBezTo>
                        <a:cubicBezTo>
                          <a:pt x="26" y="185"/>
                          <a:pt x="29" y="185"/>
                          <a:pt x="32" y="185"/>
                        </a:cubicBezTo>
                        <a:cubicBezTo>
                          <a:pt x="33" y="185"/>
                          <a:pt x="33" y="185"/>
                          <a:pt x="34" y="185"/>
                        </a:cubicBezTo>
                        <a:cubicBezTo>
                          <a:pt x="34" y="185"/>
                          <a:pt x="34" y="186"/>
                          <a:pt x="34" y="186"/>
                        </a:cubicBezTo>
                        <a:cubicBezTo>
                          <a:pt x="35" y="186"/>
                          <a:pt x="36" y="186"/>
                          <a:pt x="36" y="186"/>
                        </a:cubicBezTo>
                        <a:cubicBezTo>
                          <a:pt x="36" y="185"/>
                          <a:pt x="37" y="185"/>
                          <a:pt x="37" y="185"/>
                        </a:cubicBezTo>
                        <a:cubicBezTo>
                          <a:pt x="58" y="185"/>
                          <a:pt x="83" y="183"/>
                          <a:pt x="100" y="177"/>
                        </a:cubicBezTo>
                        <a:cubicBezTo>
                          <a:pt x="100" y="177"/>
                          <a:pt x="100" y="177"/>
                          <a:pt x="101" y="176"/>
                        </a:cubicBezTo>
                        <a:cubicBezTo>
                          <a:pt x="107" y="168"/>
                          <a:pt x="113" y="160"/>
                          <a:pt x="118" y="152"/>
                        </a:cubicBezTo>
                        <a:cubicBezTo>
                          <a:pt x="119" y="151"/>
                          <a:pt x="118" y="149"/>
                          <a:pt x="117" y="149"/>
                        </a:cubicBezTo>
                        <a:cubicBezTo>
                          <a:pt x="117" y="149"/>
                          <a:pt x="116" y="148"/>
                          <a:pt x="116" y="149"/>
                        </a:cubicBezTo>
                        <a:cubicBezTo>
                          <a:pt x="111" y="146"/>
                          <a:pt x="107" y="143"/>
                          <a:pt x="102" y="140"/>
                        </a:cubicBezTo>
                        <a:cubicBezTo>
                          <a:pt x="134" y="113"/>
                          <a:pt x="142" y="80"/>
                          <a:pt x="142" y="53"/>
                        </a:cubicBezTo>
                        <a:close/>
                        <a:moveTo>
                          <a:pt x="82" y="101"/>
                        </a:moveTo>
                        <a:cubicBezTo>
                          <a:pt x="80" y="102"/>
                          <a:pt x="77" y="103"/>
                          <a:pt x="75" y="104"/>
                        </a:cubicBezTo>
                        <a:cubicBezTo>
                          <a:pt x="77" y="101"/>
                          <a:pt x="79" y="99"/>
                          <a:pt x="82" y="96"/>
                        </a:cubicBezTo>
                        <a:cubicBezTo>
                          <a:pt x="84" y="95"/>
                          <a:pt x="86" y="94"/>
                          <a:pt x="88" y="93"/>
                        </a:cubicBezTo>
                        <a:cubicBezTo>
                          <a:pt x="86" y="96"/>
                          <a:pt x="84" y="99"/>
                          <a:pt x="82" y="101"/>
                        </a:cubicBezTo>
                        <a:close/>
                        <a:moveTo>
                          <a:pt x="91" y="89"/>
                        </a:moveTo>
                        <a:cubicBezTo>
                          <a:pt x="91" y="89"/>
                          <a:pt x="91" y="89"/>
                          <a:pt x="91" y="89"/>
                        </a:cubicBezTo>
                        <a:cubicBezTo>
                          <a:pt x="91" y="89"/>
                          <a:pt x="91" y="89"/>
                          <a:pt x="91" y="89"/>
                        </a:cubicBezTo>
                        <a:cubicBezTo>
                          <a:pt x="89" y="90"/>
                          <a:pt x="87" y="91"/>
                          <a:pt x="85" y="92"/>
                        </a:cubicBezTo>
                        <a:cubicBezTo>
                          <a:pt x="87" y="89"/>
                          <a:pt x="89" y="86"/>
                          <a:pt x="90" y="83"/>
                        </a:cubicBezTo>
                        <a:cubicBezTo>
                          <a:pt x="92" y="82"/>
                          <a:pt x="94" y="81"/>
                          <a:pt x="97" y="80"/>
                        </a:cubicBezTo>
                        <a:cubicBezTo>
                          <a:pt x="95" y="83"/>
                          <a:pt x="93" y="86"/>
                          <a:pt x="91" y="89"/>
                        </a:cubicBezTo>
                        <a:close/>
                        <a:moveTo>
                          <a:pt x="98" y="77"/>
                        </a:moveTo>
                        <a:cubicBezTo>
                          <a:pt x="98" y="77"/>
                          <a:pt x="98" y="77"/>
                          <a:pt x="98" y="77"/>
                        </a:cubicBezTo>
                        <a:cubicBezTo>
                          <a:pt x="98" y="77"/>
                          <a:pt x="98" y="77"/>
                          <a:pt x="98" y="77"/>
                        </a:cubicBezTo>
                        <a:cubicBezTo>
                          <a:pt x="96" y="78"/>
                          <a:pt x="94" y="78"/>
                          <a:pt x="92" y="79"/>
                        </a:cubicBezTo>
                        <a:cubicBezTo>
                          <a:pt x="93" y="77"/>
                          <a:pt x="94" y="75"/>
                          <a:pt x="95" y="74"/>
                        </a:cubicBezTo>
                        <a:cubicBezTo>
                          <a:pt x="97" y="73"/>
                          <a:pt x="99" y="73"/>
                          <a:pt x="101" y="72"/>
                        </a:cubicBezTo>
                        <a:cubicBezTo>
                          <a:pt x="100" y="74"/>
                          <a:pt x="99" y="75"/>
                          <a:pt x="98" y="77"/>
                        </a:cubicBezTo>
                        <a:close/>
                        <a:moveTo>
                          <a:pt x="102" y="68"/>
                        </a:moveTo>
                        <a:cubicBezTo>
                          <a:pt x="100" y="69"/>
                          <a:pt x="98" y="70"/>
                          <a:pt x="96" y="70"/>
                        </a:cubicBezTo>
                        <a:cubicBezTo>
                          <a:pt x="97" y="68"/>
                          <a:pt x="98" y="65"/>
                          <a:pt x="99" y="63"/>
                        </a:cubicBezTo>
                        <a:cubicBezTo>
                          <a:pt x="99" y="63"/>
                          <a:pt x="99" y="63"/>
                          <a:pt x="99" y="63"/>
                        </a:cubicBezTo>
                        <a:cubicBezTo>
                          <a:pt x="101" y="62"/>
                          <a:pt x="103" y="61"/>
                          <a:pt x="105" y="61"/>
                        </a:cubicBezTo>
                        <a:cubicBezTo>
                          <a:pt x="104" y="63"/>
                          <a:pt x="103" y="66"/>
                          <a:pt x="102" y="68"/>
                        </a:cubicBezTo>
                        <a:close/>
                        <a:moveTo>
                          <a:pt x="106" y="57"/>
                        </a:moveTo>
                        <a:cubicBezTo>
                          <a:pt x="106" y="57"/>
                          <a:pt x="106" y="57"/>
                          <a:pt x="106" y="57"/>
                        </a:cubicBezTo>
                        <a:cubicBezTo>
                          <a:pt x="106" y="57"/>
                          <a:pt x="106" y="57"/>
                          <a:pt x="106" y="57"/>
                        </a:cubicBezTo>
                        <a:cubicBezTo>
                          <a:pt x="104" y="58"/>
                          <a:pt x="102" y="58"/>
                          <a:pt x="100" y="59"/>
                        </a:cubicBezTo>
                        <a:cubicBezTo>
                          <a:pt x="101" y="57"/>
                          <a:pt x="101" y="54"/>
                          <a:pt x="102" y="52"/>
                        </a:cubicBezTo>
                        <a:cubicBezTo>
                          <a:pt x="102" y="52"/>
                          <a:pt x="102" y="52"/>
                          <a:pt x="102" y="52"/>
                        </a:cubicBezTo>
                        <a:cubicBezTo>
                          <a:pt x="104" y="51"/>
                          <a:pt x="106" y="51"/>
                          <a:pt x="108" y="50"/>
                        </a:cubicBezTo>
                        <a:cubicBezTo>
                          <a:pt x="107" y="53"/>
                          <a:pt x="107" y="55"/>
                          <a:pt x="106" y="57"/>
                        </a:cubicBezTo>
                        <a:close/>
                        <a:moveTo>
                          <a:pt x="104" y="20"/>
                        </a:moveTo>
                        <a:cubicBezTo>
                          <a:pt x="105" y="19"/>
                          <a:pt x="107" y="18"/>
                          <a:pt x="109" y="18"/>
                        </a:cubicBezTo>
                        <a:cubicBezTo>
                          <a:pt x="109" y="19"/>
                          <a:pt x="109" y="20"/>
                          <a:pt x="110" y="21"/>
                        </a:cubicBezTo>
                        <a:cubicBezTo>
                          <a:pt x="109" y="21"/>
                          <a:pt x="109" y="21"/>
                          <a:pt x="108" y="21"/>
                        </a:cubicBezTo>
                        <a:cubicBezTo>
                          <a:pt x="108" y="21"/>
                          <a:pt x="108" y="21"/>
                          <a:pt x="108" y="21"/>
                        </a:cubicBezTo>
                        <a:cubicBezTo>
                          <a:pt x="107" y="22"/>
                          <a:pt x="106" y="23"/>
                          <a:pt x="104" y="23"/>
                        </a:cubicBezTo>
                        <a:cubicBezTo>
                          <a:pt x="104" y="22"/>
                          <a:pt x="104" y="21"/>
                          <a:pt x="104" y="20"/>
                        </a:cubicBezTo>
                        <a:close/>
                        <a:moveTo>
                          <a:pt x="110" y="28"/>
                        </a:moveTo>
                        <a:cubicBezTo>
                          <a:pt x="108" y="28"/>
                          <a:pt x="106" y="29"/>
                          <a:pt x="104" y="30"/>
                        </a:cubicBezTo>
                        <a:cubicBezTo>
                          <a:pt x="104" y="28"/>
                          <a:pt x="104" y="27"/>
                          <a:pt x="104" y="26"/>
                        </a:cubicBezTo>
                        <a:cubicBezTo>
                          <a:pt x="106" y="26"/>
                          <a:pt x="108" y="25"/>
                          <a:pt x="110" y="24"/>
                        </a:cubicBezTo>
                        <a:cubicBezTo>
                          <a:pt x="110" y="25"/>
                          <a:pt x="110" y="26"/>
                          <a:pt x="110" y="28"/>
                        </a:cubicBezTo>
                        <a:close/>
                        <a:moveTo>
                          <a:pt x="104" y="33"/>
                        </a:moveTo>
                        <a:cubicBezTo>
                          <a:pt x="106" y="32"/>
                          <a:pt x="108" y="31"/>
                          <a:pt x="110" y="31"/>
                        </a:cubicBezTo>
                        <a:cubicBezTo>
                          <a:pt x="110" y="33"/>
                          <a:pt x="110" y="35"/>
                          <a:pt x="110" y="37"/>
                        </a:cubicBezTo>
                        <a:cubicBezTo>
                          <a:pt x="108" y="37"/>
                          <a:pt x="106" y="38"/>
                          <a:pt x="104" y="39"/>
                        </a:cubicBezTo>
                        <a:cubicBezTo>
                          <a:pt x="104" y="37"/>
                          <a:pt x="104" y="35"/>
                          <a:pt x="104" y="33"/>
                        </a:cubicBezTo>
                        <a:close/>
                        <a:moveTo>
                          <a:pt x="108" y="47"/>
                        </a:moveTo>
                        <a:cubicBezTo>
                          <a:pt x="106" y="47"/>
                          <a:pt x="104" y="48"/>
                          <a:pt x="103" y="49"/>
                        </a:cubicBezTo>
                        <a:cubicBezTo>
                          <a:pt x="103" y="46"/>
                          <a:pt x="103" y="44"/>
                          <a:pt x="104" y="42"/>
                        </a:cubicBezTo>
                        <a:cubicBezTo>
                          <a:pt x="105" y="41"/>
                          <a:pt x="107" y="41"/>
                          <a:pt x="109" y="40"/>
                        </a:cubicBezTo>
                        <a:cubicBezTo>
                          <a:pt x="109" y="42"/>
                          <a:pt x="109" y="45"/>
                          <a:pt x="108" y="47"/>
                        </a:cubicBezTo>
                        <a:close/>
                        <a:moveTo>
                          <a:pt x="108" y="6"/>
                        </a:moveTo>
                        <a:cubicBezTo>
                          <a:pt x="108" y="8"/>
                          <a:pt x="109" y="11"/>
                          <a:pt x="109" y="15"/>
                        </a:cubicBezTo>
                        <a:cubicBezTo>
                          <a:pt x="107" y="15"/>
                          <a:pt x="105" y="16"/>
                          <a:pt x="103" y="17"/>
                        </a:cubicBezTo>
                        <a:cubicBezTo>
                          <a:pt x="103" y="15"/>
                          <a:pt x="103" y="14"/>
                          <a:pt x="103" y="13"/>
                        </a:cubicBezTo>
                        <a:cubicBezTo>
                          <a:pt x="103" y="12"/>
                          <a:pt x="104" y="10"/>
                          <a:pt x="105" y="9"/>
                        </a:cubicBezTo>
                        <a:cubicBezTo>
                          <a:pt x="106" y="8"/>
                          <a:pt x="107" y="7"/>
                          <a:pt x="108" y="6"/>
                        </a:cubicBezTo>
                        <a:close/>
                        <a:moveTo>
                          <a:pt x="70" y="109"/>
                        </a:moveTo>
                        <a:cubicBezTo>
                          <a:pt x="71" y="109"/>
                          <a:pt x="71" y="109"/>
                          <a:pt x="71" y="109"/>
                        </a:cubicBezTo>
                        <a:cubicBezTo>
                          <a:pt x="73" y="108"/>
                          <a:pt x="75" y="107"/>
                          <a:pt x="78" y="106"/>
                        </a:cubicBezTo>
                        <a:cubicBezTo>
                          <a:pt x="76" y="108"/>
                          <a:pt x="74" y="110"/>
                          <a:pt x="72" y="111"/>
                        </a:cubicBezTo>
                        <a:cubicBezTo>
                          <a:pt x="72" y="111"/>
                          <a:pt x="72" y="111"/>
                          <a:pt x="72" y="111"/>
                        </a:cubicBezTo>
                        <a:cubicBezTo>
                          <a:pt x="72" y="111"/>
                          <a:pt x="72" y="111"/>
                          <a:pt x="72" y="111"/>
                        </a:cubicBezTo>
                        <a:cubicBezTo>
                          <a:pt x="70" y="111"/>
                          <a:pt x="69" y="112"/>
                          <a:pt x="67" y="112"/>
                        </a:cubicBezTo>
                        <a:cubicBezTo>
                          <a:pt x="68" y="111"/>
                          <a:pt x="69" y="110"/>
                          <a:pt x="70" y="109"/>
                        </a:cubicBezTo>
                        <a:close/>
                        <a:moveTo>
                          <a:pt x="9" y="179"/>
                        </a:moveTo>
                        <a:cubicBezTo>
                          <a:pt x="9" y="180"/>
                          <a:pt x="9" y="180"/>
                          <a:pt x="9" y="180"/>
                        </a:cubicBezTo>
                        <a:cubicBezTo>
                          <a:pt x="8" y="179"/>
                          <a:pt x="6" y="179"/>
                          <a:pt x="5" y="179"/>
                        </a:cubicBezTo>
                        <a:cubicBezTo>
                          <a:pt x="5" y="179"/>
                          <a:pt x="5" y="179"/>
                          <a:pt x="5" y="178"/>
                        </a:cubicBezTo>
                        <a:cubicBezTo>
                          <a:pt x="7" y="175"/>
                          <a:pt x="9" y="171"/>
                          <a:pt x="12" y="167"/>
                        </a:cubicBezTo>
                        <a:cubicBezTo>
                          <a:pt x="15" y="163"/>
                          <a:pt x="17" y="159"/>
                          <a:pt x="20" y="156"/>
                        </a:cubicBezTo>
                        <a:cubicBezTo>
                          <a:pt x="20" y="156"/>
                          <a:pt x="20" y="156"/>
                          <a:pt x="20" y="156"/>
                        </a:cubicBezTo>
                        <a:cubicBezTo>
                          <a:pt x="20" y="156"/>
                          <a:pt x="20" y="156"/>
                          <a:pt x="20" y="156"/>
                        </a:cubicBezTo>
                        <a:cubicBezTo>
                          <a:pt x="25" y="157"/>
                          <a:pt x="30" y="158"/>
                          <a:pt x="34" y="159"/>
                        </a:cubicBezTo>
                        <a:cubicBezTo>
                          <a:pt x="30" y="163"/>
                          <a:pt x="24" y="167"/>
                          <a:pt x="19" y="172"/>
                        </a:cubicBezTo>
                        <a:cubicBezTo>
                          <a:pt x="16" y="174"/>
                          <a:pt x="14" y="176"/>
                          <a:pt x="12" y="178"/>
                        </a:cubicBezTo>
                        <a:cubicBezTo>
                          <a:pt x="11" y="178"/>
                          <a:pt x="10" y="179"/>
                          <a:pt x="9" y="179"/>
                        </a:cubicBezTo>
                        <a:close/>
                        <a:moveTo>
                          <a:pt x="21" y="147"/>
                        </a:moveTo>
                        <a:cubicBezTo>
                          <a:pt x="20" y="149"/>
                          <a:pt x="19" y="150"/>
                          <a:pt x="19" y="151"/>
                        </a:cubicBezTo>
                        <a:cubicBezTo>
                          <a:pt x="19" y="151"/>
                          <a:pt x="19" y="151"/>
                          <a:pt x="19" y="151"/>
                        </a:cubicBezTo>
                        <a:cubicBezTo>
                          <a:pt x="18" y="151"/>
                          <a:pt x="18" y="152"/>
                          <a:pt x="17" y="152"/>
                        </a:cubicBezTo>
                        <a:cubicBezTo>
                          <a:pt x="17" y="152"/>
                          <a:pt x="17" y="152"/>
                          <a:pt x="17" y="152"/>
                        </a:cubicBezTo>
                        <a:cubicBezTo>
                          <a:pt x="17" y="153"/>
                          <a:pt x="16" y="154"/>
                          <a:pt x="15" y="155"/>
                        </a:cubicBezTo>
                        <a:cubicBezTo>
                          <a:pt x="17" y="150"/>
                          <a:pt x="20" y="146"/>
                          <a:pt x="22" y="141"/>
                        </a:cubicBezTo>
                        <a:cubicBezTo>
                          <a:pt x="22" y="140"/>
                          <a:pt x="23" y="139"/>
                          <a:pt x="23" y="138"/>
                        </a:cubicBezTo>
                        <a:cubicBezTo>
                          <a:pt x="24" y="138"/>
                          <a:pt x="26" y="137"/>
                          <a:pt x="27" y="136"/>
                        </a:cubicBezTo>
                        <a:cubicBezTo>
                          <a:pt x="27" y="137"/>
                          <a:pt x="26" y="137"/>
                          <a:pt x="26" y="138"/>
                        </a:cubicBezTo>
                        <a:cubicBezTo>
                          <a:pt x="24" y="141"/>
                          <a:pt x="22" y="145"/>
                          <a:pt x="21" y="147"/>
                        </a:cubicBezTo>
                        <a:close/>
                        <a:moveTo>
                          <a:pt x="29" y="132"/>
                        </a:moveTo>
                        <a:cubicBezTo>
                          <a:pt x="28" y="132"/>
                          <a:pt x="28" y="132"/>
                          <a:pt x="27" y="132"/>
                        </a:cubicBezTo>
                        <a:cubicBezTo>
                          <a:pt x="27" y="132"/>
                          <a:pt x="27" y="132"/>
                          <a:pt x="27" y="132"/>
                        </a:cubicBezTo>
                        <a:cubicBezTo>
                          <a:pt x="27" y="133"/>
                          <a:pt x="26" y="133"/>
                          <a:pt x="26" y="134"/>
                        </a:cubicBezTo>
                        <a:cubicBezTo>
                          <a:pt x="26" y="132"/>
                          <a:pt x="27" y="130"/>
                          <a:pt x="28" y="129"/>
                        </a:cubicBezTo>
                        <a:cubicBezTo>
                          <a:pt x="29" y="128"/>
                          <a:pt x="31" y="127"/>
                          <a:pt x="32" y="126"/>
                        </a:cubicBezTo>
                        <a:cubicBezTo>
                          <a:pt x="31" y="128"/>
                          <a:pt x="30" y="130"/>
                          <a:pt x="29" y="132"/>
                        </a:cubicBezTo>
                        <a:close/>
                        <a:moveTo>
                          <a:pt x="34" y="122"/>
                        </a:moveTo>
                        <a:cubicBezTo>
                          <a:pt x="34" y="122"/>
                          <a:pt x="33" y="122"/>
                          <a:pt x="32" y="122"/>
                        </a:cubicBezTo>
                        <a:cubicBezTo>
                          <a:pt x="32" y="122"/>
                          <a:pt x="32" y="122"/>
                          <a:pt x="32" y="122"/>
                        </a:cubicBezTo>
                        <a:cubicBezTo>
                          <a:pt x="32" y="123"/>
                          <a:pt x="31" y="124"/>
                          <a:pt x="30" y="124"/>
                        </a:cubicBezTo>
                        <a:cubicBezTo>
                          <a:pt x="30" y="124"/>
                          <a:pt x="30" y="124"/>
                          <a:pt x="30" y="123"/>
                        </a:cubicBezTo>
                        <a:cubicBezTo>
                          <a:pt x="31" y="121"/>
                          <a:pt x="32" y="120"/>
                          <a:pt x="33" y="118"/>
                        </a:cubicBezTo>
                        <a:cubicBezTo>
                          <a:pt x="34" y="117"/>
                          <a:pt x="36" y="116"/>
                          <a:pt x="37" y="116"/>
                        </a:cubicBezTo>
                        <a:cubicBezTo>
                          <a:pt x="36" y="118"/>
                          <a:pt x="35" y="120"/>
                          <a:pt x="34" y="122"/>
                        </a:cubicBezTo>
                        <a:close/>
                        <a:moveTo>
                          <a:pt x="39" y="111"/>
                        </a:moveTo>
                        <a:cubicBezTo>
                          <a:pt x="38" y="112"/>
                          <a:pt x="36" y="113"/>
                          <a:pt x="35" y="114"/>
                        </a:cubicBezTo>
                        <a:cubicBezTo>
                          <a:pt x="37" y="111"/>
                          <a:pt x="39" y="108"/>
                          <a:pt x="41" y="105"/>
                        </a:cubicBezTo>
                        <a:cubicBezTo>
                          <a:pt x="40" y="107"/>
                          <a:pt x="40" y="109"/>
                          <a:pt x="39" y="111"/>
                        </a:cubicBezTo>
                        <a:close/>
                        <a:moveTo>
                          <a:pt x="13" y="180"/>
                        </a:moveTo>
                        <a:cubicBezTo>
                          <a:pt x="19" y="176"/>
                          <a:pt x="32" y="165"/>
                          <a:pt x="38" y="160"/>
                        </a:cubicBezTo>
                        <a:cubicBezTo>
                          <a:pt x="38" y="160"/>
                          <a:pt x="38" y="160"/>
                          <a:pt x="38" y="160"/>
                        </a:cubicBezTo>
                        <a:cubicBezTo>
                          <a:pt x="41" y="161"/>
                          <a:pt x="44" y="161"/>
                          <a:pt x="47" y="162"/>
                        </a:cubicBezTo>
                        <a:cubicBezTo>
                          <a:pt x="39" y="168"/>
                          <a:pt x="31" y="175"/>
                          <a:pt x="24" y="181"/>
                        </a:cubicBezTo>
                        <a:cubicBezTo>
                          <a:pt x="23" y="181"/>
                          <a:pt x="21" y="181"/>
                          <a:pt x="20" y="181"/>
                        </a:cubicBezTo>
                        <a:cubicBezTo>
                          <a:pt x="18" y="181"/>
                          <a:pt x="15" y="181"/>
                          <a:pt x="13" y="180"/>
                        </a:cubicBezTo>
                        <a:close/>
                        <a:moveTo>
                          <a:pt x="28" y="181"/>
                        </a:moveTo>
                        <a:cubicBezTo>
                          <a:pt x="36" y="175"/>
                          <a:pt x="43" y="169"/>
                          <a:pt x="51" y="162"/>
                        </a:cubicBezTo>
                        <a:cubicBezTo>
                          <a:pt x="52" y="162"/>
                          <a:pt x="54" y="163"/>
                          <a:pt x="56" y="163"/>
                        </a:cubicBezTo>
                        <a:cubicBezTo>
                          <a:pt x="50" y="169"/>
                          <a:pt x="43" y="175"/>
                          <a:pt x="37" y="181"/>
                        </a:cubicBezTo>
                        <a:cubicBezTo>
                          <a:pt x="37" y="181"/>
                          <a:pt x="36" y="181"/>
                          <a:pt x="36" y="181"/>
                        </a:cubicBezTo>
                        <a:cubicBezTo>
                          <a:pt x="34" y="181"/>
                          <a:pt x="33" y="181"/>
                          <a:pt x="32" y="181"/>
                        </a:cubicBezTo>
                        <a:cubicBezTo>
                          <a:pt x="31" y="181"/>
                          <a:pt x="29" y="181"/>
                          <a:pt x="28" y="181"/>
                        </a:cubicBezTo>
                        <a:close/>
                        <a:moveTo>
                          <a:pt x="59" y="164"/>
                        </a:moveTo>
                        <a:cubicBezTo>
                          <a:pt x="59" y="164"/>
                          <a:pt x="59" y="164"/>
                          <a:pt x="59" y="163"/>
                        </a:cubicBezTo>
                        <a:cubicBezTo>
                          <a:pt x="62" y="163"/>
                          <a:pt x="65" y="163"/>
                          <a:pt x="68" y="163"/>
                        </a:cubicBezTo>
                        <a:cubicBezTo>
                          <a:pt x="62" y="169"/>
                          <a:pt x="57" y="174"/>
                          <a:pt x="52" y="179"/>
                        </a:cubicBezTo>
                        <a:cubicBezTo>
                          <a:pt x="51" y="179"/>
                          <a:pt x="51" y="180"/>
                          <a:pt x="52" y="181"/>
                        </a:cubicBezTo>
                        <a:cubicBezTo>
                          <a:pt x="48" y="181"/>
                          <a:pt x="44" y="181"/>
                          <a:pt x="41" y="181"/>
                        </a:cubicBezTo>
                        <a:cubicBezTo>
                          <a:pt x="47" y="176"/>
                          <a:pt x="53" y="170"/>
                          <a:pt x="59" y="164"/>
                        </a:cubicBezTo>
                        <a:close/>
                        <a:moveTo>
                          <a:pt x="87" y="176"/>
                        </a:moveTo>
                        <a:cubicBezTo>
                          <a:pt x="85" y="177"/>
                          <a:pt x="83" y="177"/>
                          <a:pt x="81" y="178"/>
                        </a:cubicBezTo>
                        <a:cubicBezTo>
                          <a:pt x="87" y="172"/>
                          <a:pt x="93" y="166"/>
                          <a:pt x="99" y="159"/>
                        </a:cubicBezTo>
                        <a:cubicBezTo>
                          <a:pt x="101" y="159"/>
                          <a:pt x="104" y="158"/>
                          <a:pt x="106" y="157"/>
                        </a:cubicBezTo>
                        <a:cubicBezTo>
                          <a:pt x="106" y="157"/>
                          <a:pt x="105" y="158"/>
                          <a:pt x="105" y="158"/>
                        </a:cubicBezTo>
                        <a:cubicBezTo>
                          <a:pt x="99" y="164"/>
                          <a:pt x="93" y="170"/>
                          <a:pt x="87" y="175"/>
                        </a:cubicBezTo>
                        <a:cubicBezTo>
                          <a:pt x="87" y="176"/>
                          <a:pt x="87" y="176"/>
                          <a:pt x="87" y="176"/>
                        </a:cubicBezTo>
                        <a:close/>
                        <a:moveTo>
                          <a:pt x="76" y="178"/>
                        </a:moveTo>
                        <a:cubicBezTo>
                          <a:pt x="76" y="178"/>
                          <a:pt x="76" y="178"/>
                          <a:pt x="76" y="178"/>
                        </a:cubicBezTo>
                        <a:cubicBezTo>
                          <a:pt x="74" y="179"/>
                          <a:pt x="71" y="179"/>
                          <a:pt x="69" y="179"/>
                        </a:cubicBezTo>
                        <a:cubicBezTo>
                          <a:pt x="74" y="174"/>
                          <a:pt x="80" y="168"/>
                          <a:pt x="85" y="163"/>
                        </a:cubicBezTo>
                        <a:cubicBezTo>
                          <a:pt x="85" y="163"/>
                          <a:pt x="85" y="163"/>
                          <a:pt x="85" y="162"/>
                        </a:cubicBezTo>
                        <a:cubicBezTo>
                          <a:pt x="88" y="162"/>
                          <a:pt x="91" y="161"/>
                          <a:pt x="93" y="161"/>
                        </a:cubicBezTo>
                        <a:cubicBezTo>
                          <a:pt x="88" y="167"/>
                          <a:pt x="82" y="172"/>
                          <a:pt x="76" y="178"/>
                        </a:cubicBezTo>
                        <a:close/>
                        <a:moveTo>
                          <a:pt x="65" y="179"/>
                        </a:moveTo>
                        <a:cubicBezTo>
                          <a:pt x="65" y="179"/>
                          <a:pt x="65" y="179"/>
                          <a:pt x="65" y="180"/>
                        </a:cubicBezTo>
                        <a:cubicBezTo>
                          <a:pt x="61" y="180"/>
                          <a:pt x="58" y="180"/>
                          <a:pt x="54" y="181"/>
                        </a:cubicBezTo>
                        <a:cubicBezTo>
                          <a:pt x="60" y="175"/>
                          <a:pt x="65" y="170"/>
                          <a:pt x="71" y="164"/>
                        </a:cubicBezTo>
                        <a:cubicBezTo>
                          <a:pt x="71" y="164"/>
                          <a:pt x="71" y="164"/>
                          <a:pt x="71" y="163"/>
                        </a:cubicBezTo>
                        <a:cubicBezTo>
                          <a:pt x="74" y="163"/>
                          <a:pt x="78" y="163"/>
                          <a:pt x="81" y="163"/>
                        </a:cubicBezTo>
                        <a:cubicBezTo>
                          <a:pt x="76" y="168"/>
                          <a:pt x="70" y="174"/>
                          <a:pt x="65" y="179"/>
                        </a:cubicBezTo>
                        <a:close/>
                        <a:moveTo>
                          <a:pt x="98" y="174"/>
                        </a:moveTo>
                        <a:cubicBezTo>
                          <a:pt x="96" y="174"/>
                          <a:pt x="94" y="175"/>
                          <a:pt x="91" y="175"/>
                        </a:cubicBezTo>
                        <a:cubicBezTo>
                          <a:pt x="96" y="170"/>
                          <a:pt x="102" y="165"/>
                          <a:pt x="107" y="161"/>
                        </a:cubicBezTo>
                        <a:cubicBezTo>
                          <a:pt x="107" y="160"/>
                          <a:pt x="108" y="160"/>
                          <a:pt x="108" y="159"/>
                        </a:cubicBezTo>
                        <a:cubicBezTo>
                          <a:pt x="105" y="164"/>
                          <a:pt x="101" y="169"/>
                          <a:pt x="98" y="174"/>
                        </a:cubicBezTo>
                        <a:close/>
                        <a:moveTo>
                          <a:pt x="97" y="139"/>
                        </a:moveTo>
                        <a:cubicBezTo>
                          <a:pt x="97" y="140"/>
                          <a:pt x="97" y="140"/>
                          <a:pt x="97" y="141"/>
                        </a:cubicBezTo>
                        <a:cubicBezTo>
                          <a:pt x="97" y="142"/>
                          <a:pt x="97" y="142"/>
                          <a:pt x="98" y="143"/>
                        </a:cubicBezTo>
                        <a:cubicBezTo>
                          <a:pt x="102" y="145"/>
                          <a:pt x="107" y="148"/>
                          <a:pt x="111" y="150"/>
                        </a:cubicBezTo>
                        <a:cubicBezTo>
                          <a:pt x="99" y="156"/>
                          <a:pt x="85" y="160"/>
                          <a:pt x="69" y="160"/>
                        </a:cubicBezTo>
                        <a:cubicBezTo>
                          <a:pt x="55" y="160"/>
                          <a:pt x="40" y="157"/>
                          <a:pt x="23" y="152"/>
                        </a:cubicBezTo>
                        <a:cubicBezTo>
                          <a:pt x="23" y="152"/>
                          <a:pt x="23" y="152"/>
                          <a:pt x="23" y="151"/>
                        </a:cubicBezTo>
                        <a:cubicBezTo>
                          <a:pt x="26" y="146"/>
                          <a:pt x="31" y="137"/>
                          <a:pt x="36" y="127"/>
                        </a:cubicBezTo>
                        <a:cubicBezTo>
                          <a:pt x="39" y="121"/>
                          <a:pt x="41" y="116"/>
                          <a:pt x="43" y="111"/>
                        </a:cubicBezTo>
                        <a:cubicBezTo>
                          <a:pt x="44" y="108"/>
                          <a:pt x="45" y="104"/>
                          <a:pt x="46" y="101"/>
                        </a:cubicBezTo>
                        <a:cubicBezTo>
                          <a:pt x="50" y="105"/>
                          <a:pt x="56" y="109"/>
                          <a:pt x="62" y="113"/>
                        </a:cubicBezTo>
                        <a:cubicBezTo>
                          <a:pt x="62" y="114"/>
                          <a:pt x="62" y="114"/>
                          <a:pt x="62" y="114"/>
                        </a:cubicBezTo>
                        <a:cubicBezTo>
                          <a:pt x="63" y="115"/>
                          <a:pt x="63" y="115"/>
                          <a:pt x="64" y="115"/>
                        </a:cubicBezTo>
                        <a:cubicBezTo>
                          <a:pt x="64" y="115"/>
                          <a:pt x="65" y="115"/>
                          <a:pt x="65" y="116"/>
                        </a:cubicBezTo>
                        <a:cubicBezTo>
                          <a:pt x="65" y="116"/>
                          <a:pt x="65" y="116"/>
                          <a:pt x="65" y="116"/>
                        </a:cubicBezTo>
                        <a:cubicBezTo>
                          <a:pt x="66" y="117"/>
                          <a:pt x="67" y="118"/>
                          <a:pt x="69" y="118"/>
                        </a:cubicBezTo>
                        <a:cubicBezTo>
                          <a:pt x="69" y="119"/>
                          <a:pt x="70" y="119"/>
                          <a:pt x="71" y="118"/>
                        </a:cubicBezTo>
                        <a:cubicBezTo>
                          <a:pt x="106" y="87"/>
                          <a:pt x="114" y="53"/>
                          <a:pt x="114" y="28"/>
                        </a:cubicBezTo>
                        <a:cubicBezTo>
                          <a:pt x="114" y="19"/>
                          <a:pt x="113" y="11"/>
                          <a:pt x="111" y="5"/>
                        </a:cubicBezTo>
                        <a:cubicBezTo>
                          <a:pt x="112" y="5"/>
                          <a:pt x="112" y="5"/>
                          <a:pt x="112" y="5"/>
                        </a:cubicBezTo>
                        <a:cubicBezTo>
                          <a:pt x="118" y="6"/>
                          <a:pt x="126" y="7"/>
                          <a:pt x="130" y="7"/>
                        </a:cubicBezTo>
                        <a:cubicBezTo>
                          <a:pt x="133" y="14"/>
                          <a:pt x="138" y="32"/>
                          <a:pt x="138" y="53"/>
                        </a:cubicBezTo>
                        <a:cubicBezTo>
                          <a:pt x="138" y="80"/>
                          <a:pt x="130" y="112"/>
                          <a:pt x="97"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7" name="Rectangle 193"/>
                  <p:cNvSpPr>
                    <a:spLocks noChangeArrowheads="1"/>
                  </p:cNvSpPr>
                  <p:nvPr>
                    <p:custDataLst>
                      <p:tags r:id="rId34"/>
                    </p:custDataLst>
                  </p:nvPr>
                </p:nvSpPr>
                <p:spPr bwMode="auto">
                  <a:xfrm>
                    <a:off x="3923" y="101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8" name="Freeform 194"/>
                  <p:cNvSpPr>
                    <a:spLocks noEditPoints="1"/>
                  </p:cNvSpPr>
                  <p:nvPr>
                    <p:custDataLst>
                      <p:tags r:id="rId35"/>
                    </p:custDataLst>
                  </p:nvPr>
                </p:nvSpPr>
                <p:spPr bwMode="auto">
                  <a:xfrm>
                    <a:off x="3627" y="932"/>
                    <a:ext cx="336" cy="326"/>
                  </a:xfrm>
                  <a:custGeom>
                    <a:avLst/>
                    <a:gdLst>
                      <a:gd name="T0" fmla="*/ 64 w 142"/>
                      <a:gd name="T1" fmla="*/ 0 h 138"/>
                      <a:gd name="T2" fmla="*/ 61 w 142"/>
                      <a:gd name="T3" fmla="*/ 137 h 138"/>
                      <a:gd name="T4" fmla="*/ 141 w 142"/>
                      <a:gd name="T5" fmla="*/ 70 h 138"/>
                      <a:gd name="T6" fmla="*/ 127 w 142"/>
                      <a:gd name="T7" fmla="*/ 82 h 138"/>
                      <a:gd name="T8" fmla="*/ 123 w 142"/>
                      <a:gd name="T9" fmla="*/ 83 h 138"/>
                      <a:gd name="T10" fmla="*/ 129 w 142"/>
                      <a:gd name="T11" fmla="*/ 56 h 138"/>
                      <a:gd name="T12" fmla="*/ 124 w 142"/>
                      <a:gd name="T13" fmla="*/ 82 h 138"/>
                      <a:gd name="T14" fmla="*/ 125 w 142"/>
                      <a:gd name="T15" fmla="*/ 56 h 138"/>
                      <a:gd name="T16" fmla="*/ 125 w 142"/>
                      <a:gd name="T17" fmla="*/ 37 h 138"/>
                      <a:gd name="T18" fmla="*/ 110 w 142"/>
                      <a:gd name="T19" fmla="*/ 29 h 138"/>
                      <a:gd name="T20" fmla="*/ 116 w 142"/>
                      <a:gd name="T21" fmla="*/ 32 h 138"/>
                      <a:gd name="T22" fmla="*/ 123 w 142"/>
                      <a:gd name="T23" fmla="*/ 30 h 138"/>
                      <a:gd name="T24" fmla="*/ 97 w 142"/>
                      <a:gd name="T25" fmla="*/ 16 h 138"/>
                      <a:gd name="T26" fmla="*/ 46 w 142"/>
                      <a:gd name="T27" fmla="*/ 9 h 138"/>
                      <a:gd name="T28" fmla="*/ 49 w 142"/>
                      <a:gd name="T29" fmla="*/ 8 h 138"/>
                      <a:gd name="T30" fmla="*/ 69 w 142"/>
                      <a:gd name="T31" fmla="*/ 5 h 138"/>
                      <a:gd name="T32" fmla="*/ 83 w 142"/>
                      <a:gd name="T33" fmla="*/ 6 h 138"/>
                      <a:gd name="T34" fmla="*/ 85 w 142"/>
                      <a:gd name="T35" fmla="*/ 11 h 138"/>
                      <a:gd name="T36" fmla="*/ 74 w 142"/>
                      <a:gd name="T37" fmla="*/ 98 h 138"/>
                      <a:gd name="T38" fmla="*/ 67 w 142"/>
                      <a:gd name="T39" fmla="*/ 90 h 138"/>
                      <a:gd name="T40" fmla="*/ 57 w 142"/>
                      <a:gd name="T41" fmla="*/ 99 h 138"/>
                      <a:gd name="T42" fmla="*/ 53 w 142"/>
                      <a:gd name="T43" fmla="*/ 76 h 138"/>
                      <a:gd name="T44" fmla="*/ 51 w 142"/>
                      <a:gd name="T45" fmla="*/ 73 h 138"/>
                      <a:gd name="T46" fmla="*/ 59 w 142"/>
                      <a:gd name="T47" fmla="*/ 87 h 138"/>
                      <a:gd name="T48" fmla="*/ 57 w 142"/>
                      <a:gd name="T49" fmla="*/ 99 h 138"/>
                      <a:gd name="T50" fmla="*/ 58 w 142"/>
                      <a:gd name="T51" fmla="*/ 25 h 138"/>
                      <a:gd name="T52" fmla="*/ 25 w 142"/>
                      <a:gd name="T53" fmla="*/ 54 h 138"/>
                      <a:gd name="T54" fmla="*/ 58 w 142"/>
                      <a:gd name="T55" fmla="*/ 31 h 138"/>
                      <a:gd name="T56" fmla="*/ 32 w 142"/>
                      <a:gd name="T57" fmla="*/ 70 h 138"/>
                      <a:gd name="T58" fmla="*/ 45 w 142"/>
                      <a:gd name="T59" fmla="*/ 66 h 138"/>
                      <a:gd name="T60" fmla="*/ 65 w 142"/>
                      <a:gd name="T61" fmla="*/ 28 h 138"/>
                      <a:gd name="T62" fmla="*/ 63 w 142"/>
                      <a:gd name="T63" fmla="*/ 38 h 138"/>
                      <a:gd name="T64" fmla="*/ 81 w 142"/>
                      <a:gd name="T65" fmla="*/ 37 h 138"/>
                      <a:gd name="T66" fmla="*/ 56 w 142"/>
                      <a:gd name="T67" fmla="*/ 66 h 138"/>
                      <a:gd name="T68" fmla="*/ 89 w 142"/>
                      <a:gd name="T69" fmla="*/ 131 h 138"/>
                      <a:gd name="T70" fmla="*/ 79 w 142"/>
                      <a:gd name="T71" fmla="*/ 132 h 138"/>
                      <a:gd name="T72" fmla="*/ 68 w 142"/>
                      <a:gd name="T73" fmla="*/ 133 h 138"/>
                      <a:gd name="T74" fmla="*/ 110 w 142"/>
                      <a:gd name="T75" fmla="*/ 110 h 138"/>
                      <a:gd name="T76" fmla="*/ 67 w 142"/>
                      <a:gd name="T77" fmla="*/ 85 h 138"/>
                      <a:gd name="T78" fmla="*/ 58 w 142"/>
                      <a:gd name="T79" fmla="*/ 73 h 138"/>
                      <a:gd name="T80" fmla="*/ 83 w 142"/>
                      <a:gd name="T81" fmla="*/ 53 h 138"/>
                      <a:gd name="T82" fmla="*/ 86 w 142"/>
                      <a:gd name="T83" fmla="*/ 34 h 138"/>
                      <a:gd name="T84" fmla="*/ 62 w 142"/>
                      <a:gd name="T85" fmla="*/ 24 h 138"/>
                      <a:gd name="T86" fmla="*/ 39 w 142"/>
                      <a:gd name="T87" fmla="*/ 22 h 138"/>
                      <a:gd name="T88" fmla="*/ 21 w 142"/>
                      <a:gd name="T89" fmla="*/ 53 h 138"/>
                      <a:gd name="T90" fmla="*/ 26 w 142"/>
                      <a:gd name="T91" fmla="*/ 69 h 138"/>
                      <a:gd name="T92" fmla="*/ 53 w 142"/>
                      <a:gd name="T93" fmla="*/ 97 h 138"/>
                      <a:gd name="T94" fmla="*/ 56 w 142"/>
                      <a:gd name="T95" fmla="*/ 117 h 138"/>
                      <a:gd name="T96" fmla="*/ 62 w 142"/>
                      <a:gd name="T97" fmla="*/ 121 h 138"/>
                      <a:gd name="T98" fmla="*/ 35 w 142"/>
                      <a:gd name="T99" fmla="*/ 19 h 138"/>
                      <a:gd name="T100" fmla="*/ 82 w 142"/>
                      <a:gd name="T101" fmla="*/ 17 h 138"/>
                      <a:gd name="T102" fmla="*/ 97 w 142"/>
                      <a:gd name="T103" fmla="*/ 23 h 138"/>
                      <a:gd name="T104" fmla="*/ 109 w 142"/>
                      <a:gd name="T105" fmla="*/ 18 h 138"/>
                      <a:gd name="T106" fmla="*/ 110 w 142"/>
                      <a:gd name="T107" fmla="*/ 30 h 138"/>
                      <a:gd name="T108" fmla="*/ 125 w 142"/>
                      <a:gd name="T109" fmla="*/ 43 h 138"/>
                      <a:gd name="T110" fmla="*/ 131 w 142"/>
                      <a:gd name="T111" fmla="*/ 52 h 138"/>
                      <a:gd name="T112" fmla="*/ 116 w 142"/>
                      <a:gd name="T113" fmla="*/ 62 h 138"/>
                      <a:gd name="T114" fmla="*/ 124 w 142"/>
                      <a:gd name="T115" fmla="*/ 87 h 138"/>
                      <a:gd name="T116" fmla="*/ 130 w 142"/>
                      <a:gd name="T117" fmla="*/ 9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 h="138">
                        <a:moveTo>
                          <a:pt x="121" y="19"/>
                        </a:moveTo>
                        <a:cubicBezTo>
                          <a:pt x="121" y="19"/>
                          <a:pt x="121" y="19"/>
                          <a:pt x="121" y="19"/>
                        </a:cubicBezTo>
                        <a:cubicBezTo>
                          <a:pt x="120" y="17"/>
                          <a:pt x="118" y="16"/>
                          <a:pt x="117" y="15"/>
                        </a:cubicBezTo>
                        <a:cubicBezTo>
                          <a:pt x="117" y="15"/>
                          <a:pt x="116" y="15"/>
                          <a:pt x="116" y="15"/>
                        </a:cubicBezTo>
                        <a:cubicBezTo>
                          <a:pt x="103" y="5"/>
                          <a:pt x="88" y="0"/>
                          <a:pt x="71" y="0"/>
                        </a:cubicBezTo>
                        <a:cubicBezTo>
                          <a:pt x="69" y="0"/>
                          <a:pt x="67" y="0"/>
                          <a:pt x="65" y="0"/>
                        </a:cubicBezTo>
                        <a:cubicBezTo>
                          <a:pt x="65" y="0"/>
                          <a:pt x="64" y="0"/>
                          <a:pt x="64" y="0"/>
                        </a:cubicBezTo>
                        <a:cubicBezTo>
                          <a:pt x="64" y="0"/>
                          <a:pt x="64" y="0"/>
                          <a:pt x="63" y="0"/>
                        </a:cubicBezTo>
                        <a:cubicBezTo>
                          <a:pt x="53" y="1"/>
                          <a:pt x="40" y="4"/>
                          <a:pt x="27" y="13"/>
                        </a:cubicBezTo>
                        <a:cubicBezTo>
                          <a:pt x="26" y="14"/>
                          <a:pt x="26" y="14"/>
                          <a:pt x="26" y="14"/>
                        </a:cubicBezTo>
                        <a:cubicBezTo>
                          <a:pt x="26" y="14"/>
                          <a:pt x="26" y="14"/>
                          <a:pt x="25" y="15"/>
                        </a:cubicBezTo>
                        <a:cubicBezTo>
                          <a:pt x="24" y="16"/>
                          <a:pt x="23" y="16"/>
                          <a:pt x="22" y="17"/>
                        </a:cubicBezTo>
                        <a:cubicBezTo>
                          <a:pt x="7" y="30"/>
                          <a:pt x="0" y="48"/>
                          <a:pt x="0" y="69"/>
                        </a:cubicBezTo>
                        <a:cubicBezTo>
                          <a:pt x="0" y="110"/>
                          <a:pt x="29" y="133"/>
                          <a:pt x="61" y="137"/>
                        </a:cubicBezTo>
                        <a:cubicBezTo>
                          <a:pt x="62" y="137"/>
                          <a:pt x="62" y="138"/>
                          <a:pt x="63" y="138"/>
                        </a:cubicBezTo>
                        <a:cubicBezTo>
                          <a:pt x="63" y="138"/>
                          <a:pt x="67" y="138"/>
                          <a:pt x="71" y="138"/>
                        </a:cubicBezTo>
                        <a:cubicBezTo>
                          <a:pt x="84" y="138"/>
                          <a:pt x="89" y="136"/>
                          <a:pt x="91" y="135"/>
                        </a:cubicBezTo>
                        <a:cubicBezTo>
                          <a:pt x="102" y="132"/>
                          <a:pt x="111" y="127"/>
                          <a:pt x="119" y="120"/>
                        </a:cubicBezTo>
                        <a:cubicBezTo>
                          <a:pt x="131" y="111"/>
                          <a:pt x="138" y="97"/>
                          <a:pt x="140" y="82"/>
                        </a:cubicBezTo>
                        <a:cubicBezTo>
                          <a:pt x="141" y="79"/>
                          <a:pt x="142" y="75"/>
                          <a:pt x="142" y="72"/>
                        </a:cubicBezTo>
                        <a:cubicBezTo>
                          <a:pt x="142" y="71"/>
                          <a:pt x="141" y="70"/>
                          <a:pt x="141" y="70"/>
                        </a:cubicBezTo>
                        <a:cubicBezTo>
                          <a:pt x="141" y="69"/>
                          <a:pt x="141" y="69"/>
                          <a:pt x="141" y="69"/>
                        </a:cubicBezTo>
                        <a:cubicBezTo>
                          <a:pt x="141" y="49"/>
                          <a:pt x="135" y="32"/>
                          <a:pt x="121" y="19"/>
                        </a:cubicBezTo>
                        <a:close/>
                        <a:moveTo>
                          <a:pt x="135" y="86"/>
                        </a:moveTo>
                        <a:cubicBezTo>
                          <a:pt x="135" y="86"/>
                          <a:pt x="135" y="85"/>
                          <a:pt x="135" y="85"/>
                        </a:cubicBezTo>
                        <a:cubicBezTo>
                          <a:pt x="134" y="84"/>
                          <a:pt x="134" y="83"/>
                          <a:pt x="132" y="82"/>
                        </a:cubicBezTo>
                        <a:cubicBezTo>
                          <a:pt x="131" y="82"/>
                          <a:pt x="130" y="81"/>
                          <a:pt x="129" y="81"/>
                        </a:cubicBezTo>
                        <a:cubicBezTo>
                          <a:pt x="128" y="81"/>
                          <a:pt x="128" y="81"/>
                          <a:pt x="127" y="82"/>
                        </a:cubicBezTo>
                        <a:cubicBezTo>
                          <a:pt x="127" y="81"/>
                          <a:pt x="127" y="81"/>
                          <a:pt x="127" y="81"/>
                        </a:cubicBezTo>
                        <a:cubicBezTo>
                          <a:pt x="127" y="81"/>
                          <a:pt x="127" y="81"/>
                          <a:pt x="127" y="81"/>
                        </a:cubicBezTo>
                        <a:cubicBezTo>
                          <a:pt x="130" y="75"/>
                          <a:pt x="132" y="68"/>
                          <a:pt x="135" y="62"/>
                        </a:cubicBezTo>
                        <a:cubicBezTo>
                          <a:pt x="136" y="64"/>
                          <a:pt x="137" y="67"/>
                          <a:pt x="137" y="70"/>
                        </a:cubicBezTo>
                        <a:cubicBezTo>
                          <a:pt x="137" y="74"/>
                          <a:pt x="137" y="78"/>
                          <a:pt x="136" y="82"/>
                        </a:cubicBezTo>
                        <a:cubicBezTo>
                          <a:pt x="136" y="83"/>
                          <a:pt x="135" y="84"/>
                          <a:pt x="135" y="86"/>
                        </a:cubicBezTo>
                        <a:close/>
                        <a:moveTo>
                          <a:pt x="123" y="83"/>
                        </a:moveTo>
                        <a:cubicBezTo>
                          <a:pt x="123" y="83"/>
                          <a:pt x="123" y="83"/>
                          <a:pt x="123" y="83"/>
                        </a:cubicBezTo>
                        <a:cubicBezTo>
                          <a:pt x="122" y="83"/>
                          <a:pt x="122" y="83"/>
                          <a:pt x="121" y="82"/>
                        </a:cubicBezTo>
                        <a:cubicBezTo>
                          <a:pt x="121" y="82"/>
                          <a:pt x="121" y="81"/>
                          <a:pt x="120" y="81"/>
                        </a:cubicBezTo>
                        <a:cubicBezTo>
                          <a:pt x="120" y="81"/>
                          <a:pt x="120" y="81"/>
                          <a:pt x="120" y="81"/>
                        </a:cubicBezTo>
                        <a:cubicBezTo>
                          <a:pt x="120" y="81"/>
                          <a:pt x="120" y="80"/>
                          <a:pt x="120" y="80"/>
                        </a:cubicBezTo>
                        <a:cubicBezTo>
                          <a:pt x="123" y="72"/>
                          <a:pt x="126" y="64"/>
                          <a:pt x="129" y="57"/>
                        </a:cubicBezTo>
                        <a:cubicBezTo>
                          <a:pt x="129" y="57"/>
                          <a:pt x="129" y="57"/>
                          <a:pt x="129" y="56"/>
                        </a:cubicBezTo>
                        <a:cubicBezTo>
                          <a:pt x="130" y="56"/>
                          <a:pt x="131" y="56"/>
                          <a:pt x="131" y="56"/>
                        </a:cubicBezTo>
                        <a:cubicBezTo>
                          <a:pt x="132" y="56"/>
                          <a:pt x="133" y="56"/>
                          <a:pt x="133" y="56"/>
                        </a:cubicBezTo>
                        <a:cubicBezTo>
                          <a:pt x="133" y="56"/>
                          <a:pt x="133" y="57"/>
                          <a:pt x="133" y="57"/>
                        </a:cubicBezTo>
                        <a:cubicBezTo>
                          <a:pt x="133" y="58"/>
                          <a:pt x="133" y="58"/>
                          <a:pt x="133" y="58"/>
                        </a:cubicBezTo>
                        <a:cubicBezTo>
                          <a:pt x="133" y="58"/>
                          <a:pt x="133" y="59"/>
                          <a:pt x="134" y="59"/>
                        </a:cubicBezTo>
                        <a:cubicBezTo>
                          <a:pt x="131" y="66"/>
                          <a:pt x="128" y="74"/>
                          <a:pt x="125" y="81"/>
                        </a:cubicBezTo>
                        <a:cubicBezTo>
                          <a:pt x="124" y="81"/>
                          <a:pt x="124" y="82"/>
                          <a:pt x="124" y="82"/>
                        </a:cubicBezTo>
                        <a:cubicBezTo>
                          <a:pt x="124" y="82"/>
                          <a:pt x="124" y="82"/>
                          <a:pt x="124" y="83"/>
                        </a:cubicBezTo>
                        <a:cubicBezTo>
                          <a:pt x="124" y="83"/>
                          <a:pt x="124" y="83"/>
                          <a:pt x="123" y="83"/>
                        </a:cubicBezTo>
                        <a:close/>
                        <a:moveTo>
                          <a:pt x="119" y="74"/>
                        </a:moveTo>
                        <a:cubicBezTo>
                          <a:pt x="119" y="71"/>
                          <a:pt x="119" y="69"/>
                          <a:pt x="119" y="68"/>
                        </a:cubicBezTo>
                        <a:cubicBezTo>
                          <a:pt x="120" y="66"/>
                          <a:pt x="120" y="65"/>
                          <a:pt x="120" y="64"/>
                        </a:cubicBezTo>
                        <a:cubicBezTo>
                          <a:pt x="121" y="63"/>
                          <a:pt x="122" y="60"/>
                          <a:pt x="123" y="59"/>
                        </a:cubicBezTo>
                        <a:cubicBezTo>
                          <a:pt x="124" y="58"/>
                          <a:pt x="125" y="57"/>
                          <a:pt x="125" y="56"/>
                        </a:cubicBezTo>
                        <a:cubicBezTo>
                          <a:pt x="126" y="56"/>
                          <a:pt x="126" y="56"/>
                          <a:pt x="126" y="56"/>
                        </a:cubicBezTo>
                        <a:cubicBezTo>
                          <a:pt x="127" y="56"/>
                          <a:pt x="127" y="56"/>
                          <a:pt x="127" y="56"/>
                        </a:cubicBezTo>
                        <a:cubicBezTo>
                          <a:pt x="127" y="56"/>
                          <a:pt x="127" y="56"/>
                          <a:pt x="127" y="56"/>
                        </a:cubicBezTo>
                        <a:cubicBezTo>
                          <a:pt x="127" y="56"/>
                          <a:pt x="127" y="56"/>
                          <a:pt x="127" y="56"/>
                        </a:cubicBezTo>
                        <a:cubicBezTo>
                          <a:pt x="124" y="63"/>
                          <a:pt x="121" y="69"/>
                          <a:pt x="119" y="76"/>
                        </a:cubicBezTo>
                        <a:cubicBezTo>
                          <a:pt x="119" y="75"/>
                          <a:pt x="119" y="74"/>
                          <a:pt x="119" y="74"/>
                        </a:cubicBezTo>
                        <a:close/>
                        <a:moveTo>
                          <a:pt x="125" y="37"/>
                        </a:moveTo>
                        <a:cubicBezTo>
                          <a:pt x="125" y="37"/>
                          <a:pt x="125" y="37"/>
                          <a:pt x="125" y="37"/>
                        </a:cubicBezTo>
                        <a:cubicBezTo>
                          <a:pt x="124" y="37"/>
                          <a:pt x="124" y="37"/>
                          <a:pt x="124" y="37"/>
                        </a:cubicBezTo>
                        <a:cubicBezTo>
                          <a:pt x="124" y="36"/>
                          <a:pt x="125" y="34"/>
                          <a:pt x="125" y="32"/>
                        </a:cubicBezTo>
                        <a:cubicBezTo>
                          <a:pt x="126" y="34"/>
                          <a:pt x="127" y="36"/>
                          <a:pt x="128" y="37"/>
                        </a:cubicBezTo>
                        <a:cubicBezTo>
                          <a:pt x="127" y="37"/>
                          <a:pt x="126" y="37"/>
                          <a:pt x="125" y="37"/>
                        </a:cubicBezTo>
                        <a:close/>
                        <a:moveTo>
                          <a:pt x="110" y="29"/>
                        </a:moveTo>
                        <a:cubicBezTo>
                          <a:pt x="110" y="29"/>
                          <a:pt x="110" y="29"/>
                          <a:pt x="110" y="29"/>
                        </a:cubicBezTo>
                        <a:cubicBezTo>
                          <a:pt x="110" y="29"/>
                          <a:pt x="110" y="29"/>
                          <a:pt x="110" y="29"/>
                        </a:cubicBezTo>
                        <a:close/>
                        <a:moveTo>
                          <a:pt x="114" y="19"/>
                        </a:moveTo>
                        <a:cubicBezTo>
                          <a:pt x="114" y="19"/>
                          <a:pt x="114" y="19"/>
                          <a:pt x="114" y="19"/>
                        </a:cubicBezTo>
                        <a:cubicBezTo>
                          <a:pt x="116" y="20"/>
                          <a:pt x="117" y="21"/>
                          <a:pt x="118" y="22"/>
                        </a:cubicBezTo>
                        <a:cubicBezTo>
                          <a:pt x="118" y="23"/>
                          <a:pt x="118" y="23"/>
                          <a:pt x="119" y="23"/>
                        </a:cubicBezTo>
                        <a:cubicBezTo>
                          <a:pt x="118" y="23"/>
                          <a:pt x="118" y="23"/>
                          <a:pt x="118" y="24"/>
                        </a:cubicBezTo>
                        <a:cubicBezTo>
                          <a:pt x="118" y="26"/>
                          <a:pt x="117" y="29"/>
                          <a:pt x="116" y="32"/>
                        </a:cubicBezTo>
                        <a:cubicBezTo>
                          <a:pt x="116" y="32"/>
                          <a:pt x="116" y="32"/>
                          <a:pt x="116" y="31"/>
                        </a:cubicBezTo>
                        <a:cubicBezTo>
                          <a:pt x="115" y="30"/>
                          <a:pt x="115" y="29"/>
                          <a:pt x="114" y="28"/>
                        </a:cubicBezTo>
                        <a:cubicBezTo>
                          <a:pt x="114" y="28"/>
                          <a:pt x="114" y="28"/>
                          <a:pt x="114" y="28"/>
                        </a:cubicBezTo>
                        <a:cubicBezTo>
                          <a:pt x="115" y="26"/>
                          <a:pt x="115" y="25"/>
                          <a:pt x="115" y="24"/>
                        </a:cubicBezTo>
                        <a:cubicBezTo>
                          <a:pt x="115" y="22"/>
                          <a:pt x="115" y="20"/>
                          <a:pt x="114" y="19"/>
                        </a:cubicBezTo>
                        <a:close/>
                        <a:moveTo>
                          <a:pt x="120" y="25"/>
                        </a:moveTo>
                        <a:cubicBezTo>
                          <a:pt x="121" y="26"/>
                          <a:pt x="122" y="28"/>
                          <a:pt x="123" y="30"/>
                        </a:cubicBezTo>
                        <a:cubicBezTo>
                          <a:pt x="123" y="30"/>
                          <a:pt x="123" y="30"/>
                          <a:pt x="123" y="30"/>
                        </a:cubicBezTo>
                        <a:cubicBezTo>
                          <a:pt x="123" y="30"/>
                          <a:pt x="123" y="30"/>
                          <a:pt x="123" y="30"/>
                        </a:cubicBezTo>
                        <a:cubicBezTo>
                          <a:pt x="123" y="33"/>
                          <a:pt x="122" y="37"/>
                          <a:pt x="120" y="40"/>
                        </a:cubicBezTo>
                        <a:cubicBezTo>
                          <a:pt x="120" y="39"/>
                          <a:pt x="120" y="39"/>
                          <a:pt x="119" y="38"/>
                        </a:cubicBezTo>
                        <a:cubicBezTo>
                          <a:pt x="119" y="37"/>
                          <a:pt x="118" y="36"/>
                          <a:pt x="118" y="35"/>
                        </a:cubicBezTo>
                        <a:cubicBezTo>
                          <a:pt x="119" y="32"/>
                          <a:pt x="120" y="28"/>
                          <a:pt x="120" y="25"/>
                        </a:cubicBezTo>
                        <a:close/>
                        <a:moveTo>
                          <a:pt x="97" y="16"/>
                        </a:moveTo>
                        <a:cubicBezTo>
                          <a:pt x="97" y="17"/>
                          <a:pt x="96" y="17"/>
                          <a:pt x="96" y="18"/>
                        </a:cubicBezTo>
                        <a:cubicBezTo>
                          <a:pt x="96" y="17"/>
                          <a:pt x="95" y="17"/>
                          <a:pt x="95" y="17"/>
                        </a:cubicBezTo>
                        <a:cubicBezTo>
                          <a:pt x="94" y="16"/>
                          <a:pt x="93" y="16"/>
                          <a:pt x="92" y="15"/>
                        </a:cubicBezTo>
                        <a:cubicBezTo>
                          <a:pt x="93" y="13"/>
                          <a:pt x="94" y="12"/>
                          <a:pt x="95" y="10"/>
                        </a:cubicBezTo>
                        <a:cubicBezTo>
                          <a:pt x="97" y="10"/>
                          <a:pt x="99" y="11"/>
                          <a:pt x="102" y="12"/>
                        </a:cubicBezTo>
                        <a:cubicBezTo>
                          <a:pt x="100" y="13"/>
                          <a:pt x="99" y="15"/>
                          <a:pt x="97" y="16"/>
                        </a:cubicBezTo>
                        <a:close/>
                        <a:moveTo>
                          <a:pt x="46" y="9"/>
                        </a:moveTo>
                        <a:cubicBezTo>
                          <a:pt x="46" y="10"/>
                          <a:pt x="45" y="11"/>
                          <a:pt x="45" y="12"/>
                        </a:cubicBezTo>
                        <a:cubicBezTo>
                          <a:pt x="45" y="12"/>
                          <a:pt x="45" y="12"/>
                          <a:pt x="45" y="13"/>
                        </a:cubicBezTo>
                        <a:cubicBezTo>
                          <a:pt x="42" y="14"/>
                          <a:pt x="40" y="15"/>
                          <a:pt x="38" y="15"/>
                        </a:cubicBezTo>
                        <a:cubicBezTo>
                          <a:pt x="37" y="15"/>
                          <a:pt x="36" y="15"/>
                          <a:pt x="36" y="15"/>
                        </a:cubicBezTo>
                        <a:cubicBezTo>
                          <a:pt x="35" y="15"/>
                          <a:pt x="34" y="15"/>
                          <a:pt x="34" y="15"/>
                        </a:cubicBezTo>
                        <a:cubicBezTo>
                          <a:pt x="38" y="12"/>
                          <a:pt x="42" y="10"/>
                          <a:pt x="46" y="9"/>
                        </a:cubicBezTo>
                        <a:close/>
                        <a:moveTo>
                          <a:pt x="49" y="8"/>
                        </a:moveTo>
                        <a:cubicBezTo>
                          <a:pt x="52" y="7"/>
                          <a:pt x="55" y="6"/>
                          <a:pt x="58" y="6"/>
                        </a:cubicBezTo>
                        <a:cubicBezTo>
                          <a:pt x="58" y="6"/>
                          <a:pt x="57" y="7"/>
                          <a:pt x="57" y="8"/>
                        </a:cubicBezTo>
                        <a:cubicBezTo>
                          <a:pt x="54" y="8"/>
                          <a:pt x="51" y="9"/>
                          <a:pt x="48" y="11"/>
                        </a:cubicBezTo>
                        <a:cubicBezTo>
                          <a:pt x="48" y="10"/>
                          <a:pt x="49" y="9"/>
                          <a:pt x="49" y="8"/>
                        </a:cubicBezTo>
                        <a:close/>
                        <a:moveTo>
                          <a:pt x="61" y="5"/>
                        </a:moveTo>
                        <a:cubicBezTo>
                          <a:pt x="62" y="5"/>
                          <a:pt x="63" y="5"/>
                          <a:pt x="64" y="5"/>
                        </a:cubicBezTo>
                        <a:cubicBezTo>
                          <a:pt x="66" y="5"/>
                          <a:pt x="67" y="5"/>
                          <a:pt x="69" y="5"/>
                        </a:cubicBezTo>
                        <a:cubicBezTo>
                          <a:pt x="70" y="5"/>
                          <a:pt x="72" y="5"/>
                          <a:pt x="74" y="5"/>
                        </a:cubicBezTo>
                        <a:cubicBezTo>
                          <a:pt x="73" y="6"/>
                          <a:pt x="72" y="7"/>
                          <a:pt x="72" y="8"/>
                        </a:cubicBezTo>
                        <a:cubicBezTo>
                          <a:pt x="69" y="7"/>
                          <a:pt x="67" y="7"/>
                          <a:pt x="64" y="7"/>
                        </a:cubicBezTo>
                        <a:cubicBezTo>
                          <a:pt x="63" y="7"/>
                          <a:pt x="61" y="7"/>
                          <a:pt x="60" y="7"/>
                        </a:cubicBezTo>
                        <a:cubicBezTo>
                          <a:pt x="60" y="7"/>
                          <a:pt x="61" y="6"/>
                          <a:pt x="61" y="5"/>
                        </a:cubicBezTo>
                        <a:close/>
                        <a:moveTo>
                          <a:pt x="76" y="5"/>
                        </a:moveTo>
                        <a:cubicBezTo>
                          <a:pt x="79" y="5"/>
                          <a:pt x="81" y="6"/>
                          <a:pt x="83" y="6"/>
                        </a:cubicBezTo>
                        <a:cubicBezTo>
                          <a:pt x="83" y="6"/>
                          <a:pt x="83" y="6"/>
                          <a:pt x="83" y="6"/>
                        </a:cubicBezTo>
                        <a:cubicBezTo>
                          <a:pt x="84" y="6"/>
                          <a:pt x="84" y="6"/>
                          <a:pt x="85" y="7"/>
                        </a:cubicBezTo>
                        <a:cubicBezTo>
                          <a:pt x="84" y="8"/>
                          <a:pt x="83" y="9"/>
                          <a:pt x="83" y="11"/>
                        </a:cubicBezTo>
                        <a:cubicBezTo>
                          <a:pt x="80" y="10"/>
                          <a:pt x="77" y="9"/>
                          <a:pt x="74" y="8"/>
                        </a:cubicBezTo>
                        <a:cubicBezTo>
                          <a:pt x="75" y="7"/>
                          <a:pt x="75" y="6"/>
                          <a:pt x="76" y="5"/>
                        </a:cubicBezTo>
                        <a:close/>
                        <a:moveTo>
                          <a:pt x="85" y="12"/>
                        </a:moveTo>
                        <a:cubicBezTo>
                          <a:pt x="85" y="12"/>
                          <a:pt x="85" y="11"/>
                          <a:pt x="85" y="11"/>
                        </a:cubicBezTo>
                        <a:cubicBezTo>
                          <a:pt x="86" y="10"/>
                          <a:pt x="87" y="9"/>
                          <a:pt x="88" y="7"/>
                        </a:cubicBezTo>
                        <a:cubicBezTo>
                          <a:pt x="89" y="8"/>
                          <a:pt x="91" y="8"/>
                          <a:pt x="93" y="9"/>
                        </a:cubicBezTo>
                        <a:cubicBezTo>
                          <a:pt x="92" y="11"/>
                          <a:pt x="91" y="13"/>
                          <a:pt x="90" y="14"/>
                        </a:cubicBezTo>
                        <a:cubicBezTo>
                          <a:pt x="89" y="14"/>
                          <a:pt x="87" y="13"/>
                          <a:pt x="86" y="12"/>
                        </a:cubicBezTo>
                        <a:cubicBezTo>
                          <a:pt x="86" y="12"/>
                          <a:pt x="85" y="12"/>
                          <a:pt x="85" y="12"/>
                        </a:cubicBezTo>
                        <a:close/>
                        <a:moveTo>
                          <a:pt x="64" y="116"/>
                        </a:moveTo>
                        <a:cubicBezTo>
                          <a:pt x="67" y="110"/>
                          <a:pt x="70" y="104"/>
                          <a:pt x="74" y="98"/>
                        </a:cubicBezTo>
                        <a:cubicBezTo>
                          <a:pt x="75" y="96"/>
                          <a:pt x="77" y="94"/>
                          <a:pt x="79" y="93"/>
                        </a:cubicBezTo>
                        <a:cubicBezTo>
                          <a:pt x="80" y="94"/>
                          <a:pt x="81" y="94"/>
                          <a:pt x="82" y="95"/>
                        </a:cubicBezTo>
                        <a:cubicBezTo>
                          <a:pt x="77" y="108"/>
                          <a:pt x="71" y="120"/>
                          <a:pt x="65" y="133"/>
                        </a:cubicBezTo>
                        <a:cubicBezTo>
                          <a:pt x="65" y="133"/>
                          <a:pt x="64" y="133"/>
                          <a:pt x="64" y="133"/>
                        </a:cubicBezTo>
                        <a:cubicBezTo>
                          <a:pt x="65" y="126"/>
                          <a:pt x="68" y="120"/>
                          <a:pt x="64" y="116"/>
                        </a:cubicBezTo>
                        <a:close/>
                        <a:moveTo>
                          <a:pt x="58" y="111"/>
                        </a:moveTo>
                        <a:cubicBezTo>
                          <a:pt x="61" y="104"/>
                          <a:pt x="64" y="97"/>
                          <a:pt x="67" y="90"/>
                        </a:cubicBezTo>
                        <a:cubicBezTo>
                          <a:pt x="67" y="90"/>
                          <a:pt x="67" y="89"/>
                          <a:pt x="67" y="89"/>
                        </a:cubicBezTo>
                        <a:cubicBezTo>
                          <a:pt x="67" y="89"/>
                          <a:pt x="67" y="89"/>
                          <a:pt x="67" y="89"/>
                        </a:cubicBezTo>
                        <a:cubicBezTo>
                          <a:pt x="70" y="89"/>
                          <a:pt x="73" y="90"/>
                          <a:pt x="76" y="92"/>
                        </a:cubicBezTo>
                        <a:cubicBezTo>
                          <a:pt x="75" y="93"/>
                          <a:pt x="73" y="95"/>
                          <a:pt x="72" y="97"/>
                        </a:cubicBezTo>
                        <a:cubicBezTo>
                          <a:pt x="69" y="102"/>
                          <a:pt x="65" y="108"/>
                          <a:pt x="62" y="115"/>
                        </a:cubicBezTo>
                        <a:cubicBezTo>
                          <a:pt x="60" y="113"/>
                          <a:pt x="59" y="112"/>
                          <a:pt x="58" y="111"/>
                        </a:cubicBezTo>
                        <a:close/>
                        <a:moveTo>
                          <a:pt x="57" y="99"/>
                        </a:moveTo>
                        <a:cubicBezTo>
                          <a:pt x="58" y="96"/>
                          <a:pt x="57" y="93"/>
                          <a:pt x="60" y="91"/>
                        </a:cubicBezTo>
                        <a:cubicBezTo>
                          <a:pt x="59" y="90"/>
                          <a:pt x="59" y="89"/>
                          <a:pt x="58" y="89"/>
                        </a:cubicBezTo>
                        <a:cubicBezTo>
                          <a:pt x="57" y="89"/>
                          <a:pt x="56" y="89"/>
                          <a:pt x="56" y="89"/>
                        </a:cubicBezTo>
                        <a:cubicBezTo>
                          <a:pt x="56" y="88"/>
                          <a:pt x="56" y="87"/>
                          <a:pt x="56" y="87"/>
                        </a:cubicBezTo>
                        <a:cubicBezTo>
                          <a:pt x="55" y="86"/>
                          <a:pt x="53" y="84"/>
                          <a:pt x="52" y="83"/>
                        </a:cubicBezTo>
                        <a:cubicBezTo>
                          <a:pt x="52" y="81"/>
                          <a:pt x="53" y="79"/>
                          <a:pt x="54" y="78"/>
                        </a:cubicBezTo>
                        <a:cubicBezTo>
                          <a:pt x="54" y="77"/>
                          <a:pt x="54" y="76"/>
                          <a:pt x="53" y="76"/>
                        </a:cubicBezTo>
                        <a:cubicBezTo>
                          <a:pt x="53" y="76"/>
                          <a:pt x="52" y="76"/>
                          <a:pt x="52" y="77"/>
                        </a:cubicBezTo>
                        <a:cubicBezTo>
                          <a:pt x="52" y="77"/>
                          <a:pt x="52" y="77"/>
                          <a:pt x="52" y="77"/>
                        </a:cubicBezTo>
                        <a:cubicBezTo>
                          <a:pt x="51" y="78"/>
                          <a:pt x="50" y="80"/>
                          <a:pt x="50" y="82"/>
                        </a:cubicBezTo>
                        <a:cubicBezTo>
                          <a:pt x="49" y="82"/>
                          <a:pt x="47" y="81"/>
                          <a:pt x="46" y="81"/>
                        </a:cubicBezTo>
                        <a:cubicBezTo>
                          <a:pt x="47" y="78"/>
                          <a:pt x="48" y="76"/>
                          <a:pt x="48" y="74"/>
                        </a:cubicBezTo>
                        <a:cubicBezTo>
                          <a:pt x="49" y="75"/>
                          <a:pt x="49" y="75"/>
                          <a:pt x="50" y="75"/>
                        </a:cubicBezTo>
                        <a:cubicBezTo>
                          <a:pt x="50" y="75"/>
                          <a:pt x="50" y="73"/>
                          <a:pt x="51" y="73"/>
                        </a:cubicBezTo>
                        <a:cubicBezTo>
                          <a:pt x="51" y="73"/>
                          <a:pt x="52" y="74"/>
                          <a:pt x="52" y="74"/>
                        </a:cubicBezTo>
                        <a:cubicBezTo>
                          <a:pt x="52" y="74"/>
                          <a:pt x="52" y="74"/>
                          <a:pt x="52" y="74"/>
                        </a:cubicBezTo>
                        <a:cubicBezTo>
                          <a:pt x="52" y="74"/>
                          <a:pt x="52" y="74"/>
                          <a:pt x="52" y="74"/>
                        </a:cubicBezTo>
                        <a:cubicBezTo>
                          <a:pt x="53" y="74"/>
                          <a:pt x="53" y="74"/>
                          <a:pt x="53" y="74"/>
                        </a:cubicBezTo>
                        <a:cubicBezTo>
                          <a:pt x="52" y="74"/>
                          <a:pt x="52" y="74"/>
                          <a:pt x="52" y="74"/>
                        </a:cubicBezTo>
                        <a:cubicBezTo>
                          <a:pt x="55" y="75"/>
                          <a:pt x="56" y="79"/>
                          <a:pt x="55" y="81"/>
                        </a:cubicBezTo>
                        <a:cubicBezTo>
                          <a:pt x="55" y="82"/>
                          <a:pt x="59" y="85"/>
                          <a:pt x="59" y="87"/>
                        </a:cubicBezTo>
                        <a:cubicBezTo>
                          <a:pt x="60" y="87"/>
                          <a:pt x="62" y="87"/>
                          <a:pt x="63" y="87"/>
                        </a:cubicBezTo>
                        <a:cubicBezTo>
                          <a:pt x="63" y="88"/>
                          <a:pt x="63" y="89"/>
                          <a:pt x="63" y="90"/>
                        </a:cubicBezTo>
                        <a:cubicBezTo>
                          <a:pt x="63" y="90"/>
                          <a:pt x="63" y="90"/>
                          <a:pt x="63" y="90"/>
                        </a:cubicBezTo>
                        <a:cubicBezTo>
                          <a:pt x="63" y="90"/>
                          <a:pt x="63" y="91"/>
                          <a:pt x="64" y="91"/>
                        </a:cubicBezTo>
                        <a:cubicBezTo>
                          <a:pt x="64" y="91"/>
                          <a:pt x="64" y="91"/>
                          <a:pt x="64" y="91"/>
                        </a:cubicBezTo>
                        <a:cubicBezTo>
                          <a:pt x="62" y="96"/>
                          <a:pt x="59" y="102"/>
                          <a:pt x="57" y="108"/>
                        </a:cubicBezTo>
                        <a:cubicBezTo>
                          <a:pt x="56" y="105"/>
                          <a:pt x="57" y="102"/>
                          <a:pt x="57" y="99"/>
                        </a:cubicBezTo>
                        <a:close/>
                        <a:moveTo>
                          <a:pt x="25" y="54"/>
                        </a:moveTo>
                        <a:cubicBezTo>
                          <a:pt x="26" y="53"/>
                          <a:pt x="25" y="51"/>
                          <a:pt x="25" y="50"/>
                        </a:cubicBezTo>
                        <a:cubicBezTo>
                          <a:pt x="31" y="42"/>
                          <a:pt x="36" y="34"/>
                          <a:pt x="41" y="27"/>
                        </a:cubicBezTo>
                        <a:cubicBezTo>
                          <a:pt x="42" y="26"/>
                          <a:pt x="42" y="26"/>
                          <a:pt x="42" y="26"/>
                        </a:cubicBezTo>
                        <a:cubicBezTo>
                          <a:pt x="46" y="24"/>
                          <a:pt x="51" y="22"/>
                          <a:pt x="54" y="20"/>
                        </a:cubicBezTo>
                        <a:cubicBezTo>
                          <a:pt x="54" y="20"/>
                          <a:pt x="54" y="21"/>
                          <a:pt x="54" y="22"/>
                        </a:cubicBezTo>
                        <a:cubicBezTo>
                          <a:pt x="55" y="23"/>
                          <a:pt x="56" y="24"/>
                          <a:pt x="58" y="25"/>
                        </a:cubicBezTo>
                        <a:cubicBezTo>
                          <a:pt x="58" y="25"/>
                          <a:pt x="51" y="28"/>
                          <a:pt x="49" y="30"/>
                        </a:cubicBezTo>
                        <a:cubicBezTo>
                          <a:pt x="49" y="30"/>
                          <a:pt x="49" y="30"/>
                          <a:pt x="49" y="30"/>
                        </a:cubicBezTo>
                        <a:cubicBezTo>
                          <a:pt x="50" y="29"/>
                          <a:pt x="49" y="29"/>
                          <a:pt x="49" y="28"/>
                        </a:cubicBezTo>
                        <a:cubicBezTo>
                          <a:pt x="48" y="28"/>
                          <a:pt x="48" y="28"/>
                          <a:pt x="47" y="29"/>
                        </a:cubicBezTo>
                        <a:cubicBezTo>
                          <a:pt x="47" y="29"/>
                          <a:pt x="47" y="29"/>
                          <a:pt x="47" y="29"/>
                        </a:cubicBezTo>
                        <a:cubicBezTo>
                          <a:pt x="42" y="40"/>
                          <a:pt x="33" y="50"/>
                          <a:pt x="27" y="61"/>
                        </a:cubicBezTo>
                        <a:cubicBezTo>
                          <a:pt x="26" y="58"/>
                          <a:pt x="25" y="56"/>
                          <a:pt x="25" y="54"/>
                        </a:cubicBezTo>
                        <a:close/>
                        <a:moveTo>
                          <a:pt x="24" y="41"/>
                        </a:moveTo>
                        <a:cubicBezTo>
                          <a:pt x="27" y="36"/>
                          <a:pt x="33" y="26"/>
                          <a:pt x="39" y="26"/>
                        </a:cubicBezTo>
                        <a:cubicBezTo>
                          <a:pt x="39" y="26"/>
                          <a:pt x="39" y="26"/>
                          <a:pt x="39" y="26"/>
                        </a:cubicBezTo>
                        <a:cubicBezTo>
                          <a:pt x="34" y="33"/>
                          <a:pt x="29" y="40"/>
                          <a:pt x="24" y="47"/>
                        </a:cubicBezTo>
                        <a:cubicBezTo>
                          <a:pt x="24" y="45"/>
                          <a:pt x="23" y="43"/>
                          <a:pt x="24" y="41"/>
                        </a:cubicBezTo>
                        <a:close/>
                        <a:moveTo>
                          <a:pt x="60" y="32"/>
                        </a:moveTo>
                        <a:cubicBezTo>
                          <a:pt x="59" y="32"/>
                          <a:pt x="59" y="31"/>
                          <a:pt x="58" y="31"/>
                        </a:cubicBezTo>
                        <a:cubicBezTo>
                          <a:pt x="57" y="30"/>
                          <a:pt x="57" y="30"/>
                          <a:pt x="57" y="30"/>
                        </a:cubicBezTo>
                        <a:cubicBezTo>
                          <a:pt x="58" y="30"/>
                          <a:pt x="59" y="29"/>
                          <a:pt x="60" y="29"/>
                        </a:cubicBezTo>
                        <a:cubicBezTo>
                          <a:pt x="60" y="30"/>
                          <a:pt x="60" y="31"/>
                          <a:pt x="60" y="32"/>
                        </a:cubicBezTo>
                        <a:close/>
                        <a:moveTo>
                          <a:pt x="49" y="31"/>
                        </a:moveTo>
                        <a:cubicBezTo>
                          <a:pt x="49" y="32"/>
                          <a:pt x="49" y="32"/>
                          <a:pt x="49" y="32"/>
                        </a:cubicBezTo>
                        <a:cubicBezTo>
                          <a:pt x="51" y="34"/>
                          <a:pt x="52" y="33"/>
                          <a:pt x="54" y="34"/>
                        </a:cubicBezTo>
                        <a:cubicBezTo>
                          <a:pt x="46" y="45"/>
                          <a:pt x="38" y="57"/>
                          <a:pt x="32" y="70"/>
                        </a:cubicBezTo>
                        <a:cubicBezTo>
                          <a:pt x="31" y="68"/>
                          <a:pt x="29" y="65"/>
                          <a:pt x="28" y="63"/>
                        </a:cubicBezTo>
                        <a:cubicBezTo>
                          <a:pt x="34" y="52"/>
                          <a:pt x="43" y="43"/>
                          <a:pt x="49" y="31"/>
                        </a:cubicBezTo>
                        <a:close/>
                        <a:moveTo>
                          <a:pt x="56" y="35"/>
                        </a:moveTo>
                        <a:cubicBezTo>
                          <a:pt x="56" y="35"/>
                          <a:pt x="56" y="35"/>
                          <a:pt x="56" y="35"/>
                        </a:cubicBezTo>
                        <a:cubicBezTo>
                          <a:pt x="57" y="35"/>
                          <a:pt x="59" y="37"/>
                          <a:pt x="61" y="37"/>
                        </a:cubicBezTo>
                        <a:cubicBezTo>
                          <a:pt x="55" y="47"/>
                          <a:pt x="51" y="56"/>
                          <a:pt x="46" y="65"/>
                        </a:cubicBezTo>
                        <a:cubicBezTo>
                          <a:pt x="45" y="65"/>
                          <a:pt x="45" y="65"/>
                          <a:pt x="45" y="66"/>
                        </a:cubicBezTo>
                        <a:cubicBezTo>
                          <a:pt x="42" y="68"/>
                          <a:pt x="45" y="70"/>
                          <a:pt x="47" y="72"/>
                        </a:cubicBezTo>
                        <a:cubicBezTo>
                          <a:pt x="46" y="75"/>
                          <a:pt x="45" y="77"/>
                          <a:pt x="44" y="80"/>
                        </a:cubicBezTo>
                        <a:cubicBezTo>
                          <a:pt x="42" y="79"/>
                          <a:pt x="40" y="78"/>
                          <a:pt x="38" y="77"/>
                        </a:cubicBezTo>
                        <a:cubicBezTo>
                          <a:pt x="37" y="76"/>
                          <a:pt x="35" y="74"/>
                          <a:pt x="33" y="72"/>
                        </a:cubicBezTo>
                        <a:cubicBezTo>
                          <a:pt x="40" y="59"/>
                          <a:pt x="47" y="47"/>
                          <a:pt x="56" y="35"/>
                        </a:cubicBezTo>
                        <a:close/>
                        <a:moveTo>
                          <a:pt x="65" y="34"/>
                        </a:moveTo>
                        <a:cubicBezTo>
                          <a:pt x="64" y="29"/>
                          <a:pt x="64" y="28"/>
                          <a:pt x="65" y="28"/>
                        </a:cubicBezTo>
                        <a:cubicBezTo>
                          <a:pt x="67" y="28"/>
                          <a:pt x="69" y="29"/>
                          <a:pt x="72" y="30"/>
                        </a:cubicBezTo>
                        <a:cubicBezTo>
                          <a:pt x="65" y="41"/>
                          <a:pt x="60" y="53"/>
                          <a:pt x="55" y="65"/>
                        </a:cubicBezTo>
                        <a:cubicBezTo>
                          <a:pt x="54" y="64"/>
                          <a:pt x="54" y="64"/>
                          <a:pt x="54" y="64"/>
                        </a:cubicBezTo>
                        <a:cubicBezTo>
                          <a:pt x="53" y="64"/>
                          <a:pt x="52" y="64"/>
                          <a:pt x="51" y="65"/>
                        </a:cubicBezTo>
                        <a:cubicBezTo>
                          <a:pt x="50" y="65"/>
                          <a:pt x="50" y="65"/>
                          <a:pt x="49" y="65"/>
                        </a:cubicBezTo>
                        <a:cubicBezTo>
                          <a:pt x="49" y="65"/>
                          <a:pt x="49" y="65"/>
                          <a:pt x="48" y="65"/>
                        </a:cubicBezTo>
                        <a:cubicBezTo>
                          <a:pt x="53" y="56"/>
                          <a:pt x="58" y="47"/>
                          <a:pt x="63" y="38"/>
                        </a:cubicBezTo>
                        <a:cubicBezTo>
                          <a:pt x="64" y="38"/>
                          <a:pt x="65" y="37"/>
                          <a:pt x="65" y="34"/>
                        </a:cubicBezTo>
                        <a:close/>
                        <a:moveTo>
                          <a:pt x="83" y="48"/>
                        </a:moveTo>
                        <a:cubicBezTo>
                          <a:pt x="82" y="48"/>
                          <a:pt x="78" y="48"/>
                          <a:pt x="76" y="48"/>
                        </a:cubicBezTo>
                        <a:cubicBezTo>
                          <a:pt x="75" y="48"/>
                          <a:pt x="75" y="48"/>
                          <a:pt x="74" y="48"/>
                        </a:cubicBezTo>
                        <a:cubicBezTo>
                          <a:pt x="76" y="44"/>
                          <a:pt x="78" y="40"/>
                          <a:pt x="81" y="37"/>
                        </a:cubicBezTo>
                        <a:cubicBezTo>
                          <a:pt x="81" y="37"/>
                          <a:pt x="81" y="37"/>
                          <a:pt x="81" y="37"/>
                        </a:cubicBezTo>
                        <a:cubicBezTo>
                          <a:pt x="81" y="37"/>
                          <a:pt x="81" y="37"/>
                          <a:pt x="81" y="37"/>
                        </a:cubicBezTo>
                        <a:cubicBezTo>
                          <a:pt x="83" y="37"/>
                          <a:pt x="86" y="39"/>
                          <a:pt x="87" y="39"/>
                        </a:cubicBezTo>
                        <a:cubicBezTo>
                          <a:pt x="87" y="39"/>
                          <a:pt x="87" y="39"/>
                          <a:pt x="87" y="39"/>
                        </a:cubicBezTo>
                        <a:cubicBezTo>
                          <a:pt x="86" y="40"/>
                          <a:pt x="82" y="47"/>
                          <a:pt x="83" y="48"/>
                        </a:cubicBezTo>
                        <a:close/>
                        <a:moveTo>
                          <a:pt x="72" y="48"/>
                        </a:moveTo>
                        <a:cubicBezTo>
                          <a:pt x="70" y="48"/>
                          <a:pt x="70" y="49"/>
                          <a:pt x="70" y="50"/>
                        </a:cubicBezTo>
                        <a:cubicBezTo>
                          <a:pt x="70" y="51"/>
                          <a:pt x="58" y="68"/>
                          <a:pt x="59" y="68"/>
                        </a:cubicBezTo>
                        <a:cubicBezTo>
                          <a:pt x="57" y="68"/>
                          <a:pt x="57" y="67"/>
                          <a:pt x="56" y="66"/>
                        </a:cubicBezTo>
                        <a:cubicBezTo>
                          <a:pt x="61" y="54"/>
                          <a:pt x="67" y="42"/>
                          <a:pt x="74" y="31"/>
                        </a:cubicBezTo>
                        <a:cubicBezTo>
                          <a:pt x="74" y="31"/>
                          <a:pt x="74" y="31"/>
                          <a:pt x="74" y="31"/>
                        </a:cubicBezTo>
                        <a:cubicBezTo>
                          <a:pt x="77" y="31"/>
                          <a:pt x="79" y="31"/>
                          <a:pt x="80" y="34"/>
                        </a:cubicBezTo>
                        <a:cubicBezTo>
                          <a:pt x="77" y="38"/>
                          <a:pt x="74" y="43"/>
                          <a:pt x="72" y="48"/>
                        </a:cubicBezTo>
                        <a:close/>
                        <a:moveTo>
                          <a:pt x="90" y="130"/>
                        </a:moveTo>
                        <a:cubicBezTo>
                          <a:pt x="90" y="131"/>
                          <a:pt x="90" y="131"/>
                          <a:pt x="90" y="131"/>
                        </a:cubicBezTo>
                        <a:cubicBezTo>
                          <a:pt x="89" y="131"/>
                          <a:pt x="89" y="131"/>
                          <a:pt x="89" y="131"/>
                        </a:cubicBezTo>
                        <a:cubicBezTo>
                          <a:pt x="89" y="131"/>
                          <a:pt x="89" y="131"/>
                          <a:pt x="89" y="131"/>
                        </a:cubicBezTo>
                        <a:cubicBezTo>
                          <a:pt x="94" y="121"/>
                          <a:pt x="98" y="112"/>
                          <a:pt x="102" y="102"/>
                        </a:cubicBezTo>
                        <a:cubicBezTo>
                          <a:pt x="113" y="112"/>
                          <a:pt x="96" y="126"/>
                          <a:pt x="90" y="130"/>
                        </a:cubicBezTo>
                        <a:close/>
                        <a:moveTo>
                          <a:pt x="87" y="129"/>
                        </a:moveTo>
                        <a:cubicBezTo>
                          <a:pt x="87" y="130"/>
                          <a:pt x="87" y="130"/>
                          <a:pt x="87" y="130"/>
                        </a:cubicBezTo>
                        <a:cubicBezTo>
                          <a:pt x="87" y="131"/>
                          <a:pt x="87" y="131"/>
                          <a:pt x="86" y="131"/>
                        </a:cubicBezTo>
                        <a:cubicBezTo>
                          <a:pt x="84" y="132"/>
                          <a:pt x="82" y="132"/>
                          <a:pt x="79" y="132"/>
                        </a:cubicBezTo>
                        <a:cubicBezTo>
                          <a:pt x="84" y="122"/>
                          <a:pt x="88" y="112"/>
                          <a:pt x="92" y="102"/>
                        </a:cubicBezTo>
                        <a:cubicBezTo>
                          <a:pt x="95" y="102"/>
                          <a:pt x="97" y="103"/>
                          <a:pt x="99" y="103"/>
                        </a:cubicBezTo>
                        <a:cubicBezTo>
                          <a:pt x="99" y="103"/>
                          <a:pt x="99" y="103"/>
                          <a:pt x="100" y="103"/>
                        </a:cubicBezTo>
                        <a:cubicBezTo>
                          <a:pt x="96" y="111"/>
                          <a:pt x="91" y="120"/>
                          <a:pt x="87" y="129"/>
                        </a:cubicBezTo>
                        <a:close/>
                        <a:moveTo>
                          <a:pt x="77" y="133"/>
                        </a:moveTo>
                        <a:cubicBezTo>
                          <a:pt x="75" y="133"/>
                          <a:pt x="73" y="133"/>
                          <a:pt x="71" y="133"/>
                        </a:cubicBezTo>
                        <a:cubicBezTo>
                          <a:pt x="70" y="133"/>
                          <a:pt x="69" y="133"/>
                          <a:pt x="68" y="133"/>
                        </a:cubicBezTo>
                        <a:cubicBezTo>
                          <a:pt x="73" y="121"/>
                          <a:pt x="79" y="109"/>
                          <a:pt x="84" y="97"/>
                        </a:cubicBezTo>
                        <a:cubicBezTo>
                          <a:pt x="86" y="98"/>
                          <a:pt x="86" y="100"/>
                          <a:pt x="84" y="101"/>
                        </a:cubicBezTo>
                        <a:cubicBezTo>
                          <a:pt x="85" y="101"/>
                          <a:pt x="85" y="101"/>
                          <a:pt x="86" y="101"/>
                        </a:cubicBezTo>
                        <a:cubicBezTo>
                          <a:pt x="87" y="101"/>
                          <a:pt x="89" y="101"/>
                          <a:pt x="90" y="101"/>
                        </a:cubicBezTo>
                        <a:cubicBezTo>
                          <a:pt x="86" y="112"/>
                          <a:pt x="81" y="122"/>
                          <a:pt x="77" y="133"/>
                        </a:cubicBezTo>
                        <a:close/>
                        <a:moveTo>
                          <a:pt x="102" y="126"/>
                        </a:moveTo>
                        <a:cubicBezTo>
                          <a:pt x="106" y="122"/>
                          <a:pt x="110" y="116"/>
                          <a:pt x="110" y="110"/>
                        </a:cubicBezTo>
                        <a:cubicBezTo>
                          <a:pt x="110" y="106"/>
                          <a:pt x="109" y="102"/>
                          <a:pt x="105" y="99"/>
                        </a:cubicBezTo>
                        <a:cubicBezTo>
                          <a:pt x="104" y="98"/>
                          <a:pt x="103" y="98"/>
                          <a:pt x="102" y="98"/>
                        </a:cubicBezTo>
                        <a:cubicBezTo>
                          <a:pt x="101" y="98"/>
                          <a:pt x="101" y="98"/>
                          <a:pt x="101" y="98"/>
                        </a:cubicBezTo>
                        <a:cubicBezTo>
                          <a:pt x="101" y="98"/>
                          <a:pt x="100" y="98"/>
                          <a:pt x="99" y="98"/>
                        </a:cubicBezTo>
                        <a:cubicBezTo>
                          <a:pt x="97" y="98"/>
                          <a:pt x="95" y="98"/>
                          <a:pt x="93" y="97"/>
                        </a:cubicBezTo>
                        <a:cubicBezTo>
                          <a:pt x="92" y="97"/>
                          <a:pt x="91" y="97"/>
                          <a:pt x="89" y="97"/>
                        </a:cubicBezTo>
                        <a:cubicBezTo>
                          <a:pt x="87" y="90"/>
                          <a:pt x="73" y="85"/>
                          <a:pt x="67" y="85"/>
                        </a:cubicBezTo>
                        <a:cubicBezTo>
                          <a:pt x="67" y="85"/>
                          <a:pt x="67" y="85"/>
                          <a:pt x="67" y="85"/>
                        </a:cubicBezTo>
                        <a:cubicBezTo>
                          <a:pt x="66" y="83"/>
                          <a:pt x="64" y="82"/>
                          <a:pt x="63" y="82"/>
                        </a:cubicBezTo>
                        <a:cubicBezTo>
                          <a:pt x="63" y="82"/>
                          <a:pt x="63" y="82"/>
                          <a:pt x="63" y="82"/>
                        </a:cubicBezTo>
                        <a:cubicBezTo>
                          <a:pt x="62" y="82"/>
                          <a:pt x="62" y="82"/>
                          <a:pt x="62" y="82"/>
                        </a:cubicBezTo>
                        <a:cubicBezTo>
                          <a:pt x="61" y="82"/>
                          <a:pt x="61" y="81"/>
                          <a:pt x="60" y="80"/>
                        </a:cubicBezTo>
                        <a:cubicBezTo>
                          <a:pt x="60" y="79"/>
                          <a:pt x="60" y="78"/>
                          <a:pt x="60" y="77"/>
                        </a:cubicBezTo>
                        <a:cubicBezTo>
                          <a:pt x="59" y="76"/>
                          <a:pt x="59" y="74"/>
                          <a:pt x="58" y="73"/>
                        </a:cubicBezTo>
                        <a:cubicBezTo>
                          <a:pt x="59" y="73"/>
                          <a:pt x="59" y="73"/>
                          <a:pt x="59" y="73"/>
                        </a:cubicBezTo>
                        <a:cubicBezTo>
                          <a:pt x="61" y="73"/>
                          <a:pt x="63" y="72"/>
                          <a:pt x="63" y="70"/>
                        </a:cubicBezTo>
                        <a:cubicBezTo>
                          <a:pt x="64" y="68"/>
                          <a:pt x="67" y="63"/>
                          <a:pt x="69" y="60"/>
                        </a:cubicBezTo>
                        <a:cubicBezTo>
                          <a:pt x="72" y="56"/>
                          <a:pt x="73" y="54"/>
                          <a:pt x="74" y="52"/>
                        </a:cubicBezTo>
                        <a:cubicBezTo>
                          <a:pt x="74" y="52"/>
                          <a:pt x="75" y="52"/>
                          <a:pt x="76" y="52"/>
                        </a:cubicBezTo>
                        <a:cubicBezTo>
                          <a:pt x="78" y="52"/>
                          <a:pt x="81" y="53"/>
                          <a:pt x="82" y="53"/>
                        </a:cubicBezTo>
                        <a:cubicBezTo>
                          <a:pt x="83" y="53"/>
                          <a:pt x="83" y="53"/>
                          <a:pt x="83" y="53"/>
                        </a:cubicBezTo>
                        <a:cubicBezTo>
                          <a:pt x="84" y="53"/>
                          <a:pt x="86" y="52"/>
                          <a:pt x="87" y="50"/>
                        </a:cubicBezTo>
                        <a:cubicBezTo>
                          <a:pt x="87" y="49"/>
                          <a:pt x="87" y="48"/>
                          <a:pt x="87" y="47"/>
                        </a:cubicBezTo>
                        <a:cubicBezTo>
                          <a:pt x="88" y="47"/>
                          <a:pt x="88" y="45"/>
                          <a:pt x="90" y="42"/>
                        </a:cubicBezTo>
                        <a:cubicBezTo>
                          <a:pt x="91" y="41"/>
                          <a:pt x="91" y="41"/>
                          <a:pt x="91" y="41"/>
                        </a:cubicBezTo>
                        <a:cubicBezTo>
                          <a:pt x="92" y="39"/>
                          <a:pt x="92" y="37"/>
                          <a:pt x="90" y="36"/>
                        </a:cubicBezTo>
                        <a:cubicBezTo>
                          <a:pt x="90" y="35"/>
                          <a:pt x="89" y="34"/>
                          <a:pt x="87" y="34"/>
                        </a:cubicBezTo>
                        <a:cubicBezTo>
                          <a:pt x="87" y="34"/>
                          <a:pt x="87" y="34"/>
                          <a:pt x="86" y="34"/>
                        </a:cubicBezTo>
                        <a:cubicBezTo>
                          <a:pt x="86" y="33"/>
                          <a:pt x="85" y="33"/>
                          <a:pt x="85" y="33"/>
                        </a:cubicBezTo>
                        <a:cubicBezTo>
                          <a:pt x="83" y="28"/>
                          <a:pt x="79" y="27"/>
                          <a:pt x="76" y="27"/>
                        </a:cubicBezTo>
                        <a:cubicBezTo>
                          <a:pt x="75" y="27"/>
                          <a:pt x="74" y="27"/>
                          <a:pt x="73" y="26"/>
                        </a:cubicBezTo>
                        <a:cubicBezTo>
                          <a:pt x="72" y="26"/>
                          <a:pt x="71" y="25"/>
                          <a:pt x="70" y="25"/>
                        </a:cubicBezTo>
                        <a:cubicBezTo>
                          <a:pt x="69" y="24"/>
                          <a:pt x="67" y="23"/>
                          <a:pt x="65" y="23"/>
                        </a:cubicBezTo>
                        <a:cubicBezTo>
                          <a:pt x="65" y="23"/>
                          <a:pt x="65" y="23"/>
                          <a:pt x="65" y="23"/>
                        </a:cubicBezTo>
                        <a:cubicBezTo>
                          <a:pt x="64" y="23"/>
                          <a:pt x="63" y="23"/>
                          <a:pt x="62" y="24"/>
                        </a:cubicBezTo>
                        <a:cubicBezTo>
                          <a:pt x="62" y="23"/>
                          <a:pt x="62" y="23"/>
                          <a:pt x="62" y="23"/>
                        </a:cubicBezTo>
                        <a:cubicBezTo>
                          <a:pt x="62" y="22"/>
                          <a:pt x="61" y="22"/>
                          <a:pt x="61" y="21"/>
                        </a:cubicBezTo>
                        <a:cubicBezTo>
                          <a:pt x="60" y="21"/>
                          <a:pt x="59" y="20"/>
                          <a:pt x="58" y="19"/>
                        </a:cubicBezTo>
                        <a:cubicBezTo>
                          <a:pt x="58" y="18"/>
                          <a:pt x="58" y="17"/>
                          <a:pt x="57" y="16"/>
                        </a:cubicBezTo>
                        <a:cubicBezTo>
                          <a:pt x="56" y="16"/>
                          <a:pt x="55" y="15"/>
                          <a:pt x="54" y="15"/>
                        </a:cubicBezTo>
                        <a:cubicBezTo>
                          <a:pt x="53" y="15"/>
                          <a:pt x="52" y="16"/>
                          <a:pt x="51" y="16"/>
                        </a:cubicBezTo>
                        <a:cubicBezTo>
                          <a:pt x="48" y="19"/>
                          <a:pt x="41" y="22"/>
                          <a:pt x="39" y="22"/>
                        </a:cubicBezTo>
                        <a:cubicBezTo>
                          <a:pt x="39" y="22"/>
                          <a:pt x="39" y="22"/>
                          <a:pt x="39" y="22"/>
                        </a:cubicBezTo>
                        <a:cubicBezTo>
                          <a:pt x="31" y="22"/>
                          <a:pt x="25" y="30"/>
                          <a:pt x="20" y="39"/>
                        </a:cubicBezTo>
                        <a:cubicBezTo>
                          <a:pt x="19" y="40"/>
                          <a:pt x="19" y="40"/>
                          <a:pt x="19" y="41"/>
                        </a:cubicBezTo>
                        <a:cubicBezTo>
                          <a:pt x="19" y="43"/>
                          <a:pt x="19" y="45"/>
                          <a:pt x="20" y="48"/>
                        </a:cubicBezTo>
                        <a:cubicBezTo>
                          <a:pt x="20" y="49"/>
                          <a:pt x="21" y="50"/>
                          <a:pt x="21" y="52"/>
                        </a:cubicBezTo>
                        <a:cubicBezTo>
                          <a:pt x="21" y="52"/>
                          <a:pt x="21" y="52"/>
                          <a:pt x="21" y="52"/>
                        </a:cubicBezTo>
                        <a:cubicBezTo>
                          <a:pt x="20" y="52"/>
                          <a:pt x="21" y="53"/>
                          <a:pt x="21" y="53"/>
                        </a:cubicBezTo>
                        <a:cubicBezTo>
                          <a:pt x="21" y="53"/>
                          <a:pt x="21" y="53"/>
                          <a:pt x="21" y="53"/>
                        </a:cubicBezTo>
                        <a:cubicBezTo>
                          <a:pt x="20" y="56"/>
                          <a:pt x="22" y="60"/>
                          <a:pt x="25" y="66"/>
                        </a:cubicBezTo>
                        <a:cubicBezTo>
                          <a:pt x="24" y="67"/>
                          <a:pt x="24" y="67"/>
                          <a:pt x="24" y="68"/>
                        </a:cubicBezTo>
                        <a:cubicBezTo>
                          <a:pt x="23" y="68"/>
                          <a:pt x="24" y="69"/>
                          <a:pt x="24" y="69"/>
                        </a:cubicBezTo>
                        <a:cubicBezTo>
                          <a:pt x="25" y="70"/>
                          <a:pt x="25" y="69"/>
                          <a:pt x="26" y="69"/>
                        </a:cubicBezTo>
                        <a:cubicBezTo>
                          <a:pt x="26" y="69"/>
                          <a:pt x="26" y="68"/>
                          <a:pt x="26" y="68"/>
                        </a:cubicBezTo>
                        <a:cubicBezTo>
                          <a:pt x="26" y="68"/>
                          <a:pt x="26" y="69"/>
                          <a:pt x="26" y="69"/>
                        </a:cubicBezTo>
                        <a:cubicBezTo>
                          <a:pt x="27" y="71"/>
                          <a:pt x="32" y="78"/>
                          <a:pt x="36" y="81"/>
                        </a:cubicBezTo>
                        <a:cubicBezTo>
                          <a:pt x="39" y="83"/>
                          <a:pt x="45" y="86"/>
                          <a:pt x="49" y="87"/>
                        </a:cubicBezTo>
                        <a:cubicBezTo>
                          <a:pt x="50" y="88"/>
                          <a:pt x="50" y="88"/>
                          <a:pt x="50" y="88"/>
                        </a:cubicBezTo>
                        <a:cubicBezTo>
                          <a:pt x="51" y="88"/>
                          <a:pt x="51" y="89"/>
                          <a:pt x="52" y="89"/>
                        </a:cubicBezTo>
                        <a:cubicBezTo>
                          <a:pt x="52" y="90"/>
                          <a:pt x="52" y="91"/>
                          <a:pt x="53" y="91"/>
                        </a:cubicBezTo>
                        <a:cubicBezTo>
                          <a:pt x="53" y="92"/>
                          <a:pt x="53" y="92"/>
                          <a:pt x="54" y="92"/>
                        </a:cubicBezTo>
                        <a:cubicBezTo>
                          <a:pt x="53" y="94"/>
                          <a:pt x="53" y="95"/>
                          <a:pt x="53" y="97"/>
                        </a:cubicBezTo>
                        <a:cubicBezTo>
                          <a:pt x="53" y="97"/>
                          <a:pt x="53" y="98"/>
                          <a:pt x="53" y="98"/>
                        </a:cubicBezTo>
                        <a:cubicBezTo>
                          <a:pt x="52" y="101"/>
                          <a:pt x="51" y="108"/>
                          <a:pt x="55" y="113"/>
                        </a:cubicBezTo>
                        <a:cubicBezTo>
                          <a:pt x="55" y="114"/>
                          <a:pt x="54" y="114"/>
                          <a:pt x="54" y="114"/>
                        </a:cubicBezTo>
                        <a:cubicBezTo>
                          <a:pt x="54" y="115"/>
                          <a:pt x="54" y="115"/>
                          <a:pt x="54" y="115"/>
                        </a:cubicBezTo>
                        <a:cubicBezTo>
                          <a:pt x="54" y="116"/>
                          <a:pt x="54" y="117"/>
                          <a:pt x="55" y="117"/>
                        </a:cubicBezTo>
                        <a:cubicBezTo>
                          <a:pt x="55" y="117"/>
                          <a:pt x="55" y="117"/>
                          <a:pt x="55" y="117"/>
                        </a:cubicBezTo>
                        <a:cubicBezTo>
                          <a:pt x="56" y="117"/>
                          <a:pt x="56" y="117"/>
                          <a:pt x="56" y="117"/>
                        </a:cubicBezTo>
                        <a:cubicBezTo>
                          <a:pt x="56" y="117"/>
                          <a:pt x="57" y="117"/>
                          <a:pt x="57" y="117"/>
                        </a:cubicBezTo>
                        <a:cubicBezTo>
                          <a:pt x="57" y="116"/>
                          <a:pt x="57" y="116"/>
                          <a:pt x="57" y="116"/>
                        </a:cubicBezTo>
                        <a:cubicBezTo>
                          <a:pt x="58" y="117"/>
                          <a:pt x="59" y="118"/>
                          <a:pt x="60" y="119"/>
                        </a:cubicBezTo>
                        <a:cubicBezTo>
                          <a:pt x="60" y="119"/>
                          <a:pt x="60" y="120"/>
                          <a:pt x="59" y="120"/>
                        </a:cubicBezTo>
                        <a:cubicBezTo>
                          <a:pt x="59" y="121"/>
                          <a:pt x="59" y="121"/>
                          <a:pt x="60" y="122"/>
                        </a:cubicBezTo>
                        <a:cubicBezTo>
                          <a:pt x="60" y="122"/>
                          <a:pt x="61" y="122"/>
                          <a:pt x="61" y="121"/>
                        </a:cubicBezTo>
                        <a:cubicBezTo>
                          <a:pt x="61" y="121"/>
                          <a:pt x="62" y="121"/>
                          <a:pt x="62" y="121"/>
                        </a:cubicBezTo>
                        <a:cubicBezTo>
                          <a:pt x="62" y="122"/>
                          <a:pt x="61" y="124"/>
                          <a:pt x="60" y="127"/>
                        </a:cubicBezTo>
                        <a:cubicBezTo>
                          <a:pt x="60" y="129"/>
                          <a:pt x="60" y="130"/>
                          <a:pt x="59" y="132"/>
                        </a:cubicBezTo>
                        <a:cubicBezTo>
                          <a:pt x="30" y="128"/>
                          <a:pt x="4" y="107"/>
                          <a:pt x="4" y="69"/>
                        </a:cubicBezTo>
                        <a:cubicBezTo>
                          <a:pt x="4" y="46"/>
                          <a:pt x="14" y="29"/>
                          <a:pt x="28" y="18"/>
                        </a:cubicBezTo>
                        <a:cubicBezTo>
                          <a:pt x="29" y="18"/>
                          <a:pt x="29" y="18"/>
                          <a:pt x="29" y="18"/>
                        </a:cubicBezTo>
                        <a:cubicBezTo>
                          <a:pt x="30" y="19"/>
                          <a:pt x="31" y="19"/>
                          <a:pt x="32" y="19"/>
                        </a:cubicBezTo>
                        <a:cubicBezTo>
                          <a:pt x="33" y="19"/>
                          <a:pt x="34" y="19"/>
                          <a:pt x="35" y="19"/>
                        </a:cubicBezTo>
                        <a:cubicBezTo>
                          <a:pt x="36" y="20"/>
                          <a:pt x="37" y="20"/>
                          <a:pt x="38" y="20"/>
                        </a:cubicBezTo>
                        <a:cubicBezTo>
                          <a:pt x="41" y="20"/>
                          <a:pt x="44" y="18"/>
                          <a:pt x="47" y="16"/>
                        </a:cubicBezTo>
                        <a:cubicBezTo>
                          <a:pt x="52" y="13"/>
                          <a:pt x="58" y="12"/>
                          <a:pt x="64" y="12"/>
                        </a:cubicBezTo>
                        <a:cubicBezTo>
                          <a:pt x="70" y="12"/>
                          <a:pt x="76" y="13"/>
                          <a:pt x="81" y="15"/>
                        </a:cubicBezTo>
                        <a:cubicBezTo>
                          <a:pt x="81" y="15"/>
                          <a:pt x="80" y="16"/>
                          <a:pt x="80" y="16"/>
                        </a:cubicBezTo>
                        <a:cubicBezTo>
                          <a:pt x="80" y="17"/>
                          <a:pt x="80" y="17"/>
                          <a:pt x="81" y="17"/>
                        </a:cubicBezTo>
                        <a:cubicBezTo>
                          <a:pt x="82" y="17"/>
                          <a:pt x="82" y="17"/>
                          <a:pt x="82" y="17"/>
                        </a:cubicBezTo>
                        <a:cubicBezTo>
                          <a:pt x="83" y="16"/>
                          <a:pt x="83" y="16"/>
                          <a:pt x="83" y="16"/>
                        </a:cubicBezTo>
                        <a:cubicBezTo>
                          <a:pt x="83" y="16"/>
                          <a:pt x="83" y="16"/>
                          <a:pt x="84" y="16"/>
                        </a:cubicBezTo>
                        <a:cubicBezTo>
                          <a:pt x="84" y="16"/>
                          <a:pt x="84" y="16"/>
                          <a:pt x="84" y="16"/>
                        </a:cubicBezTo>
                        <a:cubicBezTo>
                          <a:pt x="86" y="18"/>
                          <a:pt x="88" y="18"/>
                          <a:pt x="90" y="19"/>
                        </a:cubicBezTo>
                        <a:cubicBezTo>
                          <a:pt x="91" y="20"/>
                          <a:pt x="92" y="20"/>
                          <a:pt x="92" y="21"/>
                        </a:cubicBezTo>
                        <a:cubicBezTo>
                          <a:pt x="93" y="21"/>
                          <a:pt x="94" y="22"/>
                          <a:pt x="94" y="22"/>
                        </a:cubicBezTo>
                        <a:cubicBezTo>
                          <a:pt x="94" y="23"/>
                          <a:pt x="96" y="24"/>
                          <a:pt x="97" y="23"/>
                        </a:cubicBezTo>
                        <a:cubicBezTo>
                          <a:pt x="97" y="23"/>
                          <a:pt x="97" y="23"/>
                          <a:pt x="97" y="23"/>
                        </a:cubicBezTo>
                        <a:cubicBezTo>
                          <a:pt x="98" y="23"/>
                          <a:pt x="98" y="22"/>
                          <a:pt x="98" y="22"/>
                        </a:cubicBezTo>
                        <a:cubicBezTo>
                          <a:pt x="99" y="21"/>
                          <a:pt x="100" y="20"/>
                          <a:pt x="102" y="18"/>
                        </a:cubicBezTo>
                        <a:cubicBezTo>
                          <a:pt x="103" y="17"/>
                          <a:pt x="105" y="15"/>
                          <a:pt x="107" y="15"/>
                        </a:cubicBezTo>
                        <a:cubicBezTo>
                          <a:pt x="107" y="15"/>
                          <a:pt x="107" y="15"/>
                          <a:pt x="108" y="14"/>
                        </a:cubicBezTo>
                        <a:cubicBezTo>
                          <a:pt x="108" y="15"/>
                          <a:pt x="109" y="15"/>
                          <a:pt x="109" y="16"/>
                        </a:cubicBezTo>
                        <a:cubicBezTo>
                          <a:pt x="109" y="16"/>
                          <a:pt x="109" y="17"/>
                          <a:pt x="109" y="18"/>
                        </a:cubicBezTo>
                        <a:cubicBezTo>
                          <a:pt x="109" y="18"/>
                          <a:pt x="109" y="18"/>
                          <a:pt x="109" y="18"/>
                        </a:cubicBezTo>
                        <a:cubicBezTo>
                          <a:pt x="109" y="18"/>
                          <a:pt x="110" y="19"/>
                          <a:pt x="110" y="20"/>
                        </a:cubicBezTo>
                        <a:cubicBezTo>
                          <a:pt x="110" y="21"/>
                          <a:pt x="110" y="22"/>
                          <a:pt x="110" y="24"/>
                        </a:cubicBezTo>
                        <a:cubicBezTo>
                          <a:pt x="110" y="25"/>
                          <a:pt x="110" y="26"/>
                          <a:pt x="110" y="27"/>
                        </a:cubicBezTo>
                        <a:cubicBezTo>
                          <a:pt x="109" y="28"/>
                          <a:pt x="109" y="29"/>
                          <a:pt x="110" y="29"/>
                        </a:cubicBezTo>
                        <a:cubicBezTo>
                          <a:pt x="110" y="29"/>
                          <a:pt x="110" y="29"/>
                          <a:pt x="110" y="29"/>
                        </a:cubicBezTo>
                        <a:cubicBezTo>
                          <a:pt x="110" y="29"/>
                          <a:pt x="110" y="30"/>
                          <a:pt x="110" y="30"/>
                        </a:cubicBezTo>
                        <a:cubicBezTo>
                          <a:pt x="111" y="32"/>
                          <a:pt x="112" y="35"/>
                          <a:pt x="114" y="37"/>
                        </a:cubicBezTo>
                        <a:cubicBezTo>
                          <a:pt x="114" y="39"/>
                          <a:pt x="115" y="40"/>
                          <a:pt x="116" y="41"/>
                        </a:cubicBezTo>
                        <a:cubicBezTo>
                          <a:pt x="116" y="42"/>
                          <a:pt x="117" y="43"/>
                          <a:pt x="118" y="44"/>
                        </a:cubicBezTo>
                        <a:cubicBezTo>
                          <a:pt x="118" y="45"/>
                          <a:pt x="119" y="45"/>
                          <a:pt x="119" y="45"/>
                        </a:cubicBezTo>
                        <a:cubicBezTo>
                          <a:pt x="120" y="46"/>
                          <a:pt x="121" y="46"/>
                          <a:pt x="121" y="46"/>
                        </a:cubicBezTo>
                        <a:cubicBezTo>
                          <a:pt x="122" y="46"/>
                          <a:pt x="123" y="46"/>
                          <a:pt x="123" y="45"/>
                        </a:cubicBezTo>
                        <a:cubicBezTo>
                          <a:pt x="124" y="45"/>
                          <a:pt x="124" y="44"/>
                          <a:pt x="125" y="43"/>
                        </a:cubicBezTo>
                        <a:cubicBezTo>
                          <a:pt x="125" y="43"/>
                          <a:pt x="125" y="42"/>
                          <a:pt x="126" y="41"/>
                        </a:cubicBezTo>
                        <a:cubicBezTo>
                          <a:pt x="127" y="42"/>
                          <a:pt x="128" y="42"/>
                          <a:pt x="129" y="43"/>
                        </a:cubicBezTo>
                        <a:cubicBezTo>
                          <a:pt x="130" y="44"/>
                          <a:pt x="131" y="46"/>
                          <a:pt x="133" y="47"/>
                        </a:cubicBezTo>
                        <a:cubicBezTo>
                          <a:pt x="133" y="48"/>
                          <a:pt x="133" y="48"/>
                          <a:pt x="134" y="48"/>
                        </a:cubicBezTo>
                        <a:cubicBezTo>
                          <a:pt x="134" y="49"/>
                          <a:pt x="135" y="50"/>
                          <a:pt x="135" y="52"/>
                        </a:cubicBezTo>
                        <a:cubicBezTo>
                          <a:pt x="134" y="52"/>
                          <a:pt x="134" y="51"/>
                          <a:pt x="133" y="51"/>
                        </a:cubicBezTo>
                        <a:cubicBezTo>
                          <a:pt x="132" y="51"/>
                          <a:pt x="132" y="52"/>
                          <a:pt x="131" y="52"/>
                        </a:cubicBezTo>
                        <a:cubicBezTo>
                          <a:pt x="130" y="52"/>
                          <a:pt x="129" y="52"/>
                          <a:pt x="129" y="52"/>
                        </a:cubicBezTo>
                        <a:cubicBezTo>
                          <a:pt x="129" y="52"/>
                          <a:pt x="129" y="52"/>
                          <a:pt x="129" y="52"/>
                        </a:cubicBezTo>
                        <a:cubicBezTo>
                          <a:pt x="129" y="52"/>
                          <a:pt x="129" y="52"/>
                          <a:pt x="129" y="52"/>
                        </a:cubicBezTo>
                        <a:cubicBezTo>
                          <a:pt x="128" y="52"/>
                          <a:pt x="127" y="51"/>
                          <a:pt x="126" y="51"/>
                        </a:cubicBezTo>
                        <a:cubicBezTo>
                          <a:pt x="125" y="51"/>
                          <a:pt x="123" y="52"/>
                          <a:pt x="122" y="53"/>
                        </a:cubicBezTo>
                        <a:cubicBezTo>
                          <a:pt x="121" y="54"/>
                          <a:pt x="120" y="56"/>
                          <a:pt x="119" y="58"/>
                        </a:cubicBezTo>
                        <a:cubicBezTo>
                          <a:pt x="117" y="59"/>
                          <a:pt x="117" y="61"/>
                          <a:pt x="116" y="62"/>
                        </a:cubicBezTo>
                        <a:cubicBezTo>
                          <a:pt x="116" y="63"/>
                          <a:pt x="115" y="65"/>
                          <a:pt x="115" y="67"/>
                        </a:cubicBezTo>
                        <a:cubicBezTo>
                          <a:pt x="115" y="69"/>
                          <a:pt x="114" y="71"/>
                          <a:pt x="114" y="74"/>
                        </a:cubicBezTo>
                        <a:cubicBezTo>
                          <a:pt x="114" y="77"/>
                          <a:pt x="115" y="80"/>
                          <a:pt x="116" y="82"/>
                        </a:cubicBezTo>
                        <a:cubicBezTo>
                          <a:pt x="117" y="84"/>
                          <a:pt x="117" y="85"/>
                          <a:pt x="119" y="86"/>
                        </a:cubicBezTo>
                        <a:cubicBezTo>
                          <a:pt x="120" y="87"/>
                          <a:pt x="121" y="87"/>
                          <a:pt x="123" y="87"/>
                        </a:cubicBezTo>
                        <a:cubicBezTo>
                          <a:pt x="124" y="87"/>
                          <a:pt x="124" y="87"/>
                          <a:pt x="124" y="87"/>
                        </a:cubicBezTo>
                        <a:cubicBezTo>
                          <a:pt x="124" y="87"/>
                          <a:pt x="124" y="87"/>
                          <a:pt x="124" y="87"/>
                        </a:cubicBezTo>
                        <a:cubicBezTo>
                          <a:pt x="126" y="87"/>
                          <a:pt x="127" y="87"/>
                          <a:pt x="128" y="86"/>
                        </a:cubicBezTo>
                        <a:cubicBezTo>
                          <a:pt x="128" y="86"/>
                          <a:pt x="128" y="86"/>
                          <a:pt x="128" y="86"/>
                        </a:cubicBezTo>
                        <a:cubicBezTo>
                          <a:pt x="129" y="86"/>
                          <a:pt x="129" y="86"/>
                          <a:pt x="129" y="86"/>
                        </a:cubicBezTo>
                        <a:cubicBezTo>
                          <a:pt x="129" y="86"/>
                          <a:pt x="129" y="86"/>
                          <a:pt x="130" y="86"/>
                        </a:cubicBezTo>
                        <a:cubicBezTo>
                          <a:pt x="130" y="86"/>
                          <a:pt x="130" y="86"/>
                          <a:pt x="131" y="87"/>
                        </a:cubicBezTo>
                        <a:cubicBezTo>
                          <a:pt x="131" y="87"/>
                          <a:pt x="131" y="88"/>
                          <a:pt x="131" y="89"/>
                        </a:cubicBezTo>
                        <a:cubicBezTo>
                          <a:pt x="131" y="91"/>
                          <a:pt x="130" y="94"/>
                          <a:pt x="130" y="96"/>
                        </a:cubicBezTo>
                        <a:cubicBezTo>
                          <a:pt x="129" y="99"/>
                          <a:pt x="128" y="101"/>
                          <a:pt x="128" y="103"/>
                        </a:cubicBezTo>
                        <a:cubicBezTo>
                          <a:pt x="128" y="103"/>
                          <a:pt x="128" y="103"/>
                          <a:pt x="128" y="104"/>
                        </a:cubicBezTo>
                        <a:cubicBezTo>
                          <a:pt x="128" y="104"/>
                          <a:pt x="128" y="104"/>
                          <a:pt x="128" y="104"/>
                        </a:cubicBezTo>
                        <a:cubicBezTo>
                          <a:pt x="121" y="114"/>
                          <a:pt x="112" y="121"/>
                          <a:pt x="102"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9" name="Freeform 195"/>
                  <p:cNvSpPr>
                    <a:spLocks noEditPoints="1"/>
                  </p:cNvSpPr>
                  <p:nvPr>
                    <p:custDataLst>
                      <p:tags r:id="rId36"/>
                    </p:custDataLst>
                  </p:nvPr>
                </p:nvSpPr>
                <p:spPr bwMode="auto">
                  <a:xfrm>
                    <a:off x="4235" y="525"/>
                    <a:ext cx="325" cy="433"/>
                  </a:xfrm>
                  <a:custGeom>
                    <a:avLst/>
                    <a:gdLst>
                      <a:gd name="T0" fmla="*/ 12 w 137"/>
                      <a:gd name="T1" fmla="*/ 180 h 183"/>
                      <a:gd name="T2" fmla="*/ 46 w 137"/>
                      <a:gd name="T3" fmla="*/ 178 h 183"/>
                      <a:gd name="T4" fmla="*/ 117 w 137"/>
                      <a:gd name="T5" fmla="*/ 172 h 183"/>
                      <a:gd name="T6" fmla="*/ 132 w 137"/>
                      <a:gd name="T7" fmla="*/ 162 h 183"/>
                      <a:gd name="T8" fmla="*/ 136 w 137"/>
                      <a:gd name="T9" fmla="*/ 138 h 183"/>
                      <a:gd name="T10" fmla="*/ 85 w 137"/>
                      <a:gd name="T11" fmla="*/ 60 h 183"/>
                      <a:gd name="T12" fmla="*/ 135 w 137"/>
                      <a:gd name="T13" fmla="*/ 65 h 183"/>
                      <a:gd name="T14" fmla="*/ 103 w 137"/>
                      <a:gd name="T15" fmla="*/ 51 h 183"/>
                      <a:gd name="T16" fmla="*/ 116 w 137"/>
                      <a:gd name="T17" fmla="*/ 40 h 183"/>
                      <a:gd name="T18" fmla="*/ 88 w 137"/>
                      <a:gd name="T19" fmla="*/ 40 h 183"/>
                      <a:gd name="T20" fmla="*/ 83 w 137"/>
                      <a:gd name="T21" fmla="*/ 3 h 183"/>
                      <a:gd name="T22" fmla="*/ 71 w 137"/>
                      <a:gd name="T23" fmla="*/ 6 h 183"/>
                      <a:gd name="T24" fmla="*/ 40 w 137"/>
                      <a:gd name="T25" fmla="*/ 1 h 183"/>
                      <a:gd name="T26" fmla="*/ 16 w 137"/>
                      <a:gd name="T27" fmla="*/ 18 h 183"/>
                      <a:gd name="T28" fmla="*/ 32 w 137"/>
                      <a:gd name="T29" fmla="*/ 46 h 183"/>
                      <a:gd name="T30" fmla="*/ 34 w 137"/>
                      <a:gd name="T31" fmla="*/ 64 h 183"/>
                      <a:gd name="T32" fmla="*/ 38 w 137"/>
                      <a:gd name="T33" fmla="*/ 59 h 183"/>
                      <a:gd name="T34" fmla="*/ 36 w 137"/>
                      <a:gd name="T35" fmla="*/ 60 h 183"/>
                      <a:gd name="T36" fmla="*/ 51 w 137"/>
                      <a:gd name="T37" fmla="*/ 53 h 183"/>
                      <a:gd name="T38" fmla="*/ 105 w 137"/>
                      <a:gd name="T39" fmla="*/ 45 h 183"/>
                      <a:gd name="T40" fmla="*/ 101 w 137"/>
                      <a:gd name="T41" fmla="*/ 60 h 183"/>
                      <a:gd name="T42" fmla="*/ 115 w 137"/>
                      <a:gd name="T43" fmla="*/ 57 h 183"/>
                      <a:gd name="T44" fmla="*/ 100 w 137"/>
                      <a:gd name="T45" fmla="*/ 54 h 183"/>
                      <a:gd name="T46" fmla="*/ 87 w 137"/>
                      <a:gd name="T47" fmla="*/ 50 h 183"/>
                      <a:gd name="T48" fmla="*/ 97 w 137"/>
                      <a:gd name="T49" fmla="*/ 49 h 183"/>
                      <a:gd name="T50" fmla="*/ 91 w 137"/>
                      <a:gd name="T51" fmla="*/ 48 h 183"/>
                      <a:gd name="T52" fmla="*/ 68 w 137"/>
                      <a:gd name="T53" fmla="*/ 51 h 183"/>
                      <a:gd name="T54" fmla="*/ 56 w 137"/>
                      <a:gd name="T55" fmla="*/ 53 h 183"/>
                      <a:gd name="T56" fmla="*/ 54 w 137"/>
                      <a:gd name="T57" fmla="*/ 57 h 183"/>
                      <a:gd name="T58" fmla="*/ 59 w 137"/>
                      <a:gd name="T59" fmla="*/ 57 h 183"/>
                      <a:gd name="T60" fmla="*/ 59 w 137"/>
                      <a:gd name="T61" fmla="*/ 57 h 183"/>
                      <a:gd name="T62" fmla="*/ 69 w 137"/>
                      <a:gd name="T63" fmla="*/ 59 h 183"/>
                      <a:gd name="T64" fmla="*/ 83 w 137"/>
                      <a:gd name="T65" fmla="*/ 56 h 183"/>
                      <a:gd name="T66" fmla="*/ 79 w 137"/>
                      <a:gd name="T67" fmla="*/ 58 h 183"/>
                      <a:gd name="T68" fmla="*/ 126 w 137"/>
                      <a:gd name="T69" fmla="*/ 58 h 183"/>
                      <a:gd name="T70" fmla="*/ 85 w 137"/>
                      <a:gd name="T71" fmla="*/ 46 h 183"/>
                      <a:gd name="T72" fmla="*/ 81 w 137"/>
                      <a:gd name="T73" fmla="*/ 42 h 183"/>
                      <a:gd name="T74" fmla="*/ 22 w 137"/>
                      <a:gd name="T75" fmla="*/ 20 h 183"/>
                      <a:gd name="T76" fmla="*/ 50 w 137"/>
                      <a:gd name="T77" fmla="*/ 33 h 183"/>
                      <a:gd name="T78" fmla="*/ 65 w 137"/>
                      <a:gd name="T79" fmla="*/ 5 h 183"/>
                      <a:gd name="T80" fmla="*/ 62 w 137"/>
                      <a:gd name="T81" fmla="*/ 13 h 183"/>
                      <a:gd name="T82" fmla="*/ 74 w 137"/>
                      <a:gd name="T83" fmla="*/ 10 h 183"/>
                      <a:gd name="T84" fmla="*/ 56 w 137"/>
                      <a:gd name="T85" fmla="*/ 40 h 183"/>
                      <a:gd name="T86" fmla="*/ 37 w 137"/>
                      <a:gd name="T87" fmla="*/ 48 h 183"/>
                      <a:gd name="T88" fmla="*/ 38 w 137"/>
                      <a:gd name="T89" fmla="*/ 55 h 183"/>
                      <a:gd name="T90" fmla="*/ 16 w 137"/>
                      <a:gd name="T91" fmla="*/ 92 h 183"/>
                      <a:gd name="T92" fmla="*/ 82 w 137"/>
                      <a:gd name="T93" fmla="*/ 64 h 183"/>
                      <a:gd name="T94" fmla="*/ 128 w 137"/>
                      <a:gd name="T95" fmla="*/ 146 h 183"/>
                      <a:gd name="T96" fmla="*/ 128 w 137"/>
                      <a:gd name="T97" fmla="*/ 169 h 183"/>
                      <a:gd name="T98" fmla="*/ 117 w 137"/>
                      <a:gd name="T99" fmla="*/ 167 h 183"/>
                      <a:gd name="T100" fmla="*/ 71 w 137"/>
                      <a:gd name="T101" fmla="*/ 173 h 183"/>
                      <a:gd name="T102" fmla="*/ 17 w 137"/>
                      <a:gd name="T103" fmla="*/ 177 h 183"/>
                      <a:gd name="T104" fmla="*/ 16 w 137"/>
                      <a:gd name="T105" fmla="*/ 16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7" h="183">
                        <a:moveTo>
                          <a:pt x="4" y="153"/>
                        </a:moveTo>
                        <a:cubicBezTo>
                          <a:pt x="6" y="158"/>
                          <a:pt x="9" y="164"/>
                          <a:pt x="11" y="171"/>
                        </a:cubicBezTo>
                        <a:cubicBezTo>
                          <a:pt x="11" y="171"/>
                          <a:pt x="11" y="172"/>
                          <a:pt x="11" y="172"/>
                        </a:cubicBezTo>
                        <a:cubicBezTo>
                          <a:pt x="11" y="174"/>
                          <a:pt x="11" y="175"/>
                          <a:pt x="11" y="177"/>
                        </a:cubicBezTo>
                        <a:cubicBezTo>
                          <a:pt x="12" y="177"/>
                          <a:pt x="12" y="178"/>
                          <a:pt x="12" y="179"/>
                        </a:cubicBezTo>
                        <a:cubicBezTo>
                          <a:pt x="12" y="179"/>
                          <a:pt x="12" y="179"/>
                          <a:pt x="12" y="180"/>
                        </a:cubicBezTo>
                        <a:cubicBezTo>
                          <a:pt x="12" y="180"/>
                          <a:pt x="12" y="181"/>
                          <a:pt x="13" y="181"/>
                        </a:cubicBezTo>
                        <a:cubicBezTo>
                          <a:pt x="14" y="182"/>
                          <a:pt x="16" y="183"/>
                          <a:pt x="17" y="183"/>
                        </a:cubicBezTo>
                        <a:cubicBezTo>
                          <a:pt x="18" y="183"/>
                          <a:pt x="20" y="182"/>
                          <a:pt x="21" y="181"/>
                        </a:cubicBezTo>
                        <a:cubicBezTo>
                          <a:pt x="22" y="181"/>
                          <a:pt x="23" y="180"/>
                          <a:pt x="24" y="180"/>
                        </a:cubicBezTo>
                        <a:cubicBezTo>
                          <a:pt x="27" y="178"/>
                          <a:pt x="31" y="177"/>
                          <a:pt x="35" y="177"/>
                        </a:cubicBezTo>
                        <a:cubicBezTo>
                          <a:pt x="39" y="177"/>
                          <a:pt x="43" y="177"/>
                          <a:pt x="46" y="178"/>
                        </a:cubicBezTo>
                        <a:cubicBezTo>
                          <a:pt x="51" y="178"/>
                          <a:pt x="56" y="178"/>
                          <a:pt x="61" y="178"/>
                        </a:cubicBezTo>
                        <a:cubicBezTo>
                          <a:pt x="64" y="178"/>
                          <a:pt x="68" y="178"/>
                          <a:pt x="71" y="178"/>
                        </a:cubicBezTo>
                        <a:cubicBezTo>
                          <a:pt x="79" y="178"/>
                          <a:pt x="87" y="177"/>
                          <a:pt x="95" y="175"/>
                        </a:cubicBezTo>
                        <a:cubicBezTo>
                          <a:pt x="100" y="175"/>
                          <a:pt x="103" y="174"/>
                          <a:pt x="106" y="174"/>
                        </a:cubicBezTo>
                        <a:cubicBezTo>
                          <a:pt x="109" y="173"/>
                          <a:pt x="112" y="173"/>
                          <a:pt x="116" y="172"/>
                        </a:cubicBezTo>
                        <a:cubicBezTo>
                          <a:pt x="116" y="172"/>
                          <a:pt x="117" y="172"/>
                          <a:pt x="117" y="172"/>
                        </a:cubicBezTo>
                        <a:cubicBezTo>
                          <a:pt x="118" y="173"/>
                          <a:pt x="120" y="174"/>
                          <a:pt x="121" y="174"/>
                        </a:cubicBezTo>
                        <a:cubicBezTo>
                          <a:pt x="123" y="175"/>
                          <a:pt x="124" y="175"/>
                          <a:pt x="126" y="175"/>
                        </a:cubicBezTo>
                        <a:cubicBezTo>
                          <a:pt x="127" y="175"/>
                          <a:pt x="128" y="175"/>
                          <a:pt x="129" y="175"/>
                        </a:cubicBezTo>
                        <a:cubicBezTo>
                          <a:pt x="130" y="174"/>
                          <a:pt x="131" y="174"/>
                          <a:pt x="132" y="173"/>
                        </a:cubicBezTo>
                        <a:cubicBezTo>
                          <a:pt x="133" y="172"/>
                          <a:pt x="133" y="170"/>
                          <a:pt x="133" y="169"/>
                        </a:cubicBezTo>
                        <a:cubicBezTo>
                          <a:pt x="133" y="167"/>
                          <a:pt x="132" y="164"/>
                          <a:pt x="132" y="162"/>
                        </a:cubicBezTo>
                        <a:cubicBezTo>
                          <a:pt x="131" y="161"/>
                          <a:pt x="131" y="160"/>
                          <a:pt x="131" y="159"/>
                        </a:cubicBezTo>
                        <a:cubicBezTo>
                          <a:pt x="131" y="158"/>
                          <a:pt x="131" y="157"/>
                          <a:pt x="131" y="157"/>
                        </a:cubicBezTo>
                        <a:cubicBezTo>
                          <a:pt x="131" y="157"/>
                          <a:pt x="131" y="157"/>
                          <a:pt x="131" y="157"/>
                        </a:cubicBezTo>
                        <a:cubicBezTo>
                          <a:pt x="131" y="157"/>
                          <a:pt x="131" y="157"/>
                          <a:pt x="131" y="157"/>
                        </a:cubicBezTo>
                        <a:cubicBezTo>
                          <a:pt x="131" y="153"/>
                          <a:pt x="131" y="151"/>
                          <a:pt x="132" y="148"/>
                        </a:cubicBezTo>
                        <a:cubicBezTo>
                          <a:pt x="133" y="145"/>
                          <a:pt x="135" y="142"/>
                          <a:pt x="136" y="138"/>
                        </a:cubicBezTo>
                        <a:cubicBezTo>
                          <a:pt x="136" y="135"/>
                          <a:pt x="136" y="131"/>
                          <a:pt x="136" y="128"/>
                        </a:cubicBezTo>
                        <a:cubicBezTo>
                          <a:pt x="136" y="116"/>
                          <a:pt x="133" y="104"/>
                          <a:pt x="126" y="95"/>
                        </a:cubicBezTo>
                        <a:cubicBezTo>
                          <a:pt x="120" y="86"/>
                          <a:pt x="110" y="79"/>
                          <a:pt x="101" y="72"/>
                        </a:cubicBezTo>
                        <a:cubicBezTo>
                          <a:pt x="97" y="69"/>
                          <a:pt x="93" y="66"/>
                          <a:pt x="89" y="64"/>
                        </a:cubicBezTo>
                        <a:cubicBezTo>
                          <a:pt x="88" y="63"/>
                          <a:pt x="87" y="62"/>
                          <a:pt x="86" y="61"/>
                        </a:cubicBezTo>
                        <a:cubicBezTo>
                          <a:pt x="86" y="60"/>
                          <a:pt x="85" y="60"/>
                          <a:pt x="85" y="60"/>
                        </a:cubicBezTo>
                        <a:cubicBezTo>
                          <a:pt x="85" y="60"/>
                          <a:pt x="85" y="60"/>
                          <a:pt x="85" y="60"/>
                        </a:cubicBezTo>
                        <a:cubicBezTo>
                          <a:pt x="91" y="62"/>
                          <a:pt x="99" y="65"/>
                          <a:pt x="106" y="66"/>
                        </a:cubicBezTo>
                        <a:cubicBezTo>
                          <a:pt x="106" y="66"/>
                          <a:pt x="106" y="66"/>
                          <a:pt x="107" y="66"/>
                        </a:cubicBezTo>
                        <a:cubicBezTo>
                          <a:pt x="113" y="68"/>
                          <a:pt x="119" y="68"/>
                          <a:pt x="125" y="68"/>
                        </a:cubicBezTo>
                        <a:cubicBezTo>
                          <a:pt x="128" y="68"/>
                          <a:pt x="131" y="68"/>
                          <a:pt x="134" y="67"/>
                        </a:cubicBezTo>
                        <a:cubicBezTo>
                          <a:pt x="135" y="67"/>
                          <a:pt x="135" y="66"/>
                          <a:pt x="135" y="65"/>
                        </a:cubicBezTo>
                        <a:cubicBezTo>
                          <a:pt x="135" y="65"/>
                          <a:pt x="135" y="64"/>
                          <a:pt x="135" y="64"/>
                        </a:cubicBezTo>
                        <a:cubicBezTo>
                          <a:pt x="135" y="61"/>
                          <a:pt x="136" y="59"/>
                          <a:pt x="137" y="57"/>
                        </a:cubicBezTo>
                        <a:cubicBezTo>
                          <a:pt x="137" y="56"/>
                          <a:pt x="137" y="55"/>
                          <a:pt x="136" y="55"/>
                        </a:cubicBezTo>
                        <a:cubicBezTo>
                          <a:pt x="136" y="54"/>
                          <a:pt x="135" y="54"/>
                          <a:pt x="135" y="54"/>
                        </a:cubicBezTo>
                        <a:cubicBezTo>
                          <a:pt x="133" y="54"/>
                          <a:pt x="132" y="54"/>
                          <a:pt x="130" y="54"/>
                        </a:cubicBezTo>
                        <a:cubicBezTo>
                          <a:pt x="121" y="54"/>
                          <a:pt x="112" y="53"/>
                          <a:pt x="103" y="51"/>
                        </a:cubicBezTo>
                        <a:cubicBezTo>
                          <a:pt x="104" y="51"/>
                          <a:pt x="104" y="50"/>
                          <a:pt x="104" y="50"/>
                        </a:cubicBezTo>
                        <a:cubicBezTo>
                          <a:pt x="108" y="48"/>
                          <a:pt x="111" y="46"/>
                          <a:pt x="115" y="43"/>
                        </a:cubicBezTo>
                        <a:cubicBezTo>
                          <a:pt x="115" y="43"/>
                          <a:pt x="115" y="43"/>
                          <a:pt x="115" y="43"/>
                        </a:cubicBezTo>
                        <a:cubicBezTo>
                          <a:pt x="116" y="42"/>
                          <a:pt x="116" y="42"/>
                          <a:pt x="116" y="42"/>
                        </a:cubicBezTo>
                        <a:cubicBezTo>
                          <a:pt x="116" y="42"/>
                          <a:pt x="116" y="41"/>
                          <a:pt x="116" y="41"/>
                        </a:cubicBezTo>
                        <a:cubicBezTo>
                          <a:pt x="116" y="40"/>
                          <a:pt x="116" y="40"/>
                          <a:pt x="116" y="40"/>
                        </a:cubicBezTo>
                        <a:cubicBezTo>
                          <a:pt x="116" y="39"/>
                          <a:pt x="116" y="39"/>
                          <a:pt x="116" y="39"/>
                        </a:cubicBezTo>
                        <a:cubicBezTo>
                          <a:pt x="116" y="37"/>
                          <a:pt x="115" y="35"/>
                          <a:pt x="113" y="33"/>
                        </a:cubicBezTo>
                        <a:cubicBezTo>
                          <a:pt x="113" y="32"/>
                          <a:pt x="113" y="32"/>
                          <a:pt x="112" y="32"/>
                        </a:cubicBezTo>
                        <a:cubicBezTo>
                          <a:pt x="111" y="32"/>
                          <a:pt x="111" y="32"/>
                          <a:pt x="110" y="32"/>
                        </a:cubicBezTo>
                        <a:cubicBezTo>
                          <a:pt x="103" y="37"/>
                          <a:pt x="96" y="41"/>
                          <a:pt x="88" y="42"/>
                        </a:cubicBezTo>
                        <a:cubicBezTo>
                          <a:pt x="88" y="41"/>
                          <a:pt x="88" y="41"/>
                          <a:pt x="88" y="40"/>
                        </a:cubicBezTo>
                        <a:cubicBezTo>
                          <a:pt x="87" y="40"/>
                          <a:pt x="86" y="39"/>
                          <a:pt x="85" y="39"/>
                        </a:cubicBezTo>
                        <a:cubicBezTo>
                          <a:pt x="85" y="30"/>
                          <a:pt x="92" y="20"/>
                          <a:pt x="100" y="15"/>
                        </a:cubicBezTo>
                        <a:cubicBezTo>
                          <a:pt x="101" y="14"/>
                          <a:pt x="101" y="14"/>
                          <a:pt x="101" y="13"/>
                        </a:cubicBezTo>
                        <a:cubicBezTo>
                          <a:pt x="101" y="12"/>
                          <a:pt x="101" y="11"/>
                          <a:pt x="100" y="10"/>
                        </a:cubicBezTo>
                        <a:cubicBezTo>
                          <a:pt x="95" y="7"/>
                          <a:pt x="90" y="5"/>
                          <a:pt x="84" y="4"/>
                        </a:cubicBezTo>
                        <a:cubicBezTo>
                          <a:pt x="84" y="4"/>
                          <a:pt x="84" y="4"/>
                          <a:pt x="83" y="3"/>
                        </a:cubicBezTo>
                        <a:cubicBezTo>
                          <a:pt x="83" y="3"/>
                          <a:pt x="82" y="3"/>
                          <a:pt x="82" y="3"/>
                        </a:cubicBezTo>
                        <a:cubicBezTo>
                          <a:pt x="82" y="3"/>
                          <a:pt x="82" y="3"/>
                          <a:pt x="82" y="3"/>
                        </a:cubicBezTo>
                        <a:cubicBezTo>
                          <a:pt x="82" y="3"/>
                          <a:pt x="81" y="3"/>
                          <a:pt x="81" y="3"/>
                        </a:cubicBezTo>
                        <a:cubicBezTo>
                          <a:pt x="80" y="3"/>
                          <a:pt x="80" y="3"/>
                          <a:pt x="80" y="3"/>
                        </a:cubicBezTo>
                        <a:cubicBezTo>
                          <a:pt x="80" y="3"/>
                          <a:pt x="79" y="3"/>
                          <a:pt x="79" y="3"/>
                        </a:cubicBezTo>
                        <a:cubicBezTo>
                          <a:pt x="76" y="3"/>
                          <a:pt x="73" y="4"/>
                          <a:pt x="71" y="6"/>
                        </a:cubicBezTo>
                        <a:cubicBezTo>
                          <a:pt x="71" y="6"/>
                          <a:pt x="71" y="6"/>
                          <a:pt x="71" y="5"/>
                        </a:cubicBezTo>
                        <a:cubicBezTo>
                          <a:pt x="71" y="4"/>
                          <a:pt x="70" y="2"/>
                          <a:pt x="69" y="1"/>
                        </a:cubicBezTo>
                        <a:cubicBezTo>
                          <a:pt x="68" y="0"/>
                          <a:pt x="67" y="0"/>
                          <a:pt x="65" y="0"/>
                        </a:cubicBezTo>
                        <a:cubicBezTo>
                          <a:pt x="65" y="0"/>
                          <a:pt x="65" y="0"/>
                          <a:pt x="65" y="0"/>
                        </a:cubicBezTo>
                        <a:cubicBezTo>
                          <a:pt x="65" y="0"/>
                          <a:pt x="65" y="0"/>
                          <a:pt x="65" y="0"/>
                        </a:cubicBezTo>
                        <a:cubicBezTo>
                          <a:pt x="55" y="0"/>
                          <a:pt x="49" y="1"/>
                          <a:pt x="40" y="1"/>
                        </a:cubicBezTo>
                        <a:cubicBezTo>
                          <a:pt x="36" y="1"/>
                          <a:pt x="34" y="4"/>
                          <a:pt x="34" y="8"/>
                        </a:cubicBezTo>
                        <a:cubicBezTo>
                          <a:pt x="34" y="8"/>
                          <a:pt x="34" y="9"/>
                          <a:pt x="34" y="10"/>
                        </a:cubicBezTo>
                        <a:cubicBezTo>
                          <a:pt x="34" y="10"/>
                          <a:pt x="34" y="10"/>
                          <a:pt x="34" y="10"/>
                        </a:cubicBezTo>
                        <a:cubicBezTo>
                          <a:pt x="34" y="10"/>
                          <a:pt x="33" y="9"/>
                          <a:pt x="32" y="9"/>
                        </a:cubicBezTo>
                        <a:cubicBezTo>
                          <a:pt x="32" y="9"/>
                          <a:pt x="32" y="9"/>
                          <a:pt x="31" y="9"/>
                        </a:cubicBezTo>
                        <a:cubicBezTo>
                          <a:pt x="25" y="10"/>
                          <a:pt x="19" y="13"/>
                          <a:pt x="16" y="18"/>
                        </a:cubicBezTo>
                        <a:cubicBezTo>
                          <a:pt x="15" y="19"/>
                          <a:pt x="15" y="21"/>
                          <a:pt x="16" y="22"/>
                        </a:cubicBezTo>
                        <a:cubicBezTo>
                          <a:pt x="16" y="23"/>
                          <a:pt x="17" y="23"/>
                          <a:pt x="17" y="23"/>
                        </a:cubicBezTo>
                        <a:cubicBezTo>
                          <a:pt x="22" y="25"/>
                          <a:pt x="25" y="28"/>
                          <a:pt x="28" y="31"/>
                        </a:cubicBezTo>
                        <a:cubicBezTo>
                          <a:pt x="31" y="33"/>
                          <a:pt x="33" y="37"/>
                          <a:pt x="34" y="41"/>
                        </a:cubicBezTo>
                        <a:cubicBezTo>
                          <a:pt x="34" y="42"/>
                          <a:pt x="34" y="43"/>
                          <a:pt x="34" y="44"/>
                        </a:cubicBezTo>
                        <a:cubicBezTo>
                          <a:pt x="34" y="45"/>
                          <a:pt x="33" y="45"/>
                          <a:pt x="32" y="46"/>
                        </a:cubicBezTo>
                        <a:cubicBezTo>
                          <a:pt x="31" y="47"/>
                          <a:pt x="30" y="49"/>
                          <a:pt x="30" y="51"/>
                        </a:cubicBezTo>
                        <a:cubicBezTo>
                          <a:pt x="30" y="51"/>
                          <a:pt x="30" y="52"/>
                          <a:pt x="30" y="52"/>
                        </a:cubicBezTo>
                        <a:cubicBezTo>
                          <a:pt x="30" y="54"/>
                          <a:pt x="31" y="55"/>
                          <a:pt x="32" y="56"/>
                        </a:cubicBezTo>
                        <a:cubicBezTo>
                          <a:pt x="31" y="57"/>
                          <a:pt x="31" y="58"/>
                          <a:pt x="31" y="59"/>
                        </a:cubicBezTo>
                        <a:cubicBezTo>
                          <a:pt x="31" y="60"/>
                          <a:pt x="32" y="61"/>
                          <a:pt x="32" y="62"/>
                        </a:cubicBezTo>
                        <a:cubicBezTo>
                          <a:pt x="33" y="63"/>
                          <a:pt x="33" y="64"/>
                          <a:pt x="34" y="64"/>
                        </a:cubicBezTo>
                        <a:cubicBezTo>
                          <a:pt x="32" y="69"/>
                          <a:pt x="29" y="73"/>
                          <a:pt x="25" y="76"/>
                        </a:cubicBezTo>
                        <a:cubicBezTo>
                          <a:pt x="21" y="80"/>
                          <a:pt x="16" y="84"/>
                          <a:pt x="12" y="89"/>
                        </a:cubicBezTo>
                        <a:cubicBezTo>
                          <a:pt x="4" y="101"/>
                          <a:pt x="0" y="116"/>
                          <a:pt x="0" y="130"/>
                        </a:cubicBezTo>
                        <a:cubicBezTo>
                          <a:pt x="0" y="131"/>
                          <a:pt x="0" y="132"/>
                          <a:pt x="0" y="133"/>
                        </a:cubicBezTo>
                        <a:cubicBezTo>
                          <a:pt x="1" y="141"/>
                          <a:pt x="2" y="147"/>
                          <a:pt x="4" y="153"/>
                        </a:cubicBezTo>
                        <a:close/>
                        <a:moveTo>
                          <a:pt x="38" y="59"/>
                        </a:moveTo>
                        <a:cubicBezTo>
                          <a:pt x="39" y="59"/>
                          <a:pt x="39" y="59"/>
                          <a:pt x="40" y="59"/>
                        </a:cubicBezTo>
                        <a:cubicBezTo>
                          <a:pt x="40" y="59"/>
                          <a:pt x="41" y="59"/>
                          <a:pt x="41" y="59"/>
                        </a:cubicBezTo>
                        <a:cubicBezTo>
                          <a:pt x="41" y="60"/>
                          <a:pt x="40" y="61"/>
                          <a:pt x="40" y="61"/>
                        </a:cubicBezTo>
                        <a:cubicBezTo>
                          <a:pt x="39" y="61"/>
                          <a:pt x="39" y="61"/>
                          <a:pt x="38" y="61"/>
                        </a:cubicBezTo>
                        <a:cubicBezTo>
                          <a:pt x="37" y="61"/>
                          <a:pt x="37" y="61"/>
                          <a:pt x="37" y="61"/>
                        </a:cubicBezTo>
                        <a:cubicBezTo>
                          <a:pt x="36" y="60"/>
                          <a:pt x="36" y="60"/>
                          <a:pt x="36" y="60"/>
                        </a:cubicBezTo>
                        <a:cubicBezTo>
                          <a:pt x="36" y="59"/>
                          <a:pt x="36" y="59"/>
                          <a:pt x="36" y="59"/>
                        </a:cubicBezTo>
                        <a:cubicBezTo>
                          <a:pt x="36" y="59"/>
                          <a:pt x="36" y="59"/>
                          <a:pt x="36" y="59"/>
                        </a:cubicBezTo>
                        <a:cubicBezTo>
                          <a:pt x="36" y="59"/>
                          <a:pt x="36" y="59"/>
                          <a:pt x="36" y="59"/>
                        </a:cubicBezTo>
                        <a:cubicBezTo>
                          <a:pt x="37" y="59"/>
                          <a:pt x="37" y="59"/>
                          <a:pt x="38" y="59"/>
                        </a:cubicBezTo>
                        <a:close/>
                        <a:moveTo>
                          <a:pt x="54" y="45"/>
                        </a:moveTo>
                        <a:cubicBezTo>
                          <a:pt x="53" y="48"/>
                          <a:pt x="52" y="50"/>
                          <a:pt x="51" y="53"/>
                        </a:cubicBezTo>
                        <a:cubicBezTo>
                          <a:pt x="51" y="53"/>
                          <a:pt x="51" y="53"/>
                          <a:pt x="51" y="53"/>
                        </a:cubicBezTo>
                        <a:cubicBezTo>
                          <a:pt x="48" y="54"/>
                          <a:pt x="46" y="54"/>
                          <a:pt x="43" y="54"/>
                        </a:cubicBezTo>
                        <a:cubicBezTo>
                          <a:pt x="45" y="52"/>
                          <a:pt x="45" y="49"/>
                          <a:pt x="46" y="46"/>
                        </a:cubicBezTo>
                        <a:cubicBezTo>
                          <a:pt x="48" y="46"/>
                          <a:pt x="51" y="46"/>
                          <a:pt x="54" y="45"/>
                        </a:cubicBezTo>
                        <a:close/>
                        <a:moveTo>
                          <a:pt x="112" y="40"/>
                        </a:moveTo>
                        <a:cubicBezTo>
                          <a:pt x="109" y="42"/>
                          <a:pt x="107" y="43"/>
                          <a:pt x="105" y="45"/>
                        </a:cubicBezTo>
                        <a:cubicBezTo>
                          <a:pt x="105" y="43"/>
                          <a:pt x="105" y="42"/>
                          <a:pt x="105" y="41"/>
                        </a:cubicBezTo>
                        <a:cubicBezTo>
                          <a:pt x="107" y="39"/>
                          <a:pt x="109" y="38"/>
                          <a:pt x="111" y="37"/>
                        </a:cubicBezTo>
                        <a:cubicBezTo>
                          <a:pt x="111" y="38"/>
                          <a:pt x="111" y="39"/>
                          <a:pt x="112" y="40"/>
                        </a:cubicBezTo>
                        <a:close/>
                        <a:moveTo>
                          <a:pt x="110" y="57"/>
                        </a:moveTo>
                        <a:cubicBezTo>
                          <a:pt x="109" y="58"/>
                          <a:pt x="108" y="60"/>
                          <a:pt x="106" y="62"/>
                        </a:cubicBezTo>
                        <a:cubicBezTo>
                          <a:pt x="104" y="61"/>
                          <a:pt x="103" y="61"/>
                          <a:pt x="101" y="60"/>
                        </a:cubicBezTo>
                        <a:cubicBezTo>
                          <a:pt x="102" y="59"/>
                          <a:pt x="103" y="57"/>
                          <a:pt x="104" y="55"/>
                        </a:cubicBezTo>
                        <a:cubicBezTo>
                          <a:pt x="106" y="56"/>
                          <a:pt x="108" y="56"/>
                          <a:pt x="110" y="57"/>
                        </a:cubicBezTo>
                        <a:close/>
                        <a:moveTo>
                          <a:pt x="121" y="58"/>
                        </a:moveTo>
                        <a:cubicBezTo>
                          <a:pt x="120" y="60"/>
                          <a:pt x="118" y="62"/>
                          <a:pt x="117" y="64"/>
                        </a:cubicBezTo>
                        <a:cubicBezTo>
                          <a:pt x="115" y="63"/>
                          <a:pt x="113" y="63"/>
                          <a:pt x="111" y="63"/>
                        </a:cubicBezTo>
                        <a:cubicBezTo>
                          <a:pt x="112" y="61"/>
                          <a:pt x="114" y="59"/>
                          <a:pt x="115" y="57"/>
                        </a:cubicBezTo>
                        <a:cubicBezTo>
                          <a:pt x="117" y="57"/>
                          <a:pt x="119" y="58"/>
                          <a:pt x="121" y="58"/>
                        </a:cubicBezTo>
                        <a:close/>
                        <a:moveTo>
                          <a:pt x="96" y="59"/>
                        </a:moveTo>
                        <a:cubicBezTo>
                          <a:pt x="95" y="59"/>
                          <a:pt x="94" y="59"/>
                          <a:pt x="93" y="58"/>
                        </a:cubicBezTo>
                        <a:cubicBezTo>
                          <a:pt x="94" y="57"/>
                          <a:pt x="95" y="55"/>
                          <a:pt x="96" y="54"/>
                        </a:cubicBezTo>
                        <a:cubicBezTo>
                          <a:pt x="96" y="54"/>
                          <a:pt x="96" y="54"/>
                          <a:pt x="97" y="54"/>
                        </a:cubicBezTo>
                        <a:cubicBezTo>
                          <a:pt x="98" y="54"/>
                          <a:pt x="99" y="54"/>
                          <a:pt x="100" y="54"/>
                        </a:cubicBezTo>
                        <a:cubicBezTo>
                          <a:pt x="98" y="56"/>
                          <a:pt x="97" y="58"/>
                          <a:pt x="96" y="59"/>
                        </a:cubicBezTo>
                        <a:close/>
                        <a:moveTo>
                          <a:pt x="88" y="56"/>
                        </a:moveTo>
                        <a:cubicBezTo>
                          <a:pt x="88" y="56"/>
                          <a:pt x="88" y="55"/>
                          <a:pt x="88" y="55"/>
                        </a:cubicBezTo>
                        <a:cubicBezTo>
                          <a:pt x="88" y="53"/>
                          <a:pt x="88" y="52"/>
                          <a:pt x="87" y="51"/>
                        </a:cubicBezTo>
                        <a:cubicBezTo>
                          <a:pt x="87" y="51"/>
                          <a:pt x="87" y="51"/>
                          <a:pt x="87" y="51"/>
                        </a:cubicBezTo>
                        <a:cubicBezTo>
                          <a:pt x="87" y="51"/>
                          <a:pt x="87" y="51"/>
                          <a:pt x="87" y="50"/>
                        </a:cubicBezTo>
                        <a:cubicBezTo>
                          <a:pt x="87" y="51"/>
                          <a:pt x="88" y="51"/>
                          <a:pt x="88" y="51"/>
                        </a:cubicBezTo>
                        <a:cubicBezTo>
                          <a:pt x="89" y="52"/>
                          <a:pt x="91" y="52"/>
                          <a:pt x="92" y="52"/>
                        </a:cubicBezTo>
                        <a:cubicBezTo>
                          <a:pt x="91" y="54"/>
                          <a:pt x="90" y="55"/>
                          <a:pt x="89" y="57"/>
                        </a:cubicBezTo>
                        <a:cubicBezTo>
                          <a:pt x="89" y="57"/>
                          <a:pt x="88" y="57"/>
                          <a:pt x="88" y="56"/>
                        </a:cubicBezTo>
                        <a:close/>
                        <a:moveTo>
                          <a:pt x="100" y="47"/>
                        </a:moveTo>
                        <a:cubicBezTo>
                          <a:pt x="99" y="48"/>
                          <a:pt x="98" y="49"/>
                          <a:pt x="97" y="49"/>
                        </a:cubicBezTo>
                        <a:cubicBezTo>
                          <a:pt x="96" y="49"/>
                          <a:pt x="96" y="49"/>
                          <a:pt x="96" y="49"/>
                        </a:cubicBezTo>
                        <a:cubicBezTo>
                          <a:pt x="96" y="48"/>
                          <a:pt x="96" y="48"/>
                          <a:pt x="96" y="48"/>
                        </a:cubicBezTo>
                        <a:cubicBezTo>
                          <a:pt x="96" y="47"/>
                          <a:pt x="96" y="46"/>
                          <a:pt x="96" y="45"/>
                        </a:cubicBezTo>
                        <a:cubicBezTo>
                          <a:pt x="98" y="44"/>
                          <a:pt x="99" y="44"/>
                          <a:pt x="100" y="43"/>
                        </a:cubicBezTo>
                        <a:cubicBezTo>
                          <a:pt x="100" y="44"/>
                          <a:pt x="100" y="46"/>
                          <a:pt x="100" y="47"/>
                        </a:cubicBezTo>
                        <a:close/>
                        <a:moveTo>
                          <a:pt x="91" y="48"/>
                        </a:moveTo>
                        <a:cubicBezTo>
                          <a:pt x="91" y="47"/>
                          <a:pt x="90" y="47"/>
                          <a:pt x="90" y="47"/>
                        </a:cubicBezTo>
                        <a:cubicBezTo>
                          <a:pt x="89" y="47"/>
                          <a:pt x="89" y="47"/>
                          <a:pt x="89" y="47"/>
                        </a:cubicBezTo>
                        <a:cubicBezTo>
                          <a:pt x="89" y="46"/>
                          <a:pt x="89" y="46"/>
                          <a:pt x="89" y="46"/>
                        </a:cubicBezTo>
                        <a:cubicBezTo>
                          <a:pt x="90" y="46"/>
                          <a:pt x="91" y="46"/>
                          <a:pt x="91" y="46"/>
                        </a:cubicBezTo>
                        <a:cubicBezTo>
                          <a:pt x="91" y="46"/>
                          <a:pt x="91" y="47"/>
                          <a:pt x="91" y="48"/>
                        </a:cubicBezTo>
                        <a:close/>
                        <a:moveTo>
                          <a:pt x="68" y="51"/>
                        </a:moveTo>
                        <a:cubicBezTo>
                          <a:pt x="69" y="48"/>
                          <a:pt x="70" y="46"/>
                          <a:pt x="71" y="43"/>
                        </a:cubicBezTo>
                        <a:cubicBezTo>
                          <a:pt x="73" y="43"/>
                          <a:pt x="75" y="43"/>
                          <a:pt x="76" y="43"/>
                        </a:cubicBezTo>
                        <a:cubicBezTo>
                          <a:pt x="75" y="45"/>
                          <a:pt x="75" y="48"/>
                          <a:pt x="74" y="50"/>
                        </a:cubicBezTo>
                        <a:cubicBezTo>
                          <a:pt x="72" y="50"/>
                          <a:pt x="70" y="51"/>
                          <a:pt x="68" y="51"/>
                        </a:cubicBezTo>
                        <a:close/>
                        <a:moveTo>
                          <a:pt x="63" y="52"/>
                        </a:moveTo>
                        <a:cubicBezTo>
                          <a:pt x="61" y="52"/>
                          <a:pt x="58" y="52"/>
                          <a:pt x="56" y="53"/>
                        </a:cubicBezTo>
                        <a:cubicBezTo>
                          <a:pt x="57" y="50"/>
                          <a:pt x="58" y="47"/>
                          <a:pt x="59" y="45"/>
                        </a:cubicBezTo>
                        <a:cubicBezTo>
                          <a:pt x="62" y="44"/>
                          <a:pt x="64" y="44"/>
                          <a:pt x="66" y="44"/>
                        </a:cubicBezTo>
                        <a:cubicBezTo>
                          <a:pt x="65" y="46"/>
                          <a:pt x="64" y="49"/>
                          <a:pt x="63" y="52"/>
                        </a:cubicBezTo>
                        <a:close/>
                        <a:moveTo>
                          <a:pt x="46" y="58"/>
                        </a:moveTo>
                        <a:cubicBezTo>
                          <a:pt x="46" y="58"/>
                          <a:pt x="46" y="58"/>
                          <a:pt x="46" y="58"/>
                        </a:cubicBezTo>
                        <a:cubicBezTo>
                          <a:pt x="49" y="58"/>
                          <a:pt x="51" y="58"/>
                          <a:pt x="54" y="57"/>
                        </a:cubicBezTo>
                        <a:cubicBezTo>
                          <a:pt x="53" y="58"/>
                          <a:pt x="53" y="59"/>
                          <a:pt x="53" y="60"/>
                        </a:cubicBezTo>
                        <a:cubicBezTo>
                          <a:pt x="53" y="60"/>
                          <a:pt x="52" y="61"/>
                          <a:pt x="52" y="61"/>
                        </a:cubicBezTo>
                        <a:cubicBezTo>
                          <a:pt x="50" y="61"/>
                          <a:pt x="48" y="61"/>
                          <a:pt x="46" y="61"/>
                        </a:cubicBezTo>
                        <a:cubicBezTo>
                          <a:pt x="45" y="61"/>
                          <a:pt x="45" y="61"/>
                          <a:pt x="45" y="61"/>
                        </a:cubicBezTo>
                        <a:cubicBezTo>
                          <a:pt x="45" y="60"/>
                          <a:pt x="46" y="59"/>
                          <a:pt x="46" y="58"/>
                        </a:cubicBezTo>
                        <a:close/>
                        <a:moveTo>
                          <a:pt x="59" y="57"/>
                        </a:moveTo>
                        <a:cubicBezTo>
                          <a:pt x="61" y="56"/>
                          <a:pt x="63" y="56"/>
                          <a:pt x="65" y="56"/>
                        </a:cubicBezTo>
                        <a:cubicBezTo>
                          <a:pt x="65" y="56"/>
                          <a:pt x="65" y="56"/>
                          <a:pt x="66" y="56"/>
                        </a:cubicBezTo>
                        <a:cubicBezTo>
                          <a:pt x="65" y="57"/>
                          <a:pt x="65" y="58"/>
                          <a:pt x="64" y="59"/>
                        </a:cubicBezTo>
                        <a:cubicBezTo>
                          <a:pt x="64" y="59"/>
                          <a:pt x="64" y="60"/>
                          <a:pt x="64" y="60"/>
                        </a:cubicBezTo>
                        <a:cubicBezTo>
                          <a:pt x="62" y="60"/>
                          <a:pt x="60" y="60"/>
                          <a:pt x="57" y="61"/>
                        </a:cubicBezTo>
                        <a:cubicBezTo>
                          <a:pt x="58" y="59"/>
                          <a:pt x="58" y="58"/>
                          <a:pt x="59" y="57"/>
                        </a:cubicBezTo>
                        <a:close/>
                        <a:moveTo>
                          <a:pt x="71" y="55"/>
                        </a:moveTo>
                        <a:cubicBezTo>
                          <a:pt x="71" y="55"/>
                          <a:pt x="71" y="55"/>
                          <a:pt x="71" y="55"/>
                        </a:cubicBezTo>
                        <a:cubicBezTo>
                          <a:pt x="73" y="55"/>
                          <a:pt x="74" y="54"/>
                          <a:pt x="76" y="54"/>
                        </a:cubicBezTo>
                        <a:cubicBezTo>
                          <a:pt x="75" y="55"/>
                          <a:pt x="75" y="57"/>
                          <a:pt x="74" y="58"/>
                        </a:cubicBezTo>
                        <a:cubicBezTo>
                          <a:pt x="74" y="58"/>
                          <a:pt x="74" y="58"/>
                          <a:pt x="74" y="59"/>
                        </a:cubicBezTo>
                        <a:cubicBezTo>
                          <a:pt x="72" y="59"/>
                          <a:pt x="70" y="59"/>
                          <a:pt x="69" y="59"/>
                        </a:cubicBezTo>
                        <a:cubicBezTo>
                          <a:pt x="69" y="58"/>
                          <a:pt x="70" y="57"/>
                          <a:pt x="71" y="55"/>
                        </a:cubicBezTo>
                        <a:close/>
                        <a:moveTo>
                          <a:pt x="81" y="53"/>
                        </a:moveTo>
                        <a:cubicBezTo>
                          <a:pt x="82" y="53"/>
                          <a:pt x="82" y="53"/>
                          <a:pt x="82" y="53"/>
                        </a:cubicBezTo>
                        <a:cubicBezTo>
                          <a:pt x="82" y="53"/>
                          <a:pt x="83" y="53"/>
                          <a:pt x="83" y="53"/>
                        </a:cubicBezTo>
                        <a:cubicBezTo>
                          <a:pt x="83" y="53"/>
                          <a:pt x="84" y="54"/>
                          <a:pt x="84" y="55"/>
                        </a:cubicBezTo>
                        <a:cubicBezTo>
                          <a:pt x="84" y="56"/>
                          <a:pt x="84" y="56"/>
                          <a:pt x="83" y="56"/>
                        </a:cubicBezTo>
                        <a:cubicBezTo>
                          <a:pt x="83" y="56"/>
                          <a:pt x="83" y="57"/>
                          <a:pt x="83" y="57"/>
                        </a:cubicBezTo>
                        <a:cubicBezTo>
                          <a:pt x="82" y="57"/>
                          <a:pt x="82" y="57"/>
                          <a:pt x="82" y="57"/>
                        </a:cubicBezTo>
                        <a:cubicBezTo>
                          <a:pt x="82" y="57"/>
                          <a:pt x="81" y="57"/>
                          <a:pt x="81" y="57"/>
                        </a:cubicBezTo>
                        <a:cubicBezTo>
                          <a:pt x="81" y="57"/>
                          <a:pt x="81" y="57"/>
                          <a:pt x="81" y="57"/>
                        </a:cubicBezTo>
                        <a:cubicBezTo>
                          <a:pt x="81" y="57"/>
                          <a:pt x="81" y="57"/>
                          <a:pt x="81" y="57"/>
                        </a:cubicBezTo>
                        <a:cubicBezTo>
                          <a:pt x="80" y="57"/>
                          <a:pt x="79" y="57"/>
                          <a:pt x="79" y="58"/>
                        </a:cubicBezTo>
                        <a:cubicBezTo>
                          <a:pt x="80" y="56"/>
                          <a:pt x="81" y="55"/>
                          <a:pt x="81" y="53"/>
                        </a:cubicBezTo>
                        <a:close/>
                        <a:moveTo>
                          <a:pt x="132" y="58"/>
                        </a:moveTo>
                        <a:cubicBezTo>
                          <a:pt x="131" y="60"/>
                          <a:pt x="131" y="62"/>
                          <a:pt x="131" y="64"/>
                        </a:cubicBezTo>
                        <a:cubicBezTo>
                          <a:pt x="129" y="64"/>
                          <a:pt x="127" y="64"/>
                          <a:pt x="125" y="64"/>
                        </a:cubicBezTo>
                        <a:cubicBezTo>
                          <a:pt x="124" y="64"/>
                          <a:pt x="123" y="64"/>
                          <a:pt x="122" y="64"/>
                        </a:cubicBezTo>
                        <a:cubicBezTo>
                          <a:pt x="123" y="62"/>
                          <a:pt x="125" y="60"/>
                          <a:pt x="126" y="58"/>
                        </a:cubicBezTo>
                        <a:cubicBezTo>
                          <a:pt x="128" y="58"/>
                          <a:pt x="129" y="58"/>
                          <a:pt x="130" y="58"/>
                        </a:cubicBezTo>
                        <a:cubicBezTo>
                          <a:pt x="131" y="58"/>
                          <a:pt x="131" y="58"/>
                          <a:pt x="132" y="58"/>
                        </a:cubicBezTo>
                        <a:close/>
                        <a:moveTo>
                          <a:pt x="85" y="45"/>
                        </a:moveTo>
                        <a:cubicBezTo>
                          <a:pt x="85" y="45"/>
                          <a:pt x="85" y="45"/>
                          <a:pt x="85" y="45"/>
                        </a:cubicBezTo>
                        <a:cubicBezTo>
                          <a:pt x="85" y="46"/>
                          <a:pt x="85" y="46"/>
                          <a:pt x="85" y="46"/>
                        </a:cubicBezTo>
                        <a:cubicBezTo>
                          <a:pt x="85" y="46"/>
                          <a:pt x="85" y="46"/>
                          <a:pt x="85" y="46"/>
                        </a:cubicBezTo>
                        <a:cubicBezTo>
                          <a:pt x="85" y="46"/>
                          <a:pt x="85" y="46"/>
                          <a:pt x="85" y="46"/>
                        </a:cubicBezTo>
                        <a:cubicBezTo>
                          <a:pt x="84" y="46"/>
                          <a:pt x="84" y="47"/>
                          <a:pt x="84" y="47"/>
                        </a:cubicBezTo>
                        <a:cubicBezTo>
                          <a:pt x="84" y="48"/>
                          <a:pt x="83" y="48"/>
                          <a:pt x="83" y="48"/>
                        </a:cubicBezTo>
                        <a:cubicBezTo>
                          <a:pt x="83" y="49"/>
                          <a:pt x="82" y="49"/>
                          <a:pt x="81" y="49"/>
                        </a:cubicBezTo>
                        <a:cubicBezTo>
                          <a:pt x="80" y="49"/>
                          <a:pt x="79" y="49"/>
                          <a:pt x="79" y="49"/>
                        </a:cubicBezTo>
                        <a:cubicBezTo>
                          <a:pt x="79" y="47"/>
                          <a:pt x="80" y="45"/>
                          <a:pt x="81" y="42"/>
                        </a:cubicBezTo>
                        <a:cubicBezTo>
                          <a:pt x="82" y="42"/>
                          <a:pt x="82" y="42"/>
                          <a:pt x="83" y="43"/>
                        </a:cubicBezTo>
                        <a:cubicBezTo>
                          <a:pt x="84" y="43"/>
                          <a:pt x="84" y="43"/>
                          <a:pt x="84" y="43"/>
                        </a:cubicBezTo>
                        <a:cubicBezTo>
                          <a:pt x="85" y="44"/>
                          <a:pt x="85" y="44"/>
                          <a:pt x="85" y="44"/>
                        </a:cubicBezTo>
                        <a:lnTo>
                          <a:pt x="85" y="45"/>
                        </a:lnTo>
                        <a:close/>
                        <a:moveTo>
                          <a:pt x="32" y="27"/>
                        </a:moveTo>
                        <a:cubicBezTo>
                          <a:pt x="29" y="24"/>
                          <a:pt x="25" y="22"/>
                          <a:pt x="22" y="20"/>
                        </a:cubicBezTo>
                        <a:cubicBezTo>
                          <a:pt x="24" y="17"/>
                          <a:pt x="27" y="15"/>
                          <a:pt x="31" y="15"/>
                        </a:cubicBezTo>
                        <a:cubicBezTo>
                          <a:pt x="33" y="18"/>
                          <a:pt x="37" y="24"/>
                          <a:pt x="42" y="32"/>
                        </a:cubicBezTo>
                        <a:cubicBezTo>
                          <a:pt x="42" y="33"/>
                          <a:pt x="43" y="33"/>
                          <a:pt x="44" y="34"/>
                        </a:cubicBezTo>
                        <a:cubicBezTo>
                          <a:pt x="45" y="35"/>
                          <a:pt x="46" y="35"/>
                          <a:pt x="48" y="35"/>
                        </a:cubicBezTo>
                        <a:cubicBezTo>
                          <a:pt x="48" y="35"/>
                          <a:pt x="48" y="35"/>
                          <a:pt x="48" y="35"/>
                        </a:cubicBezTo>
                        <a:cubicBezTo>
                          <a:pt x="49" y="35"/>
                          <a:pt x="50" y="34"/>
                          <a:pt x="50" y="33"/>
                        </a:cubicBezTo>
                        <a:cubicBezTo>
                          <a:pt x="51" y="33"/>
                          <a:pt x="51" y="32"/>
                          <a:pt x="51" y="31"/>
                        </a:cubicBezTo>
                        <a:cubicBezTo>
                          <a:pt x="51" y="30"/>
                          <a:pt x="50" y="29"/>
                          <a:pt x="50" y="28"/>
                        </a:cubicBezTo>
                        <a:cubicBezTo>
                          <a:pt x="46" y="20"/>
                          <a:pt x="41" y="14"/>
                          <a:pt x="39" y="8"/>
                        </a:cubicBezTo>
                        <a:cubicBezTo>
                          <a:pt x="39" y="8"/>
                          <a:pt x="39" y="8"/>
                          <a:pt x="39" y="8"/>
                        </a:cubicBezTo>
                        <a:cubicBezTo>
                          <a:pt x="39" y="7"/>
                          <a:pt x="39" y="6"/>
                          <a:pt x="40" y="6"/>
                        </a:cubicBezTo>
                        <a:cubicBezTo>
                          <a:pt x="50" y="6"/>
                          <a:pt x="56" y="5"/>
                          <a:pt x="65" y="5"/>
                        </a:cubicBezTo>
                        <a:cubicBezTo>
                          <a:pt x="65" y="5"/>
                          <a:pt x="65" y="5"/>
                          <a:pt x="65" y="5"/>
                        </a:cubicBezTo>
                        <a:cubicBezTo>
                          <a:pt x="65" y="5"/>
                          <a:pt x="65" y="5"/>
                          <a:pt x="65" y="5"/>
                        </a:cubicBezTo>
                        <a:cubicBezTo>
                          <a:pt x="65" y="5"/>
                          <a:pt x="65" y="5"/>
                          <a:pt x="65" y="5"/>
                        </a:cubicBezTo>
                        <a:cubicBezTo>
                          <a:pt x="66" y="5"/>
                          <a:pt x="66" y="5"/>
                          <a:pt x="66" y="5"/>
                        </a:cubicBezTo>
                        <a:cubicBezTo>
                          <a:pt x="66" y="6"/>
                          <a:pt x="66" y="6"/>
                          <a:pt x="66" y="6"/>
                        </a:cubicBezTo>
                        <a:cubicBezTo>
                          <a:pt x="64" y="8"/>
                          <a:pt x="63" y="10"/>
                          <a:pt x="62" y="13"/>
                        </a:cubicBezTo>
                        <a:cubicBezTo>
                          <a:pt x="61" y="16"/>
                          <a:pt x="60" y="18"/>
                          <a:pt x="60" y="21"/>
                        </a:cubicBezTo>
                        <a:cubicBezTo>
                          <a:pt x="60" y="24"/>
                          <a:pt x="61" y="27"/>
                          <a:pt x="63" y="30"/>
                        </a:cubicBezTo>
                        <a:cubicBezTo>
                          <a:pt x="63" y="31"/>
                          <a:pt x="64" y="31"/>
                          <a:pt x="65" y="31"/>
                        </a:cubicBezTo>
                        <a:cubicBezTo>
                          <a:pt x="66" y="31"/>
                          <a:pt x="67" y="31"/>
                          <a:pt x="67" y="30"/>
                        </a:cubicBezTo>
                        <a:cubicBezTo>
                          <a:pt x="69" y="26"/>
                          <a:pt x="70" y="22"/>
                          <a:pt x="70" y="19"/>
                        </a:cubicBezTo>
                        <a:cubicBezTo>
                          <a:pt x="71" y="15"/>
                          <a:pt x="72" y="12"/>
                          <a:pt x="74" y="10"/>
                        </a:cubicBezTo>
                        <a:cubicBezTo>
                          <a:pt x="75" y="9"/>
                          <a:pt x="77" y="8"/>
                          <a:pt x="78" y="8"/>
                        </a:cubicBezTo>
                        <a:cubicBezTo>
                          <a:pt x="79" y="9"/>
                          <a:pt x="80" y="9"/>
                          <a:pt x="80" y="9"/>
                        </a:cubicBezTo>
                        <a:cubicBezTo>
                          <a:pt x="85" y="9"/>
                          <a:pt x="90" y="11"/>
                          <a:pt x="94" y="13"/>
                        </a:cubicBezTo>
                        <a:cubicBezTo>
                          <a:pt x="86" y="19"/>
                          <a:pt x="80" y="28"/>
                          <a:pt x="80" y="38"/>
                        </a:cubicBezTo>
                        <a:cubicBezTo>
                          <a:pt x="79" y="38"/>
                          <a:pt x="79" y="38"/>
                          <a:pt x="78" y="38"/>
                        </a:cubicBezTo>
                        <a:cubicBezTo>
                          <a:pt x="75" y="38"/>
                          <a:pt x="65" y="39"/>
                          <a:pt x="56" y="40"/>
                        </a:cubicBezTo>
                        <a:cubicBezTo>
                          <a:pt x="52" y="41"/>
                          <a:pt x="47" y="42"/>
                          <a:pt x="44" y="42"/>
                        </a:cubicBezTo>
                        <a:cubicBezTo>
                          <a:pt x="42" y="42"/>
                          <a:pt x="41" y="43"/>
                          <a:pt x="39" y="43"/>
                        </a:cubicBezTo>
                        <a:cubicBezTo>
                          <a:pt x="39" y="42"/>
                          <a:pt x="39" y="41"/>
                          <a:pt x="39" y="40"/>
                        </a:cubicBezTo>
                        <a:cubicBezTo>
                          <a:pt x="38" y="35"/>
                          <a:pt x="35" y="30"/>
                          <a:pt x="32" y="27"/>
                        </a:cubicBezTo>
                        <a:close/>
                        <a:moveTo>
                          <a:pt x="35" y="49"/>
                        </a:moveTo>
                        <a:cubicBezTo>
                          <a:pt x="36" y="48"/>
                          <a:pt x="36" y="48"/>
                          <a:pt x="37" y="48"/>
                        </a:cubicBezTo>
                        <a:cubicBezTo>
                          <a:pt x="37" y="48"/>
                          <a:pt x="37" y="48"/>
                          <a:pt x="38" y="48"/>
                        </a:cubicBezTo>
                        <a:cubicBezTo>
                          <a:pt x="38" y="48"/>
                          <a:pt x="39" y="48"/>
                          <a:pt x="39" y="47"/>
                        </a:cubicBezTo>
                        <a:cubicBezTo>
                          <a:pt x="39" y="47"/>
                          <a:pt x="40" y="47"/>
                          <a:pt x="40" y="47"/>
                        </a:cubicBezTo>
                        <a:cubicBezTo>
                          <a:pt x="40" y="47"/>
                          <a:pt x="41" y="47"/>
                          <a:pt x="41" y="47"/>
                        </a:cubicBezTo>
                        <a:cubicBezTo>
                          <a:pt x="41" y="49"/>
                          <a:pt x="40" y="52"/>
                          <a:pt x="39" y="54"/>
                        </a:cubicBezTo>
                        <a:cubicBezTo>
                          <a:pt x="38" y="54"/>
                          <a:pt x="38" y="54"/>
                          <a:pt x="38" y="55"/>
                        </a:cubicBezTo>
                        <a:cubicBezTo>
                          <a:pt x="38" y="55"/>
                          <a:pt x="38" y="55"/>
                          <a:pt x="38" y="55"/>
                        </a:cubicBezTo>
                        <a:cubicBezTo>
                          <a:pt x="37" y="55"/>
                          <a:pt x="36" y="54"/>
                          <a:pt x="36" y="54"/>
                        </a:cubicBezTo>
                        <a:cubicBezTo>
                          <a:pt x="35" y="54"/>
                          <a:pt x="35" y="53"/>
                          <a:pt x="34" y="52"/>
                        </a:cubicBezTo>
                        <a:cubicBezTo>
                          <a:pt x="34" y="51"/>
                          <a:pt x="34" y="51"/>
                          <a:pt x="34" y="51"/>
                        </a:cubicBezTo>
                        <a:cubicBezTo>
                          <a:pt x="34" y="50"/>
                          <a:pt x="35" y="50"/>
                          <a:pt x="35" y="49"/>
                        </a:cubicBezTo>
                        <a:close/>
                        <a:moveTo>
                          <a:pt x="16" y="92"/>
                        </a:moveTo>
                        <a:cubicBezTo>
                          <a:pt x="20" y="87"/>
                          <a:pt x="24" y="84"/>
                          <a:pt x="29" y="80"/>
                        </a:cubicBezTo>
                        <a:cubicBezTo>
                          <a:pt x="33" y="77"/>
                          <a:pt x="37" y="72"/>
                          <a:pt x="39" y="66"/>
                        </a:cubicBezTo>
                        <a:cubicBezTo>
                          <a:pt x="40" y="66"/>
                          <a:pt x="41" y="66"/>
                          <a:pt x="42" y="66"/>
                        </a:cubicBezTo>
                        <a:cubicBezTo>
                          <a:pt x="43" y="66"/>
                          <a:pt x="45" y="66"/>
                          <a:pt x="46" y="66"/>
                        </a:cubicBezTo>
                        <a:cubicBezTo>
                          <a:pt x="62" y="65"/>
                          <a:pt x="72" y="64"/>
                          <a:pt x="80" y="62"/>
                        </a:cubicBezTo>
                        <a:cubicBezTo>
                          <a:pt x="81" y="63"/>
                          <a:pt x="81" y="63"/>
                          <a:pt x="82" y="64"/>
                        </a:cubicBezTo>
                        <a:cubicBezTo>
                          <a:pt x="84" y="66"/>
                          <a:pt x="87" y="69"/>
                          <a:pt x="90" y="71"/>
                        </a:cubicBezTo>
                        <a:cubicBezTo>
                          <a:pt x="95" y="75"/>
                          <a:pt x="102" y="79"/>
                          <a:pt x="107" y="83"/>
                        </a:cubicBezTo>
                        <a:cubicBezTo>
                          <a:pt x="113" y="88"/>
                          <a:pt x="119" y="93"/>
                          <a:pt x="122" y="98"/>
                        </a:cubicBezTo>
                        <a:cubicBezTo>
                          <a:pt x="128" y="106"/>
                          <a:pt x="131" y="117"/>
                          <a:pt x="131" y="128"/>
                        </a:cubicBezTo>
                        <a:cubicBezTo>
                          <a:pt x="131" y="131"/>
                          <a:pt x="131" y="134"/>
                          <a:pt x="130" y="137"/>
                        </a:cubicBezTo>
                        <a:cubicBezTo>
                          <a:pt x="130" y="140"/>
                          <a:pt x="129" y="143"/>
                          <a:pt x="128" y="146"/>
                        </a:cubicBezTo>
                        <a:cubicBezTo>
                          <a:pt x="127" y="149"/>
                          <a:pt x="126" y="152"/>
                          <a:pt x="125" y="157"/>
                        </a:cubicBezTo>
                        <a:cubicBezTo>
                          <a:pt x="125" y="157"/>
                          <a:pt x="125" y="157"/>
                          <a:pt x="125" y="157"/>
                        </a:cubicBezTo>
                        <a:cubicBezTo>
                          <a:pt x="125" y="158"/>
                          <a:pt x="126" y="159"/>
                          <a:pt x="126" y="160"/>
                        </a:cubicBezTo>
                        <a:cubicBezTo>
                          <a:pt x="126" y="161"/>
                          <a:pt x="127" y="163"/>
                          <a:pt x="127" y="165"/>
                        </a:cubicBezTo>
                        <a:cubicBezTo>
                          <a:pt x="128" y="166"/>
                          <a:pt x="128" y="168"/>
                          <a:pt x="128" y="169"/>
                        </a:cubicBezTo>
                        <a:cubicBezTo>
                          <a:pt x="128" y="169"/>
                          <a:pt x="128" y="169"/>
                          <a:pt x="128" y="169"/>
                        </a:cubicBezTo>
                        <a:cubicBezTo>
                          <a:pt x="127" y="170"/>
                          <a:pt x="127" y="170"/>
                          <a:pt x="127" y="170"/>
                        </a:cubicBezTo>
                        <a:cubicBezTo>
                          <a:pt x="127" y="170"/>
                          <a:pt x="127" y="170"/>
                          <a:pt x="126" y="170"/>
                        </a:cubicBezTo>
                        <a:cubicBezTo>
                          <a:pt x="125" y="170"/>
                          <a:pt x="123" y="169"/>
                          <a:pt x="121" y="169"/>
                        </a:cubicBezTo>
                        <a:cubicBezTo>
                          <a:pt x="120" y="168"/>
                          <a:pt x="119" y="168"/>
                          <a:pt x="119" y="167"/>
                        </a:cubicBezTo>
                        <a:cubicBezTo>
                          <a:pt x="118" y="167"/>
                          <a:pt x="118" y="167"/>
                          <a:pt x="118" y="167"/>
                        </a:cubicBezTo>
                        <a:cubicBezTo>
                          <a:pt x="117" y="167"/>
                          <a:pt x="117" y="167"/>
                          <a:pt x="117" y="167"/>
                        </a:cubicBezTo>
                        <a:cubicBezTo>
                          <a:pt x="117" y="167"/>
                          <a:pt x="117" y="167"/>
                          <a:pt x="116" y="167"/>
                        </a:cubicBezTo>
                        <a:cubicBezTo>
                          <a:pt x="116" y="167"/>
                          <a:pt x="116" y="167"/>
                          <a:pt x="116" y="167"/>
                        </a:cubicBezTo>
                        <a:cubicBezTo>
                          <a:pt x="116" y="167"/>
                          <a:pt x="116" y="167"/>
                          <a:pt x="116" y="167"/>
                        </a:cubicBezTo>
                        <a:cubicBezTo>
                          <a:pt x="111" y="167"/>
                          <a:pt x="108" y="168"/>
                          <a:pt x="105" y="169"/>
                        </a:cubicBezTo>
                        <a:cubicBezTo>
                          <a:pt x="102" y="169"/>
                          <a:pt x="99" y="170"/>
                          <a:pt x="95" y="170"/>
                        </a:cubicBezTo>
                        <a:cubicBezTo>
                          <a:pt x="87" y="171"/>
                          <a:pt x="79" y="172"/>
                          <a:pt x="71" y="173"/>
                        </a:cubicBezTo>
                        <a:cubicBezTo>
                          <a:pt x="68" y="173"/>
                          <a:pt x="64" y="173"/>
                          <a:pt x="61" y="173"/>
                        </a:cubicBezTo>
                        <a:cubicBezTo>
                          <a:pt x="56" y="173"/>
                          <a:pt x="51" y="173"/>
                          <a:pt x="47" y="173"/>
                        </a:cubicBezTo>
                        <a:cubicBezTo>
                          <a:pt x="43" y="172"/>
                          <a:pt x="39" y="172"/>
                          <a:pt x="35" y="172"/>
                        </a:cubicBezTo>
                        <a:cubicBezTo>
                          <a:pt x="31" y="172"/>
                          <a:pt x="26" y="172"/>
                          <a:pt x="21" y="175"/>
                        </a:cubicBezTo>
                        <a:cubicBezTo>
                          <a:pt x="21" y="176"/>
                          <a:pt x="20" y="176"/>
                          <a:pt x="19" y="177"/>
                        </a:cubicBezTo>
                        <a:cubicBezTo>
                          <a:pt x="18" y="177"/>
                          <a:pt x="17" y="177"/>
                          <a:pt x="17" y="177"/>
                        </a:cubicBezTo>
                        <a:cubicBezTo>
                          <a:pt x="17" y="177"/>
                          <a:pt x="17" y="177"/>
                          <a:pt x="17" y="177"/>
                        </a:cubicBezTo>
                        <a:cubicBezTo>
                          <a:pt x="17" y="177"/>
                          <a:pt x="17" y="177"/>
                          <a:pt x="17" y="177"/>
                        </a:cubicBezTo>
                        <a:cubicBezTo>
                          <a:pt x="17" y="175"/>
                          <a:pt x="17" y="174"/>
                          <a:pt x="17" y="173"/>
                        </a:cubicBezTo>
                        <a:cubicBezTo>
                          <a:pt x="16" y="172"/>
                          <a:pt x="16" y="171"/>
                          <a:pt x="16" y="171"/>
                        </a:cubicBezTo>
                        <a:cubicBezTo>
                          <a:pt x="16" y="170"/>
                          <a:pt x="16" y="170"/>
                          <a:pt x="16" y="170"/>
                        </a:cubicBezTo>
                        <a:cubicBezTo>
                          <a:pt x="16" y="170"/>
                          <a:pt x="16" y="169"/>
                          <a:pt x="16" y="169"/>
                        </a:cubicBezTo>
                        <a:cubicBezTo>
                          <a:pt x="13" y="162"/>
                          <a:pt x="11" y="156"/>
                          <a:pt x="9" y="151"/>
                        </a:cubicBezTo>
                        <a:cubicBezTo>
                          <a:pt x="7" y="146"/>
                          <a:pt x="6" y="140"/>
                          <a:pt x="6" y="133"/>
                        </a:cubicBezTo>
                        <a:cubicBezTo>
                          <a:pt x="6" y="132"/>
                          <a:pt x="5" y="131"/>
                          <a:pt x="5" y="130"/>
                        </a:cubicBezTo>
                        <a:cubicBezTo>
                          <a:pt x="5" y="116"/>
                          <a:pt x="9" y="103"/>
                          <a:pt x="16"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0" name="Freeform 196"/>
                  <p:cNvSpPr/>
                  <p:nvPr>
                    <p:custDataLst>
                      <p:tags r:id="rId37"/>
                    </p:custDataLst>
                  </p:nvPr>
                </p:nvSpPr>
                <p:spPr bwMode="auto">
                  <a:xfrm>
                    <a:off x="4531" y="894"/>
                    <a:ext cx="0" cy="2"/>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1" name="Freeform 197"/>
                  <p:cNvSpPr>
                    <a:spLocks noEditPoints="1"/>
                  </p:cNvSpPr>
                  <p:nvPr>
                    <p:custDataLst>
                      <p:tags r:id="rId38"/>
                    </p:custDataLst>
                  </p:nvPr>
                </p:nvSpPr>
                <p:spPr bwMode="auto">
                  <a:xfrm>
                    <a:off x="4332" y="719"/>
                    <a:ext cx="126" cy="191"/>
                  </a:xfrm>
                  <a:custGeom>
                    <a:avLst/>
                    <a:gdLst>
                      <a:gd name="T0" fmla="*/ 17 w 53"/>
                      <a:gd name="T1" fmla="*/ 74 h 81"/>
                      <a:gd name="T2" fmla="*/ 24 w 53"/>
                      <a:gd name="T3" fmla="*/ 74 h 81"/>
                      <a:gd name="T4" fmla="*/ 27 w 53"/>
                      <a:gd name="T5" fmla="*/ 81 h 81"/>
                      <a:gd name="T6" fmla="*/ 36 w 53"/>
                      <a:gd name="T7" fmla="*/ 78 h 81"/>
                      <a:gd name="T8" fmla="*/ 37 w 53"/>
                      <a:gd name="T9" fmla="*/ 74 h 81"/>
                      <a:gd name="T10" fmla="*/ 53 w 53"/>
                      <a:gd name="T11" fmla="*/ 56 h 81"/>
                      <a:gd name="T12" fmla="*/ 45 w 53"/>
                      <a:gd name="T13" fmla="*/ 43 h 81"/>
                      <a:gd name="T14" fmla="*/ 31 w 53"/>
                      <a:gd name="T15" fmla="*/ 22 h 81"/>
                      <a:gd name="T16" fmla="*/ 41 w 53"/>
                      <a:gd name="T17" fmla="*/ 28 h 81"/>
                      <a:gd name="T18" fmla="*/ 42 w 53"/>
                      <a:gd name="T19" fmla="*/ 28 h 81"/>
                      <a:gd name="T20" fmla="*/ 44 w 53"/>
                      <a:gd name="T21" fmla="*/ 26 h 81"/>
                      <a:gd name="T22" fmla="*/ 49 w 53"/>
                      <a:gd name="T23" fmla="*/ 20 h 81"/>
                      <a:gd name="T24" fmla="*/ 48 w 53"/>
                      <a:gd name="T25" fmla="*/ 15 h 81"/>
                      <a:gd name="T26" fmla="*/ 32 w 53"/>
                      <a:gd name="T27" fmla="*/ 8 h 81"/>
                      <a:gd name="T28" fmla="*/ 30 w 53"/>
                      <a:gd name="T29" fmla="*/ 2 h 81"/>
                      <a:gd name="T30" fmla="*/ 27 w 53"/>
                      <a:gd name="T31" fmla="*/ 0 h 81"/>
                      <a:gd name="T32" fmla="*/ 17 w 53"/>
                      <a:gd name="T33" fmla="*/ 3 h 81"/>
                      <a:gd name="T34" fmla="*/ 7 w 53"/>
                      <a:gd name="T35" fmla="*/ 17 h 81"/>
                      <a:gd name="T36" fmla="*/ 3 w 53"/>
                      <a:gd name="T37" fmla="*/ 28 h 81"/>
                      <a:gd name="T38" fmla="*/ 20 w 53"/>
                      <a:gd name="T39" fmla="*/ 46 h 81"/>
                      <a:gd name="T40" fmla="*/ 9 w 53"/>
                      <a:gd name="T41" fmla="*/ 56 h 81"/>
                      <a:gd name="T42" fmla="*/ 6 w 53"/>
                      <a:gd name="T43" fmla="*/ 57 h 81"/>
                      <a:gd name="T44" fmla="*/ 0 w 53"/>
                      <a:gd name="T45" fmla="*/ 67 h 81"/>
                      <a:gd name="T46" fmla="*/ 9 w 53"/>
                      <a:gd name="T47" fmla="*/ 61 h 81"/>
                      <a:gd name="T48" fmla="*/ 26 w 53"/>
                      <a:gd name="T49" fmla="*/ 66 h 81"/>
                      <a:gd name="T50" fmla="*/ 24 w 53"/>
                      <a:gd name="T51" fmla="*/ 44 h 81"/>
                      <a:gd name="T52" fmla="*/ 10 w 53"/>
                      <a:gd name="T53" fmla="*/ 35 h 81"/>
                      <a:gd name="T54" fmla="*/ 8 w 53"/>
                      <a:gd name="T55" fmla="*/ 23 h 81"/>
                      <a:gd name="T56" fmla="*/ 20 w 53"/>
                      <a:gd name="T57" fmla="*/ 14 h 81"/>
                      <a:gd name="T58" fmla="*/ 22 w 53"/>
                      <a:gd name="T59" fmla="*/ 5 h 81"/>
                      <a:gd name="T60" fmla="*/ 26 w 53"/>
                      <a:gd name="T61" fmla="*/ 10 h 81"/>
                      <a:gd name="T62" fmla="*/ 28 w 53"/>
                      <a:gd name="T63" fmla="*/ 12 h 81"/>
                      <a:gd name="T64" fmla="*/ 31 w 53"/>
                      <a:gd name="T65" fmla="*/ 13 h 81"/>
                      <a:gd name="T66" fmla="*/ 45 w 53"/>
                      <a:gd name="T67" fmla="*/ 18 h 81"/>
                      <a:gd name="T68" fmla="*/ 41 w 53"/>
                      <a:gd name="T69" fmla="*/ 23 h 81"/>
                      <a:gd name="T70" fmla="*/ 35 w 53"/>
                      <a:gd name="T71" fmla="*/ 20 h 81"/>
                      <a:gd name="T72" fmla="*/ 29 w 53"/>
                      <a:gd name="T73" fmla="*/ 17 h 81"/>
                      <a:gd name="T74" fmla="*/ 26 w 53"/>
                      <a:gd name="T75" fmla="*/ 19 h 81"/>
                      <a:gd name="T76" fmla="*/ 29 w 53"/>
                      <a:gd name="T77" fmla="*/ 40 h 81"/>
                      <a:gd name="T78" fmla="*/ 42 w 53"/>
                      <a:gd name="T79" fmla="*/ 46 h 81"/>
                      <a:gd name="T80" fmla="*/ 48 w 53"/>
                      <a:gd name="T81" fmla="*/ 53 h 81"/>
                      <a:gd name="T82" fmla="*/ 46 w 53"/>
                      <a:gd name="T83" fmla="*/ 63 h 81"/>
                      <a:gd name="T84" fmla="*/ 33 w 53"/>
                      <a:gd name="T85" fmla="*/ 70 h 81"/>
                      <a:gd name="T86" fmla="*/ 32 w 53"/>
                      <a:gd name="T87" fmla="*/ 76 h 81"/>
                      <a:gd name="T88" fmla="*/ 28 w 53"/>
                      <a:gd name="T89" fmla="*/ 72 h 81"/>
                      <a:gd name="T90" fmla="*/ 23 w 53"/>
                      <a:gd name="T91" fmla="*/ 70 h 81"/>
                      <a:gd name="T92" fmla="*/ 9 w 53"/>
                      <a:gd name="T93"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3" h="81">
                        <a:moveTo>
                          <a:pt x="1" y="69"/>
                        </a:moveTo>
                        <a:cubicBezTo>
                          <a:pt x="7" y="72"/>
                          <a:pt x="12" y="73"/>
                          <a:pt x="17" y="74"/>
                        </a:cubicBezTo>
                        <a:cubicBezTo>
                          <a:pt x="19" y="74"/>
                          <a:pt x="21" y="74"/>
                          <a:pt x="23" y="74"/>
                        </a:cubicBezTo>
                        <a:cubicBezTo>
                          <a:pt x="23" y="74"/>
                          <a:pt x="24" y="74"/>
                          <a:pt x="24" y="74"/>
                        </a:cubicBezTo>
                        <a:cubicBezTo>
                          <a:pt x="24" y="76"/>
                          <a:pt x="25" y="78"/>
                          <a:pt x="25" y="79"/>
                        </a:cubicBezTo>
                        <a:cubicBezTo>
                          <a:pt x="25" y="80"/>
                          <a:pt x="26" y="81"/>
                          <a:pt x="27" y="81"/>
                        </a:cubicBezTo>
                        <a:cubicBezTo>
                          <a:pt x="30" y="81"/>
                          <a:pt x="32" y="80"/>
                          <a:pt x="34" y="80"/>
                        </a:cubicBezTo>
                        <a:cubicBezTo>
                          <a:pt x="35" y="80"/>
                          <a:pt x="36" y="79"/>
                          <a:pt x="36" y="78"/>
                        </a:cubicBezTo>
                        <a:cubicBezTo>
                          <a:pt x="36" y="76"/>
                          <a:pt x="36" y="75"/>
                          <a:pt x="36" y="74"/>
                        </a:cubicBezTo>
                        <a:cubicBezTo>
                          <a:pt x="36" y="74"/>
                          <a:pt x="36" y="74"/>
                          <a:pt x="37" y="74"/>
                        </a:cubicBezTo>
                        <a:cubicBezTo>
                          <a:pt x="41" y="72"/>
                          <a:pt x="46" y="70"/>
                          <a:pt x="50" y="66"/>
                        </a:cubicBezTo>
                        <a:cubicBezTo>
                          <a:pt x="52" y="63"/>
                          <a:pt x="53" y="60"/>
                          <a:pt x="53" y="56"/>
                        </a:cubicBezTo>
                        <a:cubicBezTo>
                          <a:pt x="53" y="54"/>
                          <a:pt x="53" y="53"/>
                          <a:pt x="52" y="51"/>
                        </a:cubicBezTo>
                        <a:cubicBezTo>
                          <a:pt x="51" y="47"/>
                          <a:pt x="48" y="45"/>
                          <a:pt x="45" y="43"/>
                        </a:cubicBezTo>
                        <a:cubicBezTo>
                          <a:pt x="41" y="40"/>
                          <a:pt x="37" y="38"/>
                          <a:pt x="32" y="36"/>
                        </a:cubicBezTo>
                        <a:cubicBezTo>
                          <a:pt x="32" y="32"/>
                          <a:pt x="31" y="27"/>
                          <a:pt x="31" y="22"/>
                        </a:cubicBezTo>
                        <a:cubicBezTo>
                          <a:pt x="34" y="24"/>
                          <a:pt x="37" y="26"/>
                          <a:pt x="38" y="27"/>
                        </a:cubicBezTo>
                        <a:cubicBezTo>
                          <a:pt x="39" y="27"/>
                          <a:pt x="40" y="28"/>
                          <a:pt x="41" y="28"/>
                        </a:cubicBezTo>
                        <a:cubicBezTo>
                          <a:pt x="42" y="28"/>
                          <a:pt x="42" y="28"/>
                          <a:pt x="42" y="28"/>
                        </a:cubicBezTo>
                        <a:cubicBezTo>
                          <a:pt x="42" y="28"/>
                          <a:pt x="42" y="28"/>
                          <a:pt x="42" y="28"/>
                        </a:cubicBezTo>
                        <a:cubicBezTo>
                          <a:pt x="42" y="28"/>
                          <a:pt x="43" y="27"/>
                          <a:pt x="43" y="27"/>
                        </a:cubicBezTo>
                        <a:cubicBezTo>
                          <a:pt x="44" y="27"/>
                          <a:pt x="44" y="26"/>
                          <a:pt x="44" y="26"/>
                        </a:cubicBezTo>
                        <a:cubicBezTo>
                          <a:pt x="46" y="24"/>
                          <a:pt x="47" y="23"/>
                          <a:pt x="48" y="21"/>
                        </a:cubicBezTo>
                        <a:cubicBezTo>
                          <a:pt x="48" y="21"/>
                          <a:pt x="48" y="20"/>
                          <a:pt x="49" y="20"/>
                        </a:cubicBezTo>
                        <a:cubicBezTo>
                          <a:pt x="49" y="19"/>
                          <a:pt x="49" y="19"/>
                          <a:pt x="50" y="17"/>
                        </a:cubicBezTo>
                        <a:cubicBezTo>
                          <a:pt x="50" y="17"/>
                          <a:pt x="49" y="16"/>
                          <a:pt x="48" y="15"/>
                        </a:cubicBezTo>
                        <a:cubicBezTo>
                          <a:pt x="46" y="13"/>
                          <a:pt x="42" y="11"/>
                          <a:pt x="38" y="10"/>
                        </a:cubicBezTo>
                        <a:cubicBezTo>
                          <a:pt x="36" y="9"/>
                          <a:pt x="34" y="9"/>
                          <a:pt x="32" y="8"/>
                        </a:cubicBezTo>
                        <a:cubicBezTo>
                          <a:pt x="31" y="8"/>
                          <a:pt x="31" y="8"/>
                          <a:pt x="30" y="8"/>
                        </a:cubicBezTo>
                        <a:cubicBezTo>
                          <a:pt x="30" y="6"/>
                          <a:pt x="30" y="4"/>
                          <a:pt x="30" y="2"/>
                        </a:cubicBezTo>
                        <a:cubicBezTo>
                          <a:pt x="30" y="2"/>
                          <a:pt x="29" y="1"/>
                          <a:pt x="29" y="1"/>
                        </a:cubicBezTo>
                        <a:cubicBezTo>
                          <a:pt x="28" y="0"/>
                          <a:pt x="28" y="0"/>
                          <a:pt x="27" y="0"/>
                        </a:cubicBezTo>
                        <a:cubicBezTo>
                          <a:pt x="24" y="1"/>
                          <a:pt x="22" y="1"/>
                          <a:pt x="19" y="1"/>
                        </a:cubicBezTo>
                        <a:cubicBezTo>
                          <a:pt x="18" y="1"/>
                          <a:pt x="17" y="2"/>
                          <a:pt x="17" y="3"/>
                        </a:cubicBezTo>
                        <a:cubicBezTo>
                          <a:pt x="17" y="6"/>
                          <a:pt x="17" y="8"/>
                          <a:pt x="18" y="10"/>
                        </a:cubicBezTo>
                        <a:cubicBezTo>
                          <a:pt x="14" y="12"/>
                          <a:pt x="10" y="14"/>
                          <a:pt x="7" y="17"/>
                        </a:cubicBezTo>
                        <a:cubicBezTo>
                          <a:pt x="6" y="18"/>
                          <a:pt x="5" y="19"/>
                          <a:pt x="4" y="21"/>
                        </a:cubicBezTo>
                        <a:cubicBezTo>
                          <a:pt x="3" y="23"/>
                          <a:pt x="3" y="25"/>
                          <a:pt x="3" y="28"/>
                        </a:cubicBezTo>
                        <a:cubicBezTo>
                          <a:pt x="3" y="31"/>
                          <a:pt x="4" y="35"/>
                          <a:pt x="7" y="38"/>
                        </a:cubicBezTo>
                        <a:cubicBezTo>
                          <a:pt x="10" y="41"/>
                          <a:pt x="14" y="44"/>
                          <a:pt x="20" y="46"/>
                        </a:cubicBezTo>
                        <a:cubicBezTo>
                          <a:pt x="21" y="51"/>
                          <a:pt x="21" y="56"/>
                          <a:pt x="22" y="62"/>
                        </a:cubicBezTo>
                        <a:cubicBezTo>
                          <a:pt x="18" y="60"/>
                          <a:pt x="13" y="59"/>
                          <a:pt x="9" y="56"/>
                        </a:cubicBezTo>
                        <a:cubicBezTo>
                          <a:pt x="9" y="56"/>
                          <a:pt x="8" y="56"/>
                          <a:pt x="8" y="56"/>
                        </a:cubicBezTo>
                        <a:cubicBezTo>
                          <a:pt x="7" y="56"/>
                          <a:pt x="7" y="57"/>
                          <a:pt x="6" y="57"/>
                        </a:cubicBezTo>
                        <a:cubicBezTo>
                          <a:pt x="5" y="60"/>
                          <a:pt x="3" y="63"/>
                          <a:pt x="1" y="65"/>
                        </a:cubicBezTo>
                        <a:cubicBezTo>
                          <a:pt x="0" y="66"/>
                          <a:pt x="0" y="67"/>
                          <a:pt x="0" y="67"/>
                        </a:cubicBezTo>
                        <a:cubicBezTo>
                          <a:pt x="0" y="68"/>
                          <a:pt x="1" y="69"/>
                          <a:pt x="1" y="69"/>
                        </a:cubicBezTo>
                        <a:close/>
                        <a:moveTo>
                          <a:pt x="9" y="61"/>
                        </a:moveTo>
                        <a:cubicBezTo>
                          <a:pt x="14" y="64"/>
                          <a:pt x="19" y="66"/>
                          <a:pt x="24" y="66"/>
                        </a:cubicBezTo>
                        <a:cubicBezTo>
                          <a:pt x="25" y="67"/>
                          <a:pt x="26" y="66"/>
                          <a:pt x="26" y="66"/>
                        </a:cubicBezTo>
                        <a:cubicBezTo>
                          <a:pt x="27" y="65"/>
                          <a:pt x="27" y="65"/>
                          <a:pt x="27" y="64"/>
                        </a:cubicBezTo>
                        <a:cubicBezTo>
                          <a:pt x="26" y="57"/>
                          <a:pt x="25" y="51"/>
                          <a:pt x="24" y="44"/>
                        </a:cubicBezTo>
                        <a:cubicBezTo>
                          <a:pt x="24" y="43"/>
                          <a:pt x="24" y="42"/>
                          <a:pt x="23" y="42"/>
                        </a:cubicBezTo>
                        <a:cubicBezTo>
                          <a:pt x="16" y="40"/>
                          <a:pt x="12" y="38"/>
                          <a:pt x="10" y="35"/>
                        </a:cubicBezTo>
                        <a:cubicBezTo>
                          <a:pt x="8" y="33"/>
                          <a:pt x="7" y="30"/>
                          <a:pt x="7" y="28"/>
                        </a:cubicBezTo>
                        <a:cubicBezTo>
                          <a:pt x="7" y="26"/>
                          <a:pt x="7" y="24"/>
                          <a:pt x="8" y="23"/>
                        </a:cubicBezTo>
                        <a:cubicBezTo>
                          <a:pt x="9" y="21"/>
                          <a:pt x="9" y="20"/>
                          <a:pt x="10" y="20"/>
                        </a:cubicBezTo>
                        <a:cubicBezTo>
                          <a:pt x="13" y="17"/>
                          <a:pt x="16" y="15"/>
                          <a:pt x="20" y="14"/>
                        </a:cubicBezTo>
                        <a:cubicBezTo>
                          <a:pt x="21" y="14"/>
                          <a:pt x="22" y="13"/>
                          <a:pt x="22" y="12"/>
                        </a:cubicBezTo>
                        <a:cubicBezTo>
                          <a:pt x="22" y="10"/>
                          <a:pt x="22" y="7"/>
                          <a:pt x="22" y="5"/>
                        </a:cubicBezTo>
                        <a:cubicBezTo>
                          <a:pt x="23" y="5"/>
                          <a:pt x="24" y="5"/>
                          <a:pt x="25" y="5"/>
                        </a:cubicBezTo>
                        <a:cubicBezTo>
                          <a:pt x="25" y="7"/>
                          <a:pt x="26" y="8"/>
                          <a:pt x="26" y="10"/>
                        </a:cubicBezTo>
                        <a:cubicBezTo>
                          <a:pt x="26" y="11"/>
                          <a:pt x="26" y="11"/>
                          <a:pt x="26" y="12"/>
                        </a:cubicBezTo>
                        <a:cubicBezTo>
                          <a:pt x="27" y="12"/>
                          <a:pt x="27" y="12"/>
                          <a:pt x="28" y="12"/>
                        </a:cubicBezTo>
                        <a:cubicBezTo>
                          <a:pt x="28" y="12"/>
                          <a:pt x="28" y="12"/>
                          <a:pt x="28" y="12"/>
                        </a:cubicBezTo>
                        <a:cubicBezTo>
                          <a:pt x="29" y="12"/>
                          <a:pt x="30" y="12"/>
                          <a:pt x="31" y="13"/>
                        </a:cubicBezTo>
                        <a:cubicBezTo>
                          <a:pt x="34" y="13"/>
                          <a:pt x="37" y="14"/>
                          <a:pt x="39" y="15"/>
                        </a:cubicBezTo>
                        <a:cubicBezTo>
                          <a:pt x="42" y="16"/>
                          <a:pt x="44" y="17"/>
                          <a:pt x="45" y="18"/>
                        </a:cubicBezTo>
                        <a:cubicBezTo>
                          <a:pt x="45" y="18"/>
                          <a:pt x="45" y="18"/>
                          <a:pt x="44" y="19"/>
                        </a:cubicBezTo>
                        <a:cubicBezTo>
                          <a:pt x="43" y="20"/>
                          <a:pt x="42" y="22"/>
                          <a:pt x="41" y="23"/>
                        </a:cubicBezTo>
                        <a:cubicBezTo>
                          <a:pt x="41" y="23"/>
                          <a:pt x="41" y="23"/>
                          <a:pt x="41" y="23"/>
                        </a:cubicBezTo>
                        <a:cubicBezTo>
                          <a:pt x="40" y="23"/>
                          <a:pt x="37" y="21"/>
                          <a:pt x="35" y="20"/>
                        </a:cubicBezTo>
                        <a:cubicBezTo>
                          <a:pt x="34" y="19"/>
                          <a:pt x="33" y="18"/>
                          <a:pt x="32" y="18"/>
                        </a:cubicBezTo>
                        <a:cubicBezTo>
                          <a:pt x="31" y="17"/>
                          <a:pt x="30" y="17"/>
                          <a:pt x="29" y="17"/>
                        </a:cubicBezTo>
                        <a:cubicBezTo>
                          <a:pt x="28" y="17"/>
                          <a:pt x="28" y="17"/>
                          <a:pt x="27" y="17"/>
                        </a:cubicBezTo>
                        <a:cubicBezTo>
                          <a:pt x="26" y="18"/>
                          <a:pt x="26" y="18"/>
                          <a:pt x="26" y="19"/>
                        </a:cubicBezTo>
                        <a:cubicBezTo>
                          <a:pt x="27" y="25"/>
                          <a:pt x="27" y="32"/>
                          <a:pt x="28" y="38"/>
                        </a:cubicBezTo>
                        <a:cubicBezTo>
                          <a:pt x="28" y="39"/>
                          <a:pt x="28" y="39"/>
                          <a:pt x="29" y="40"/>
                        </a:cubicBezTo>
                        <a:cubicBezTo>
                          <a:pt x="30" y="40"/>
                          <a:pt x="30" y="40"/>
                          <a:pt x="30" y="40"/>
                        </a:cubicBezTo>
                        <a:cubicBezTo>
                          <a:pt x="35" y="42"/>
                          <a:pt x="39" y="44"/>
                          <a:pt x="42" y="46"/>
                        </a:cubicBezTo>
                        <a:cubicBezTo>
                          <a:pt x="45" y="48"/>
                          <a:pt x="47" y="50"/>
                          <a:pt x="48" y="53"/>
                        </a:cubicBezTo>
                        <a:cubicBezTo>
                          <a:pt x="48" y="53"/>
                          <a:pt x="48" y="53"/>
                          <a:pt x="48" y="53"/>
                        </a:cubicBezTo>
                        <a:cubicBezTo>
                          <a:pt x="49" y="54"/>
                          <a:pt x="49" y="55"/>
                          <a:pt x="49" y="56"/>
                        </a:cubicBezTo>
                        <a:cubicBezTo>
                          <a:pt x="49" y="59"/>
                          <a:pt x="48" y="61"/>
                          <a:pt x="46" y="63"/>
                        </a:cubicBezTo>
                        <a:cubicBezTo>
                          <a:pt x="44" y="66"/>
                          <a:pt x="40" y="68"/>
                          <a:pt x="36" y="69"/>
                        </a:cubicBezTo>
                        <a:cubicBezTo>
                          <a:pt x="35" y="70"/>
                          <a:pt x="34" y="70"/>
                          <a:pt x="33" y="70"/>
                        </a:cubicBezTo>
                        <a:cubicBezTo>
                          <a:pt x="32" y="70"/>
                          <a:pt x="31" y="71"/>
                          <a:pt x="31" y="72"/>
                        </a:cubicBezTo>
                        <a:cubicBezTo>
                          <a:pt x="31" y="74"/>
                          <a:pt x="31" y="75"/>
                          <a:pt x="32" y="76"/>
                        </a:cubicBezTo>
                        <a:cubicBezTo>
                          <a:pt x="31" y="76"/>
                          <a:pt x="30" y="76"/>
                          <a:pt x="29" y="76"/>
                        </a:cubicBezTo>
                        <a:cubicBezTo>
                          <a:pt x="28" y="75"/>
                          <a:pt x="28" y="73"/>
                          <a:pt x="28" y="72"/>
                        </a:cubicBezTo>
                        <a:cubicBezTo>
                          <a:pt x="28" y="71"/>
                          <a:pt x="27" y="70"/>
                          <a:pt x="26" y="70"/>
                        </a:cubicBezTo>
                        <a:cubicBezTo>
                          <a:pt x="25" y="70"/>
                          <a:pt x="24" y="70"/>
                          <a:pt x="23" y="70"/>
                        </a:cubicBezTo>
                        <a:cubicBezTo>
                          <a:pt x="19" y="70"/>
                          <a:pt x="13" y="69"/>
                          <a:pt x="6" y="66"/>
                        </a:cubicBezTo>
                        <a:cubicBezTo>
                          <a:pt x="7" y="65"/>
                          <a:pt x="8" y="63"/>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2" name="Freeform 198"/>
                  <p:cNvSpPr>
                    <a:spLocks noEditPoints="1"/>
                  </p:cNvSpPr>
                  <p:nvPr>
                    <p:custDataLst>
                      <p:tags r:id="rId39"/>
                    </p:custDataLst>
                  </p:nvPr>
                </p:nvSpPr>
                <p:spPr bwMode="auto">
                  <a:xfrm>
                    <a:off x="4361" y="759"/>
                    <a:ext cx="26" cy="47"/>
                  </a:xfrm>
                  <a:custGeom>
                    <a:avLst/>
                    <a:gdLst>
                      <a:gd name="T0" fmla="*/ 9 w 11"/>
                      <a:gd name="T1" fmla="*/ 0 h 20"/>
                      <a:gd name="T2" fmla="*/ 8 w 11"/>
                      <a:gd name="T3" fmla="*/ 0 h 20"/>
                      <a:gd name="T4" fmla="*/ 5 w 11"/>
                      <a:gd name="T5" fmla="*/ 1 h 20"/>
                      <a:gd name="T6" fmla="*/ 2 w 11"/>
                      <a:gd name="T7" fmla="*/ 4 h 20"/>
                      <a:gd name="T8" fmla="*/ 0 w 11"/>
                      <a:gd name="T9" fmla="*/ 9 h 20"/>
                      <a:gd name="T10" fmla="*/ 0 w 11"/>
                      <a:gd name="T11" fmla="*/ 9 h 20"/>
                      <a:gd name="T12" fmla="*/ 2 w 11"/>
                      <a:gd name="T13" fmla="*/ 15 h 20"/>
                      <a:gd name="T14" fmla="*/ 7 w 11"/>
                      <a:gd name="T15" fmla="*/ 19 h 20"/>
                      <a:gd name="T16" fmla="*/ 7 w 11"/>
                      <a:gd name="T17" fmla="*/ 19 h 20"/>
                      <a:gd name="T18" fmla="*/ 8 w 11"/>
                      <a:gd name="T19" fmla="*/ 19 h 20"/>
                      <a:gd name="T20" fmla="*/ 10 w 11"/>
                      <a:gd name="T21" fmla="*/ 19 h 20"/>
                      <a:gd name="T22" fmla="*/ 11 w 11"/>
                      <a:gd name="T23" fmla="*/ 17 h 20"/>
                      <a:gd name="T24" fmla="*/ 10 w 11"/>
                      <a:gd name="T25" fmla="*/ 2 h 20"/>
                      <a:gd name="T26" fmla="*/ 9 w 11"/>
                      <a:gd name="T27" fmla="*/ 0 h 20"/>
                      <a:gd name="T28" fmla="*/ 4 w 11"/>
                      <a:gd name="T29" fmla="*/ 9 h 20"/>
                      <a:gd name="T30" fmla="*/ 4 w 11"/>
                      <a:gd name="T31" fmla="*/ 9 h 20"/>
                      <a:gd name="T32" fmla="*/ 4 w 11"/>
                      <a:gd name="T33" fmla="*/ 8 h 20"/>
                      <a:gd name="T34" fmla="*/ 6 w 11"/>
                      <a:gd name="T35" fmla="*/ 5 h 20"/>
                      <a:gd name="T36" fmla="*/ 7 w 11"/>
                      <a:gd name="T37" fmla="*/ 14 h 20"/>
                      <a:gd name="T38" fmla="*/ 5 w 11"/>
                      <a:gd name="T39" fmla="*/ 12 h 20"/>
                      <a:gd name="T40" fmla="*/ 4 w 11"/>
                      <a:gd name="T41"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20">
                        <a:moveTo>
                          <a:pt x="9" y="0"/>
                        </a:moveTo>
                        <a:cubicBezTo>
                          <a:pt x="9" y="0"/>
                          <a:pt x="8" y="0"/>
                          <a:pt x="8" y="0"/>
                        </a:cubicBezTo>
                        <a:cubicBezTo>
                          <a:pt x="7" y="0"/>
                          <a:pt x="6" y="0"/>
                          <a:pt x="5" y="1"/>
                        </a:cubicBezTo>
                        <a:cubicBezTo>
                          <a:pt x="4" y="2"/>
                          <a:pt x="3" y="3"/>
                          <a:pt x="2" y="4"/>
                        </a:cubicBezTo>
                        <a:cubicBezTo>
                          <a:pt x="0" y="5"/>
                          <a:pt x="0" y="7"/>
                          <a:pt x="0" y="9"/>
                        </a:cubicBezTo>
                        <a:cubicBezTo>
                          <a:pt x="0" y="9"/>
                          <a:pt x="0" y="9"/>
                          <a:pt x="0" y="9"/>
                        </a:cubicBezTo>
                        <a:cubicBezTo>
                          <a:pt x="0" y="12"/>
                          <a:pt x="1" y="14"/>
                          <a:pt x="2" y="15"/>
                        </a:cubicBezTo>
                        <a:cubicBezTo>
                          <a:pt x="3" y="17"/>
                          <a:pt x="5" y="18"/>
                          <a:pt x="7" y="19"/>
                        </a:cubicBezTo>
                        <a:cubicBezTo>
                          <a:pt x="7" y="19"/>
                          <a:pt x="7" y="19"/>
                          <a:pt x="7" y="19"/>
                        </a:cubicBezTo>
                        <a:cubicBezTo>
                          <a:pt x="7" y="19"/>
                          <a:pt x="8" y="19"/>
                          <a:pt x="8" y="19"/>
                        </a:cubicBezTo>
                        <a:cubicBezTo>
                          <a:pt x="9" y="20"/>
                          <a:pt x="10" y="20"/>
                          <a:pt x="10" y="19"/>
                        </a:cubicBezTo>
                        <a:cubicBezTo>
                          <a:pt x="11" y="19"/>
                          <a:pt x="11" y="18"/>
                          <a:pt x="11" y="17"/>
                        </a:cubicBezTo>
                        <a:cubicBezTo>
                          <a:pt x="11" y="12"/>
                          <a:pt x="11" y="7"/>
                          <a:pt x="10" y="2"/>
                        </a:cubicBezTo>
                        <a:cubicBezTo>
                          <a:pt x="10" y="1"/>
                          <a:pt x="10" y="0"/>
                          <a:pt x="9" y="0"/>
                        </a:cubicBezTo>
                        <a:close/>
                        <a:moveTo>
                          <a:pt x="4" y="9"/>
                        </a:moveTo>
                        <a:cubicBezTo>
                          <a:pt x="4" y="9"/>
                          <a:pt x="4" y="9"/>
                          <a:pt x="4" y="9"/>
                        </a:cubicBezTo>
                        <a:cubicBezTo>
                          <a:pt x="4" y="9"/>
                          <a:pt x="4" y="8"/>
                          <a:pt x="4" y="8"/>
                        </a:cubicBezTo>
                        <a:cubicBezTo>
                          <a:pt x="5" y="7"/>
                          <a:pt x="5" y="6"/>
                          <a:pt x="6" y="5"/>
                        </a:cubicBezTo>
                        <a:cubicBezTo>
                          <a:pt x="6" y="8"/>
                          <a:pt x="6" y="11"/>
                          <a:pt x="7" y="14"/>
                        </a:cubicBezTo>
                        <a:cubicBezTo>
                          <a:pt x="6" y="13"/>
                          <a:pt x="6" y="13"/>
                          <a:pt x="5" y="12"/>
                        </a:cubicBezTo>
                        <a:cubicBezTo>
                          <a:pt x="4" y="11"/>
                          <a:pt x="4" y="11"/>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3" name="Freeform 199"/>
                  <p:cNvSpPr>
                    <a:spLocks noEditPoints="1"/>
                  </p:cNvSpPr>
                  <p:nvPr>
                    <p:custDataLst>
                      <p:tags r:id="rId40"/>
                    </p:custDataLst>
                  </p:nvPr>
                </p:nvSpPr>
                <p:spPr bwMode="auto">
                  <a:xfrm>
                    <a:off x="4401" y="825"/>
                    <a:ext cx="31" cy="52"/>
                  </a:xfrm>
                  <a:custGeom>
                    <a:avLst/>
                    <a:gdLst>
                      <a:gd name="T0" fmla="*/ 2 w 13"/>
                      <a:gd name="T1" fmla="*/ 22 h 22"/>
                      <a:gd name="T2" fmla="*/ 4 w 13"/>
                      <a:gd name="T3" fmla="*/ 22 h 22"/>
                      <a:gd name="T4" fmla="*/ 7 w 13"/>
                      <a:gd name="T5" fmla="*/ 22 h 22"/>
                      <a:gd name="T6" fmla="*/ 11 w 13"/>
                      <a:gd name="T7" fmla="*/ 19 h 22"/>
                      <a:gd name="T8" fmla="*/ 13 w 13"/>
                      <a:gd name="T9" fmla="*/ 15 h 22"/>
                      <a:gd name="T10" fmla="*/ 11 w 13"/>
                      <a:gd name="T11" fmla="*/ 14 h 22"/>
                      <a:gd name="T12" fmla="*/ 13 w 13"/>
                      <a:gd name="T13" fmla="*/ 15 h 22"/>
                      <a:gd name="T14" fmla="*/ 13 w 13"/>
                      <a:gd name="T15" fmla="*/ 13 h 22"/>
                      <a:gd name="T16" fmla="*/ 10 w 13"/>
                      <a:gd name="T17" fmla="*/ 5 h 22"/>
                      <a:gd name="T18" fmla="*/ 3 w 13"/>
                      <a:gd name="T19" fmla="*/ 0 h 22"/>
                      <a:gd name="T20" fmla="*/ 1 w 13"/>
                      <a:gd name="T21" fmla="*/ 1 h 22"/>
                      <a:gd name="T22" fmla="*/ 0 w 13"/>
                      <a:gd name="T23" fmla="*/ 3 h 22"/>
                      <a:gd name="T24" fmla="*/ 1 w 13"/>
                      <a:gd name="T25" fmla="*/ 20 h 22"/>
                      <a:gd name="T26" fmla="*/ 2 w 13"/>
                      <a:gd name="T27" fmla="*/ 22 h 22"/>
                      <a:gd name="T28" fmla="*/ 9 w 13"/>
                      <a:gd name="T29" fmla="*/ 13 h 22"/>
                      <a:gd name="T30" fmla="*/ 9 w 13"/>
                      <a:gd name="T31" fmla="*/ 14 h 22"/>
                      <a:gd name="T32" fmla="*/ 9 w 13"/>
                      <a:gd name="T33" fmla="*/ 14 h 22"/>
                      <a:gd name="T34" fmla="*/ 8 w 13"/>
                      <a:gd name="T35" fmla="*/ 16 h 22"/>
                      <a:gd name="T36" fmla="*/ 5 w 13"/>
                      <a:gd name="T37" fmla="*/ 17 h 22"/>
                      <a:gd name="T38" fmla="*/ 4 w 13"/>
                      <a:gd name="T39" fmla="*/ 7 h 22"/>
                      <a:gd name="T40" fmla="*/ 6 w 13"/>
                      <a:gd name="T41" fmla="*/ 8 h 22"/>
                      <a:gd name="T42" fmla="*/ 9 w 13"/>
                      <a:gd name="T43"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22">
                        <a:moveTo>
                          <a:pt x="2" y="22"/>
                        </a:moveTo>
                        <a:cubicBezTo>
                          <a:pt x="3" y="22"/>
                          <a:pt x="3" y="22"/>
                          <a:pt x="4" y="22"/>
                        </a:cubicBezTo>
                        <a:cubicBezTo>
                          <a:pt x="5" y="22"/>
                          <a:pt x="6" y="22"/>
                          <a:pt x="7" y="22"/>
                        </a:cubicBezTo>
                        <a:cubicBezTo>
                          <a:pt x="8" y="21"/>
                          <a:pt x="9" y="20"/>
                          <a:pt x="11" y="19"/>
                        </a:cubicBezTo>
                        <a:cubicBezTo>
                          <a:pt x="12" y="18"/>
                          <a:pt x="13" y="17"/>
                          <a:pt x="13" y="15"/>
                        </a:cubicBezTo>
                        <a:cubicBezTo>
                          <a:pt x="11" y="14"/>
                          <a:pt x="11" y="14"/>
                          <a:pt x="11" y="14"/>
                        </a:cubicBezTo>
                        <a:cubicBezTo>
                          <a:pt x="13" y="15"/>
                          <a:pt x="13" y="15"/>
                          <a:pt x="13" y="15"/>
                        </a:cubicBezTo>
                        <a:cubicBezTo>
                          <a:pt x="13" y="14"/>
                          <a:pt x="13" y="14"/>
                          <a:pt x="13" y="13"/>
                        </a:cubicBezTo>
                        <a:cubicBezTo>
                          <a:pt x="13" y="10"/>
                          <a:pt x="11" y="7"/>
                          <a:pt x="10" y="5"/>
                        </a:cubicBezTo>
                        <a:cubicBezTo>
                          <a:pt x="8" y="3"/>
                          <a:pt x="5" y="2"/>
                          <a:pt x="3" y="0"/>
                        </a:cubicBezTo>
                        <a:cubicBezTo>
                          <a:pt x="2" y="0"/>
                          <a:pt x="1" y="0"/>
                          <a:pt x="1" y="1"/>
                        </a:cubicBezTo>
                        <a:cubicBezTo>
                          <a:pt x="0" y="1"/>
                          <a:pt x="0" y="2"/>
                          <a:pt x="0" y="3"/>
                        </a:cubicBezTo>
                        <a:cubicBezTo>
                          <a:pt x="0" y="8"/>
                          <a:pt x="1" y="14"/>
                          <a:pt x="1" y="20"/>
                        </a:cubicBezTo>
                        <a:cubicBezTo>
                          <a:pt x="1" y="21"/>
                          <a:pt x="2" y="21"/>
                          <a:pt x="2" y="22"/>
                        </a:cubicBezTo>
                        <a:close/>
                        <a:moveTo>
                          <a:pt x="9" y="13"/>
                        </a:moveTo>
                        <a:cubicBezTo>
                          <a:pt x="9" y="14"/>
                          <a:pt x="9" y="14"/>
                          <a:pt x="9" y="14"/>
                        </a:cubicBezTo>
                        <a:cubicBezTo>
                          <a:pt x="9" y="14"/>
                          <a:pt x="9" y="14"/>
                          <a:pt x="9" y="14"/>
                        </a:cubicBezTo>
                        <a:cubicBezTo>
                          <a:pt x="9" y="15"/>
                          <a:pt x="8" y="15"/>
                          <a:pt x="8" y="16"/>
                        </a:cubicBezTo>
                        <a:cubicBezTo>
                          <a:pt x="7" y="17"/>
                          <a:pt x="6" y="17"/>
                          <a:pt x="5" y="17"/>
                        </a:cubicBezTo>
                        <a:cubicBezTo>
                          <a:pt x="5" y="14"/>
                          <a:pt x="5" y="10"/>
                          <a:pt x="4" y="7"/>
                        </a:cubicBezTo>
                        <a:cubicBezTo>
                          <a:pt x="5" y="7"/>
                          <a:pt x="6" y="8"/>
                          <a:pt x="6" y="8"/>
                        </a:cubicBezTo>
                        <a:cubicBezTo>
                          <a:pt x="8" y="10"/>
                          <a:pt x="9" y="12"/>
                          <a:pt x="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4" name="Freeform 200"/>
                  <p:cNvSpPr>
                    <a:spLocks noEditPoints="1"/>
                  </p:cNvSpPr>
                  <p:nvPr>
                    <p:custDataLst>
                      <p:tags r:id="rId41"/>
                    </p:custDataLst>
                  </p:nvPr>
                </p:nvSpPr>
                <p:spPr bwMode="auto">
                  <a:xfrm>
                    <a:off x="3052" y="2896"/>
                    <a:ext cx="187" cy="189"/>
                  </a:xfrm>
                  <a:custGeom>
                    <a:avLst/>
                    <a:gdLst>
                      <a:gd name="T0" fmla="*/ 46 w 79"/>
                      <a:gd name="T1" fmla="*/ 80 h 80"/>
                      <a:gd name="T2" fmla="*/ 62 w 79"/>
                      <a:gd name="T3" fmla="*/ 73 h 80"/>
                      <a:gd name="T4" fmla="*/ 79 w 79"/>
                      <a:gd name="T5" fmla="*/ 41 h 80"/>
                      <a:gd name="T6" fmla="*/ 39 w 79"/>
                      <a:gd name="T7" fmla="*/ 0 h 80"/>
                      <a:gd name="T8" fmla="*/ 20 w 79"/>
                      <a:gd name="T9" fmla="*/ 5 h 80"/>
                      <a:gd name="T10" fmla="*/ 7 w 79"/>
                      <a:gd name="T11" fmla="*/ 15 h 80"/>
                      <a:gd name="T12" fmla="*/ 3 w 79"/>
                      <a:gd name="T13" fmla="*/ 55 h 80"/>
                      <a:gd name="T14" fmla="*/ 34 w 79"/>
                      <a:gd name="T15" fmla="*/ 80 h 80"/>
                      <a:gd name="T16" fmla="*/ 46 w 79"/>
                      <a:gd name="T17" fmla="*/ 80 h 80"/>
                      <a:gd name="T18" fmla="*/ 40 w 79"/>
                      <a:gd name="T19" fmla="*/ 75 h 80"/>
                      <a:gd name="T20" fmla="*/ 33 w 79"/>
                      <a:gd name="T21" fmla="*/ 76 h 80"/>
                      <a:gd name="T22" fmla="*/ 35 w 79"/>
                      <a:gd name="T23" fmla="*/ 76 h 80"/>
                      <a:gd name="T24" fmla="*/ 29 w 79"/>
                      <a:gd name="T25" fmla="*/ 71 h 80"/>
                      <a:gd name="T26" fmla="*/ 26 w 79"/>
                      <a:gd name="T27" fmla="*/ 74 h 80"/>
                      <a:gd name="T28" fmla="*/ 25 w 79"/>
                      <a:gd name="T29" fmla="*/ 69 h 80"/>
                      <a:gd name="T30" fmla="*/ 23 w 79"/>
                      <a:gd name="T31" fmla="*/ 73 h 80"/>
                      <a:gd name="T32" fmla="*/ 25 w 79"/>
                      <a:gd name="T33" fmla="*/ 74 h 80"/>
                      <a:gd name="T34" fmla="*/ 32 w 79"/>
                      <a:gd name="T35" fmla="*/ 73 h 80"/>
                      <a:gd name="T36" fmla="*/ 30 w 79"/>
                      <a:gd name="T37" fmla="*/ 76 h 80"/>
                      <a:gd name="T38" fmla="*/ 43 w 79"/>
                      <a:gd name="T39" fmla="*/ 76 h 80"/>
                      <a:gd name="T40" fmla="*/ 42 w 79"/>
                      <a:gd name="T41" fmla="*/ 75 h 80"/>
                      <a:gd name="T42" fmla="*/ 46 w 79"/>
                      <a:gd name="T43" fmla="*/ 76 h 80"/>
                      <a:gd name="T44" fmla="*/ 31 w 79"/>
                      <a:gd name="T45" fmla="*/ 4 h 80"/>
                      <a:gd name="T46" fmla="*/ 74 w 79"/>
                      <a:gd name="T47" fmla="*/ 30 h 80"/>
                      <a:gd name="T48" fmla="*/ 54 w 79"/>
                      <a:gd name="T49" fmla="*/ 72 h 80"/>
                      <a:gd name="T50" fmla="*/ 14 w 79"/>
                      <a:gd name="T51" fmla="*/ 50 h 80"/>
                      <a:gd name="T52" fmla="*/ 31 w 79"/>
                      <a:gd name="T53" fmla="*/ 4 h 80"/>
                      <a:gd name="T54" fmla="*/ 14 w 79"/>
                      <a:gd name="T55" fmla="*/ 57 h 80"/>
                      <a:gd name="T56" fmla="*/ 8 w 79"/>
                      <a:gd name="T57" fmla="*/ 18 h 80"/>
                      <a:gd name="T58" fmla="*/ 11 w 79"/>
                      <a:gd name="T59" fmla="*/ 18 h 80"/>
                      <a:gd name="T60" fmla="*/ 8 w 79"/>
                      <a:gd name="T61" fmla="*/ 18 h 80"/>
                      <a:gd name="T62" fmla="*/ 10 w 79"/>
                      <a:gd name="T63" fmla="*/ 21 h 80"/>
                      <a:gd name="T64" fmla="*/ 6 w 79"/>
                      <a:gd name="T65" fmla="*/ 23 h 80"/>
                      <a:gd name="T66" fmla="*/ 8 w 79"/>
                      <a:gd name="T67" fmla="*/ 27 h 80"/>
                      <a:gd name="T68" fmla="*/ 3 w 79"/>
                      <a:gd name="T69" fmla="*/ 34 h 80"/>
                      <a:gd name="T70" fmla="*/ 5 w 79"/>
                      <a:gd name="T71" fmla="*/ 35 h 80"/>
                      <a:gd name="T72" fmla="*/ 3 w 79"/>
                      <a:gd name="T73" fmla="*/ 38 h 80"/>
                      <a:gd name="T74" fmla="*/ 8 w 79"/>
                      <a:gd name="T75" fmla="*/ 34 h 80"/>
                      <a:gd name="T76" fmla="*/ 3 w 79"/>
                      <a:gd name="T77" fmla="*/ 38 h 80"/>
                      <a:gd name="T78" fmla="*/ 7 w 79"/>
                      <a:gd name="T79" fmla="*/ 51 h 80"/>
                      <a:gd name="T80" fmla="*/ 9 w 79"/>
                      <a:gd name="T81" fmla="*/ 44 h 80"/>
                      <a:gd name="T82" fmla="*/ 11 w 79"/>
                      <a:gd name="T83" fmla="*/ 51 h 80"/>
                      <a:gd name="T84" fmla="*/ 6 w 79"/>
                      <a:gd name="T85" fmla="*/ 54 h 80"/>
                      <a:gd name="T86" fmla="*/ 15 w 79"/>
                      <a:gd name="T87" fmla="*/ 59 h 80"/>
                      <a:gd name="T88" fmla="*/ 12 w 79"/>
                      <a:gd name="T89"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 h="80">
                        <a:moveTo>
                          <a:pt x="46" y="80"/>
                        </a:moveTo>
                        <a:cubicBezTo>
                          <a:pt x="46" y="80"/>
                          <a:pt x="46" y="80"/>
                          <a:pt x="46" y="80"/>
                        </a:cubicBezTo>
                        <a:cubicBezTo>
                          <a:pt x="46" y="80"/>
                          <a:pt x="46" y="80"/>
                          <a:pt x="46" y="80"/>
                        </a:cubicBezTo>
                        <a:cubicBezTo>
                          <a:pt x="46" y="80"/>
                          <a:pt x="46" y="80"/>
                          <a:pt x="46" y="80"/>
                        </a:cubicBezTo>
                        <a:cubicBezTo>
                          <a:pt x="46" y="80"/>
                          <a:pt x="47" y="80"/>
                          <a:pt x="47" y="79"/>
                        </a:cubicBezTo>
                        <a:cubicBezTo>
                          <a:pt x="51" y="78"/>
                          <a:pt x="57" y="75"/>
                          <a:pt x="62" y="73"/>
                        </a:cubicBezTo>
                        <a:cubicBezTo>
                          <a:pt x="62" y="73"/>
                          <a:pt x="62" y="72"/>
                          <a:pt x="62" y="72"/>
                        </a:cubicBezTo>
                        <a:cubicBezTo>
                          <a:pt x="67" y="69"/>
                          <a:pt x="70" y="66"/>
                          <a:pt x="73" y="62"/>
                        </a:cubicBezTo>
                        <a:cubicBezTo>
                          <a:pt x="77" y="56"/>
                          <a:pt x="79" y="49"/>
                          <a:pt x="79" y="41"/>
                        </a:cubicBezTo>
                        <a:cubicBezTo>
                          <a:pt x="79" y="37"/>
                          <a:pt x="79" y="33"/>
                          <a:pt x="77" y="29"/>
                        </a:cubicBezTo>
                        <a:cubicBezTo>
                          <a:pt x="74" y="21"/>
                          <a:pt x="69" y="14"/>
                          <a:pt x="62" y="8"/>
                        </a:cubicBezTo>
                        <a:cubicBezTo>
                          <a:pt x="56" y="3"/>
                          <a:pt x="48" y="0"/>
                          <a:pt x="39" y="0"/>
                        </a:cubicBezTo>
                        <a:cubicBezTo>
                          <a:pt x="36" y="0"/>
                          <a:pt x="34" y="0"/>
                          <a:pt x="31" y="1"/>
                        </a:cubicBezTo>
                        <a:cubicBezTo>
                          <a:pt x="27" y="2"/>
                          <a:pt x="24" y="3"/>
                          <a:pt x="21" y="5"/>
                        </a:cubicBezTo>
                        <a:cubicBezTo>
                          <a:pt x="21" y="5"/>
                          <a:pt x="20" y="5"/>
                          <a:pt x="20" y="5"/>
                        </a:cubicBezTo>
                        <a:cubicBezTo>
                          <a:pt x="16" y="8"/>
                          <a:pt x="13" y="10"/>
                          <a:pt x="9" y="13"/>
                        </a:cubicBezTo>
                        <a:cubicBezTo>
                          <a:pt x="8" y="13"/>
                          <a:pt x="8" y="14"/>
                          <a:pt x="8" y="14"/>
                        </a:cubicBezTo>
                        <a:cubicBezTo>
                          <a:pt x="7" y="14"/>
                          <a:pt x="7" y="15"/>
                          <a:pt x="7" y="15"/>
                        </a:cubicBezTo>
                        <a:cubicBezTo>
                          <a:pt x="7" y="15"/>
                          <a:pt x="7" y="15"/>
                          <a:pt x="7" y="15"/>
                        </a:cubicBezTo>
                        <a:cubicBezTo>
                          <a:pt x="2" y="22"/>
                          <a:pt x="0" y="30"/>
                          <a:pt x="0" y="38"/>
                        </a:cubicBezTo>
                        <a:cubicBezTo>
                          <a:pt x="0" y="44"/>
                          <a:pt x="1" y="50"/>
                          <a:pt x="3" y="55"/>
                        </a:cubicBezTo>
                        <a:cubicBezTo>
                          <a:pt x="8" y="68"/>
                          <a:pt x="19" y="77"/>
                          <a:pt x="33" y="80"/>
                        </a:cubicBezTo>
                        <a:cubicBezTo>
                          <a:pt x="33" y="80"/>
                          <a:pt x="33" y="80"/>
                          <a:pt x="33" y="80"/>
                        </a:cubicBezTo>
                        <a:cubicBezTo>
                          <a:pt x="34" y="80"/>
                          <a:pt x="34" y="80"/>
                          <a:pt x="34" y="80"/>
                        </a:cubicBezTo>
                        <a:cubicBezTo>
                          <a:pt x="36" y="80"/>
                          <a:pt x="38" y="80"/>
                          <a:pt x="40" y="80"/>
                        </a:cubicBezTo>
                        <a:cubicBezTo>
                          <a:pt x="42" y="80"/>
                          <a:pt x="43" y="80"/>
                          <a:pt x="45" y="80"/>
                        </a:cubicBezTo>
                        <a:cubicBezTo>
                          <a:pt x="45" y="80"/>
                          <a:pt x="45" y="80"/>
                          <a:pt x="46" y="80"/>
                        </a:cubicBezTo>
                        <a:close/>
                        <a:moveTo>
                          <a:pt x="37" y="77"/>
                        </a:moveTo>
                        <a:cubicBezTo>
                          <a:pt x="37" y="76"/>
                          <a:pt x="37" y="75"/>
                          <a:pt x="38" y="75"/>
                        </a:cubicBezTo>
                        <a:cubicBezTo>
                          <a:pt x="39" y="75"/>
                          <a:pt x="39" y="75"/>
                          <a:pt x="40" y="75"/>
                        </a:cubicBezTo>
                        <a:cubicBezTo>
                          <a:pt x="40" y="76"/>
                          <a:pt x="39" y="76"/>
                          <a:pt x="39" y="77"/>
                        </a:cubicBezTo>
                        <a:cubicBezTo>
                          <a:pt x="38" y="77"/>
                          <a:pt x="37" y="77"/>
                          <a:pt x="37" y="77"/>
                        </a:cubicBezTo>
                        <a:close/>
                        <a:moveTo>
                          <a:pt x="33" y="76"/>
                        </a:moveTo>
                        <a:cubicBezTo>
                          <a:pt x="34" y="75"/>
                          <a:pt x="34" y="75"/>
                          <a:pt x="35" y="74"/>
                        </a:cubicBezTo>
                        <a:cubicBezTo>
                          <a:pt x="35" y="74"/>
                          <a:pt x="36" y="74"/>
                          <a:pt x="36" y="74"/>
                        </a:cubicBezTo>
                        <a:cubicBezTo>
                          <a:pt x="36" y="75"/>
                          <a:pt x="35" y="76"/>
                          <a:pt x="35" y="76"/>
                        </a:cubicBezTo>
                        <a:cubicBezTo>
                          <a:pt x="34" y="76"/>
                          <a:pt x="34" y="76"/>
                          <a:pt x="33" y="76"/>
                        </a:cubicBezTo>
                        <a:close/>
                        <a:moveTo>
                          <a:pt x="26" y="74"/>
                        </a:moveTo>
                        <a:cubicBezTo>
                          <a:pt x="27" y="73"/>
                          <a:pt x="28" y="72"/>
                          <a:pt x="29" y="71"/>
                        </a:cubicBezTo>
                        <a:cubicBezTo>
                          <a:pt x="29" y="71"/>
                          <a:pt x="30" y="72"/>
                          <a:pt x="30" y="72"/>
                        </a:cubicBezTo>
                        <a:cubicBezTo>
                          <a:pt x="30" y="73"/>
                          <a:pt x="29" y="74"/>
                          <a:pt x="28" y="75"/>
                        </a:cubicBezTo>
                        <a:cubicBezTo>
                          <a:pt x="28" y="75"/>
                          <a:pt x="27" y="75"/>
                          <a:pt x="26" y="74"/>
                        </a:cubicBezTo>
                        <a:close/>
                        <a:moveTo>
                          <a:pt x="17" y="69"/>
                        </a:moveTo>
                        <a:cubicBezTo>
                          <a:pt x="18" y="67"/>
                          <a:pt x="19" y="66"/>
                          <a:pt x="20" y="65"/>
                        </a:cubicBezTo>
                        <a:cubicBezTo>
                          <a:pt x="21" y="66"/>
                          <a:pt x="23" y="67"/>
                          <a:pt x="25" y="69"/>
                        </a:cubicBezTo>
                        <a:cubicBezTo>
                          <a:pt x="24" y="70"/>
                          <a:pt x="23" y="71"/>
                          <a:pt x="22" y="72"/>
                        </a:cubicBezTo>
                        <a:cubicBezTo>
                          <a:pt x="20" y="71"/>
                          <a:pt x="18" y="70"/>
                          <a:pt x="17" y="69"/>
                        </a:cubicBezTo>
                        <a:close/>
                        <a:moveTo>
                          <a:pt x="23" y="73"/>
                        </a:moveTo>
                        <a:cubicBezTo>
                          <a:pt x="24" y="72"/>
                          <a:pt x="25" y="71"/>
                          <a:pt x="26" y="69"/>
                        </a:cubicBezTo>
                        <a:cubicBezTo>
                          <a:pt x="26" y="70"/>
                          <a:pt x="27" y="70"/>
                          <a:pt x="27" y="70"/>
                        </a:cubicBezTo>
                        <a:cubicBezTo>
                          <a:pt x="26" y="72"/>
                          <a:pt x="25" y="73"/>
                          <a:pt x="25" y="74"/>
                        </a:cubicBezTo>
                        <a:cubicBezTo>
                          <a:pt x="24" y="73"/>
                          <a:pt x="24" y="73"/>
                          <a:pt x="23" y="73"/>
                        </a:cubicBezTo>
                        <a:close/>
                        <a:moveTo>
                          <a:pt x="30" y="76"/>
                        </a:moveTo>
                        <a:cubicBezTo>
                          <a:pt x="31" y="75"/>
                          <a:pt x="31" y="74"/>
                          <a:pt x="32" y="73"/>
                        </a:cubicBezTo>
                        <a:cubicBezTo>
                          <a:pt x="32" y="73"/>
                          <a:pt x="33" y="73"/>
                          <a:pt x="33" y="73"/>
                        </a:cubicBezTo>
                        <a:cubicBezTo>
                          <a:pt x="32" y="74"/>
                          <a:pt x="32" y="75"/>
                          <a:pt x="31" y="76"/>
                        </a:cubicBezTo>
                        <a:cubicBezTo>
                          <a:pt x="31" y="76"/>
                          <a:pt x="31" y="76"/>
                          <a:pt x="30" y="76"/>
                        </a:cubicBezTo>
                        <a:close/>
                        <a:moveTo>
                          <a:pt x="42" y="75"/>
                        </a:moveTo>
                        <a:cubicBezTo>
                          <a:pt x="42" y="76"/>
                          <a:pt x="43" y="76"/>
                          <a:pt x="44" y="76"/>
                        </a:cubicBezTo>
                        <a:cubicBezTo>
                          <a:pt x="44" y="76"/>
                          <a:pt x="44" y="76"/>
                          <a:pt x="43" y="76"/>
                        </a:cubicBezTo>
                        <a:cubicBezTo>
                          <a:pt x="43" y="76"/>
                          <a:pt x="43" y="76"/>
                          <a:pt x="43" y="77"/>
                        </a:cubicBezTo>
                        <a:cubicBezTo>
                          <a:pt x="42" y="77"/>
                          <a:pt x="41" y="77"/>
                          <a:pt x="41" y="77"/>
                        </a:cubicBezTo>
                        <a:cubicBezTo>
                          <a:pt x="41" y="76"/>
                          <a:pt x="41" y="76"/>
                          <a:pt x="42" y="75"/>
                        </a:cubicBezTo>
                        <a:close/>
                        <a:moveTo>
                          <a:pt x="47" y="76"/>
                        </a:moveTo>
                        <a:cubicBezTo>
                          <a:pt x="46" y="76"/>
                          <a:pt x="46" y="76"/>
                          <a:pt x="45" y="76"/>
                        </a:cubicBezTo>
                        <a:cubicBezTo>
                          <a:pt x="45" y="76"/>
                          <a:pt x="46" y="76"/>
                          <a:pt x="46" y="76"/>
                        </a:cubicBezTo>
                        <a:cubicBezTo>
                          <a:pt x="46" y="76"/>
                          <a:pt x="46" y="76"/>
                          <a:pt x="47" y="76"/>
                        </a:cubicBezTo>
                        <a:close/>
                        <a:moveTo>
                          <a:pt x="31" y="4"/>
                        </a:moveTo>
                        <a:cubicBezTo>
                          <a:pt x="31" y="4"/>
                          <a:pt x="31" y="4"/>
                          <a:pt x="31" y="4"/>
                        </a:cubicBezTo>
                        <a:cubicBezTo>
                          <a:pt x="34" y="4"/>
                          <a:pt x="37" y="3"/>
                          <a:pt x="39" y="3"/>
                        </a:cubicBezTo>
                        <a:cubicBezTo>
                          <a:pt x="47" y="3"/>
                          <a:pt x="54" y="6"/>
                          <a:pt x="60" y="11"/>
                        </a:cubicBezTo>
                        <a:cubicBezTo>
                          <a:pt x="66" y="16"/>
                          <a:pt x="71" y="23"/>
                          <a:pt x="74" y="30"/>
                        </a:cubicBezTo>
                        <a:cubicBezTo>
                          <a:pt x="75" y="34"/>
                          <a:pt x="76" y="37"/>
                          <a:pt x="76" y="41"/>
                        </a:cubicBezTo>
                        <a:cubicBezTo>
                          <a:pt x="76" y="48"/>
                          <a:pt x="74" y="55"/>
                          <a:pt x="70" y="60"/>
                        </a:cubicBezTo>
                        <a:cubicBezTo>
                          <a:pt x="66" y="66"/>
                          <a:pt x="61" y="70"/>
                          <a:pt x="54" y="72"/>
                        </a:cubicBezTo>
                        <a:cubicBezTo>
                          <a:pt x="54" y="72"/>
                          <a:pt x="54" y="72"/>
                          <a:pt x="54" y="72"/>
                        </a:cubicBezTo>
                        <a:cubicBezTo>
                          <a:pt x="52" y="72"/>
                          <a:pt x="49" y="73"/>
                          <a:pt x="47" y="73"/>
                        </a:cubicBezTo>
                        <a:cubicBezTo>
                          <a:pt x="33" y="73"/>
                          <a:pt x="19" y="63"/>
                          <a:pt x="14" y="50"/>
                        </a:cubicBezTo>
                        <a:cubicBezTo>
                          <a:pt x="12" y="45"/>
                          <a:pt x="11" y="40"/>
                          <a:pt x="11" y="34"/>
                        </a:cubicBezTo>
                        <a:cubicBezTo>
                          <a:pt x="11" y="27"/>
                          <a:pt x="13" y="21"/>
                          <a:pt x="16" y="15"/>
                        </a:cubicBezTo>
                        <a:cubicBezTo>
                          <a:pt x="19" y="10"/>
                          <a:pt x="24" y="6"/>
                          <a:pt x="31" y="4"/>
                        </a:cubicBezTo>
                        <a:close/>
                        <a:moveTo>
                          <a:pt x="9" y="59"/>
                        </a:moveTo>
                        <a:cubicBezTo>
                          <a:pt x="10" y="58"/>
                          <a:pt x="11" y="56"/>
                          <a:pt x="12" y="55"/>
                        </a:cubicBezTo>
                        <a:cubicBezTo>
                          <a:pt x="13" y="56"/>
                          <a:pt x="13" y="56"/>
                          <a:pt x="14" y="57"/>
                        </a:cubicBezTo>
                        <a:cubicBezTo>
                          <a:pt x="13" y="59"/>
                          <a:pt x="12" y="61"/>
                          <a:pt x="11" y="63"/>
                        </a:cubicBezTo>
                        <a:cubicBezTo>
                          <a:pt x="10" y="62"/>
                          <a:pt x="9" y="61"/>
                          <a:pt x="9" y="59"/>
                        </a:cubicBezTo>
                        <a:close/>
                        <a:moveTo>
                          <a:pt x="8" y="18"/>
                        </a:moveTo>
                        <a:cubicBezTo>
                          <a:pt x="10" y="18"/>
                          <a:pt x="11" y="17"/>
                          <a:pt x="11" y="17"/>
                        </a:cubicBezTo>
                        <a:cubicBezTo>
                          <a:pt x="11" y="17"/>
                          <a:pt x="12" y="17"/>
                          <a:pt x="12" y="16"/>
                        </a:cubicBezTo>
                        <a:cubicBezTo>
                          <a:pt x="11" y="17"/>
                          <a:pt x="11" y="18"/>
                          <a:pt x="11" y="18"/>
                        </a:cubicBezTo>
                        <a:cubicBezTo>
                          <a:pt x="10" y="19"/>
                          <a:pt x="9" y="19"/>
                          <a:pt x="9" y="20"/>
                        </a:cubicBezTo>
                        <a:cubicBezTo>
                          <a:pt x="8" y="20"/>
                          <a:pt x="8" y="20"/>
                          <a:pt x="7" y="21"/>
                        </a:cubicBezTo>
                        <a:cubicBezTo>
                          <a:pt x="8" y="20"/>
                          <a:pt x="8" y="19"/>
                          <a:pt x="8" y="18"/>
                        </a:cubicBezTo>
                        <a:close/>
                        <a:moveTo>
                          <a:pt x="6" y="23"/>
                        </a:moveTo>
                        <a:cubicBezTo>
                          <a:pt x="7" y="23"/>
                          <a:pt x="8" y="22"/>
                          <a:pt x="10" y="21"/>
                        </a:cubicBezTo>
                        <a:cubicBezTo>
                          <a:pt x="10" y="21"/>
                          <a:pt x="10" y="21"/>
                          <a:pt x="10" y="21"/>
                        </a:cubicBezTo>
                        <a:cubicBezTo>
                          <a:pt x="10" y="22"/>
                          <a:pt x="9" y="23"/>
                          <a:pt x="9" y="24"/>
                        </a:cubicBezTo>
                        <a:cubicBezTo>
                          <a:pt x="8" y="25"/>
                          <a:pt x="6" y="26"/>
                          <a:pt x="5" y="27"/>
                        </a:cubicBezTo>
                        <a:cubicBezTo>
                          <a:pt x="5" y="26"/>
                          <a:pt x="5" y="25"/>
                          <a:pt x="6" y="23"/>
                        </a:cubicBezTo>
                        <a:close/>
                        <a:moveTo>
                          <a:pt x="4" y="29"/>
                        </a:moveTo>
                        <a:cubicBezTo>
                          <a:pt x="6" y="28"/>
                          <a:pt x="7" y="27"/>
                          <a:pt x="9" y="26"/>
                        </a:cubicBezTo>
                        <a:cubicBezTo>
                          <a:pt x="8" y="27"/>
                          <a:pt x="8" y="27"/>
                          <a:pt x="8" y="27"/>
                        </a:cubicBezTo>
                        <a:cubicBezTo>
                          <a:pt x="7" y="28"/>
                          <a:pt x="5" y="30"/>
                          <a:pt x="4" y="31"/>
                        </a:cubicBezTo>
                        <a:cubicBezTo>
                          <a:pt x="4" y="30"/>
                          <a:pt x="4" y="30"/>
                          <a:pt x="4" y="29"/>
                        </a:cubicBezTo>
                        <a:close/>
                        <a:moveTo>
                          <a:pt x="3" y="34"/>
                        </a:moveTo>
                        <a:cubicBezTo>
                          <a:pt x="5" y="32"/>
                          <a:pt x="6" y="31"/>
                          <a:pt x="8" y="30"/>
                        </a:cubicBezTo>
                        <a:cubicBezTo>
                          <a:pt x="8" y="30"/>
                          <a:pt x="8" y="31"/>
                          <a:pt x="8" y="32"/>
                        </a:cubicBezTo>
                        <a:cubicBezTo>
                          <a:pt x="7" y="33"/>
                          <a:pt x="6" y="34"/>
                          <a:pt x="5" y="35"/>
                        </a:cubicBezTo>
                        <a:cubicBezTo>
                          <a:pt x="4" y="35"/>
                          <a:pt x="4" y="36"/>
                          <a:pt x="3" y="36"/>
                        </a:cubicBezTo>
                        <a:cubicBezTo>
                          <a:pt x="3" y="35"/>
                          <a:pt x="3" y="34"/>
                          <a:pt x="3" y="34"/>
                        </a:cubicBezTo>
                        <a:close/>
                        <a:moveTo>
                          <a:pt x="3" y="38"/>
                        </a:moveTo>
                        <a:cubicBezTo>
                          <a:pt x="4" y="38"/>
                          <a:pt x="5" y="37"/>
                          <a:pt x="6" y="36"/>
                        </a:cubicBezTo>
                        <a:cubicBezTo>
                          <a:pt x="7" y="35"/>
                          <a:pt x="7" y="35"/>
                          <a:pt x="8" y="34"/>
                        </a:cubicBezTo>
                        <a:cubicBezTo>
                          <a:pt x="8" y="34"/>
                          <a:pt x="8" y="34"/>
                          <a:pt x="8" y="34"/>
                        </a:cubicBezTo>
                        <a:cubicBezTo>
                          <a:pt x="8" y="37"/>
                          <a:pt x="8" y="39"/>
                          <a:pt x="8" y="42"/>
                        </a:cubicBezTo>
                        <a:cubicBezTo>
                          <a:pt x="7" y="43"/>
                          <a:pt x="5" y="45"/>
                          <a:pt x="4" y="46"/>
                        </a:cubicBezTo>
                        <a:cubicBezTo>
                          <a:pt x="3" y="44"/>
                          <a:pt x="3" y="41"/>
                          <a:pt x="3" y="38"/>
                        </a:cubicBezTo>
                        <a:close/>
                        <a:moveTo>
                          <a:pt x="9" y="44"/>
                        </a:moveTo>
                        <a:cubicBezTo>
                          <a:pt x="9" y="45"/>
                          <a:pt x="9" y="46"/>
                          <a:pt x="10" y="48"/>
                        </a:cubicBezTo>
                        <a:cubicBezTo>
                          <a:pt x="9" y="48"/>
                          <a:pt x="8" y="50"/>
                          <a:pt x="7" y="51"/>
                        </a:cubicBezTo>
                        <a:cubicBezTo>
                          <a:pt x="6" y="51"/>
                          <a:pt x="6" y="52"/>
                          <a:pt x="5" y="52"/>
                        </a:cubicBezTo>
                        <a:cubicBezTo>
                          <a:pt x="5" y="51"/>
                          <a:pt x="5" y="50"/>
                          <a:pt x="4" y="48"/>
                        </a:cubicBezTo>
                        <a:cubicBezTo>
                          <a:pt x="6" y="47"/>
                          <a:pt x="7" y="45"/>
                          <a:pt x="9" y="44"/>
                        </a:cubicBezTo>
                        <a:close/>
                        <a:moveTo>
                          <a:pt x="7" y="53"/>
                        </a:moveTo>
                        <a:cubicBezTo>
                          <a:pt x="7" y="52"/>
                          <a:pt x="9" y="51"/>
                          <a:pt x="10" y="49"/>
                        </a:cubicBezTo>
                        <a:cubicBezTo>
                          <a:pt x="10" y="50"/>
                          <a:pt x="11" y="51"/>
                          <a:pt x="11" y="51"/>
                        </a:cubicBezTo>
                        <a:cubicBezTo>
                          <a:pt x="11" y="52"/>
                          <a:pt x="11" y="52"/>
                          <a:pt x="12" y="53"/>
                        </a:cubicBezTo>
                        <a:cubicBezTo>
                          <a:pt x="10" y="55"/>
                          <a:pt x="9" y="56"/>
                          <a:pt x="8" y="58"/>
                        </a:cubicBezTo>
                        <a:cubicBezTo>
                          <a:pt x="7" y="57"/>
                          <a:pt x="7" y="55"/>
                          <a:pt x="6" y="54"/>
                        </a:cubicBezTo>
                        <a:cubicBezTo>
                          <a:pt x="6" y="54"/>
                          <a:pt x="6" y="54"/>
                          <a:pt x="7" y="53"/>
                        </a:cubicBezTo>
                        <a:close/>
                        <a:moveTo>
                          <a:pt x="12" y="64"/>
                        </a:moveTo>
                        <a:cubicBezTo>
                          <a:pt x="13" y="62"/>
                          <a:pt x="14" y="61"/>
                          <a:pt x="15" y="59"/>
                        </a:cubicBezTo>
                        <a:cubicBezTo>
                          <a:pt x="16" y="61"/>
                          <a:pt x="17" y="62"/>
                          <a:pt x="19" y="63"/>
                        </a:cubicBezTo>
                        <a:cubicBezTo>
                          <a:pt x="18" y="65"/>
                          <a:pt x="16" y="66"/>
                          <a:pt x="15" y="68"/>
                        </a:cubicBezTo>
                        <a:cubicBezTo>
                          <a:pt x="14" y="67"/>
                          <a:pt x="13" y="65"/>
                          <a:pt x="12"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5" name="Freeform 201"/>
                  <p:cNvSpPr>
                    <a:spLocks noEditPoints="1"/>
                  </p:cNvSpPr>
                  <p:nvPr>
                    <p:custDataLst>
                      <p:tags r:id="rId42"/>
                    </p:custDataLst>
                  </p:nvPr>
                </p:nvSpPr>
                <p:spPr bwMode="auto">
                  <a:xfrm>
                    <a:off x="3085" y="2912"/>
                    <a:ext cx="139" cy="147"/>
                  </a:xfrm>
                  <a:custGeom>
                    <a:avLst/>
                    <a:gdLst>
                      <a:gd name="T0" fmla="*/ 3 w 59"/>
                      <a:gd name="T1" fmla="*/ 42 h 62"/>
                      <a:gd name="T2" fmla="*/ 39 w 59"/>
                      <a:gd name="T3" fmla="*/ 61 h 62"/>
                      <a:gd name="T4" fmla="*/ 59 w 59"/>
                      <a:gd name="T5" fmla="*/ 34 h 62"/>
                      <a:gd name="T6" fmla="*/ 45 w 59"/>
                      <a:gd name="T7" fmla="*/ 7 h 62"/>
                      <a:gd name="T8" fmla="*/ 19 w 59"/>
                      <a:gd name="T9" fmla="*/ 1 h 62"/>
                      <a:gd name="T10" fmla="*/ 5 w 59"/>
                      <a:gd name="T11" fmla="*/ 11 h 62"/>
                      <a:gd name="T12" fmla="*/ 48 w 59"/>
                      <a:gd name="T13" fmla="*/ 15 h 62"/>
                      <a:gd name="T14" fmla="*/ 44 w 59"/>
                      <a:gd name="T15" fmla="*/ 12 h 62"/>
                      <a:gd name="T16" fmla="*/ 48 w 59"/>
                      <a:gd name="T17" fmla="*/ 15 h 62"/>
                      <a:gd name="T18" fmla="*/ 51 w 59"/>
                      <a:gd name="T19" fmla="*/ 19 h 62"/>
                      <a:gd name="T20" fmla="*/ 48 w 59"/>
                      <a:gd name="T21" fmla="*/ 17 h 62"/>
                      <a:gd name="T22" fmla="*/ 52 w 59"/>
                      <a:gd name="T23" fmla="*/ 21 h 62"/>
                      <a:gd name="T24" fmla="*/ 53 w 59"/>
                      <a:gd name="T25" fmla="*/ 25 h 62"/>
                      <a:gd name="T26" fmla="*/ 52 w 59"/>
                      <a:gd name="T27" fmla="*/ 21 h 62"/>
                      <a:gd name="T28" fmla="*/ 56 w 59"/>
                      <a:gd name="T29" fmla="*/ 34 h 62"/>
                      <a:gd name="T30" fmla="*/ 55 w 59"/>
                      <a:gd name="T31" fmla="*/ 31 h 62"/>
                      <a:gd name="T32" fmla="*/ 56 w 59"/>
                      <a:gd name="T33" fmla="*/ 34 h 62"/>
                      <a:gd name="T34" fmla="*/ 55 w 59"/>
                      <a:gd name="T35" fmla="*/ 37 h 62"/>
                      <a:gd name="T36" fmla="*/ 55 w 59"/>
                      <a:gd name="T37" fmla="*/ 38 h 62"/>
                      <a:gd name="T38" fmla="*/ 55 w 59"/>
                      <a:gd name="T39" fmla="*/ 29 h 62"/>
                      <a:gd name="T40" fmla="*/ 54 w 59"/>
                      <a:gd name="T41" fmla="*/ 26 h 62"/>
                      <a:gd name="T42" fmla="*/ 55 w 59"/>
                      <a:gd name="T43" fmla="*/ 24 h 62"/>
                      <a:gd name="T44" fmla="*/ 56 w 59"/>
                      <a:gd name="T45" fmla="*/ 24 h 62"/>
                      <a:gd name="T46" fmla="*/ 44 w 59"/>
                      <a:gd name="T47" fmla="*/ 10 h 62"/>
                      <a:gd name="T48" fmla="*/ 41 w 59"/>
                      <a:gd name="T49" fmla="*/ 9 h 62"/>
                      <a:gd name="T50" fmla="*/ 41 w 59"/>
                      <a:gd name="T51" fmla="*/ 8 h 62"/>
                      <a:gd name="T52" fmla="*/ 44 w 59"/>
                      <a:gd name="T53" fmla="*/ 10 h 62"/>
                      <a:gd name="T54" fmla="*/ 30 w 59"/>
                      <a:gd name="T55" fmla="*/ 4 h 62"/>
                      <a:gd name="T56" fmla="*/ 31 w 59"/>
                      <a:gd name="T57" fmla="*/ 4 h 62"/>
                      <a:gd name="T58" fmla="*/ 35 w 59"/>
                      <a:gd name="T59" fmla="*/ 5 h 62"/>
                      <a:gd name="T60" fmla="*/ 32 w 59"/>
                      <a:gd name="T61" fmla="*/ 4 h 62"/>
                      <a:gd name="T62" fmla="*/ 36 w 59"/>
                      <a:gd name="T63" fmla="*/ 5 h 62"/>
                      <a:gd name="T64" fmla="*/ 39 w 59"/>
                      <a:gd name="T65" fmla="*/ 8 h 62"/>
                      <a:gd name="T66" fmla="*/ 36 w 59"/>
                      <a:gd name="T67" fmla="*/ 5 h 62"/>
                      <a:gd name="T68" fmla="*/ 12 w 59"/>
                      <a:gd name="T69" fmla="*/ 8 h 62"/>
                      <a:gd name="T70" fmla="*/ 16 w 59"/>
                      <a:gd name="T71" fmla="*/ 6 h 62"/>
                      <a:gd name="T72" fmla="*/ 22 w 59"/>
                      <a:gd name="T73" fmla="*/ 6 h 62"/>
                      <a:gd name="T74" fmla="*/ 41 w 59"/>
                      <a:gd name="T75" fmla="*/ 13 h 62"/>
                      <a:gd name="T76" fmla="*/ 42 w 59"/>
                      <a:gd name="T77" fmla="*/ 14 h 62"/>
                      <a:gd name="T78" fmla="*/ 52 w 59"/>
                      <a:gd name="T79" fmla="*/ 36 h 62"/>
                      <a:gd name="T80" fmla="*/ 44 w 59"/>
                      <a:gd name="T81" fmla="*/ 56 h 62"/>
                      <a:gd name="T82" fmla="*/ 32 w 59"/>
                      <a:gd name="T83" fmla="*/ 59 h 62"/>
                      <a:gd name="T84" fmla="*/ 3 w 59"/>
                      <a:gd name="T85" fmla="*/ 2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 h="62">
                        <a:moveTo>
                          <a:pt x="0" y="28"/>
                        </a:moveTo>
                        <a:cubicBezTo>
                          <a:pt x="0" y="33"/>
                          <a:pt x="1" y="38"/>
                          <a:pt x="3" y="42"/>
                        </a:cubicBezTo>
                        <a:cubicBezTo>
                          <a:pt x="7" y="54"/>
                          <a:pt x="20" y="62"/>
                          <a:pt x="32" y="62"/>
                        </a:cubicBezTo>
                        <a:cubicBezTo>
                          <a:pt x="35" y="62"/>
                          <a:pt x="37" y="62"/>
                          <a:pt x="39" y="61"/>
                        </a:cubicBezTo>
                        <a:cubicBezTo>
                          <a:pt x="45" y="60"/>
                          <a:pt x="50" y="56"/>
                          <a:pt x="54" y="51"/>
                        </a:cubicBezTo>
                        <a:cubicBezTo>
                          <a:pt x="57" y="46"/>
                          <a:pt x="59" y="40"/>
                          <a:pt x="59" y="34"/>
                        </a:cubicBezTo>
                        <a:cubicBezTo>
                          <a:pt x="59" y="30"/>
                          <a:pt x="58" y="27"/>
                          <a:pt x="57" y="24"/>
                        </a:cubicBezTo>
                        <a:cubicBezTo>
                          <a:pt x="55" y="17"/>
                          <a:pt x="50" y="11"/>
                          <a:pt x="45" y="7"/>
                        </a:cubicBezTo>
                        <a:cubicBezTo>
                          <a:pt x="40" y="2"/>
                          <a:pt x="33" y="0"/>
                          <a:pt x="26" y="0"/>
                        </a:cubicBezTo>
                        <a:cubicBezTo>
                          <a:pt x="24" y="0"/>
                          <a:pt x="21" y="0"/>
                          <a:pt x="19" y="1"/>
                        </a:cubicBezTo>
                        <a:cubicBezTo>
                          <a:pt x="19" y="1"/>
                          <a:pt x="19" y="1"/>
                          <a:pt x="19" y="1"/>
                        </a:cubicBezTo>
                        <a:cubicBezTo>
                          <a:pt x="12" y="2"/>
                          <a:pt x="8" y="6"/>
                          <a:pt x="5" y="11"/>
                        </a:cubicBezTo>
                        <a:cubicBezTo>
                          <a:pt x="2" y="16"/>
                          <a:pt x="0" y="22"/>
                          <a:pt x="0" y="28"/>
                        </a:cubicBezTo>
                        <a:close/>
                        <a:moveTo>
                          <a:pt x="48" y="15"/>
                        </a:moveTo>
                        <a:cubicBezTo>
                          <a:pt x="48" y="15"/>
                          <a:pt x="48" y="15"/>
                          <a:pt x="47" y="15"/>
                        </a:cubicBezTo>
                        <a:cubicBezTo>
                          <a:pt x="46" y="14"/>
                          <a:pt x="45" y="13"/>
                          <a:pt x="44" y="12"/>
                        </a:cubicBezTo>
                        <a:cubicBezTo>
                          <a:pt x="45" y="12"/>
                          <a:pt x="45" y="11"/>
                          <a:pt x="45" y="11"/>
                        </a:cubicBezTo>
                        <a:cubicBezTo>
                          <a:pt x="46" y="12"/>
                          <a:pt x="47" y="13"/>
                          <a:pt x="48" y="15"/>
                        </a:cubicBezTo>
                        <a:close/>
                        <a:moveTo>
                          <a:pt x="49" y="16"/>
                        </a:moveTo>
                        <a:cubicBezTo>
                          <a:pt x="50" y="17"/>
                          <a:pt x="51" y="18"/>
                          <a:pt x="51" y="19"/>
                        </a:cubicBezTo>
                        <a:cubicBezTo>
                          <a:pt x="51" y="19"/>
                          <a:pt x="51" y="20"/>
                          <a:pt x="50" y="20"/>
                        </a:cubicBezTo>
                        <a:cubicBezTo>
                          <a:pt x="50" y="19"/>
                          <a:pt x="49" y="18"/>
                          <a:pt x="48" y="17"/>
                        </a:cubicBezTo>
                        <a:cubicBezTo>
                          <a:pt x="49" y="16"/>
                          <a:pt x="49" y="16"/>
                          <a:pt x="49" y="16"/>
                        </a:cubicBezTo>
                        <a:close/>
                        <a:moveTo>
                          <a:pt x="52" y="21"/>
                        </a:moveTo>
                        <a:cubicBezTo>
                          <a:pt x="53" y="22"/>
                          <a:pt x="53" y="23"/>
                          <a:pt x="54" y="24"/>
                        </a:cubicBezTo>
                        <a:cubicBezTo>
                          <a:pt x="53" y="24"/>
                          <a:pt x="53" y="25"/>
                          <a:pt x="53" y="25"/>
                        </a:cubicBezTo>
                        <a:cubicBezTo>
                          <a:pt x="52" y="24"/>
                          <a:pt x="52" y="23"/>
                          <a:pt x="51" y="21"/>
                        </a:cubicBezTo>
                        <a:cubicBezTo>
                          <a:pt x="52" y="21"/>
                          <a:pt x="52" y="21"/>
                          <a:pt x="52" y="21"/>
                        </a:cubicBezTo>
                        <a:close/>
                        <a:moveTo>
                          <a:pt x="56" y="34"/>
                        </a:moveTo>
                        <a:cubicBezTo>
                          <a:pt x="56" y="34"/>
                          <a:pt x="56" y="34"/>
                          <a:pt x="56" y="34"/>
                        </a:cubicBezTo>
                        <a:cubicBezTo>
                          <a:pt x="55" y="34"/>
                          <a:pt x="55" y="34"/>
                          <a:pt x="55" y="35"/>
                        </a:cubicBezTo>
                        <a:cubicBezTo>
                          <a:pt x="55" y="34"/>
                          <a:pt x="55" y="33"/>
                          <a:pt x="55" y="31"/>
                        </a:cubicBezTo>
                        <a:cubicBezTo>
                          <a:pt x="55" y="31"/>
                          <a:pt x="55" y="31"/>
                          <a:pt x="55" y="31"/>
                        </a:cubicBezTo>
                        <a:cubicBezTo>
                          <a:pt x="56" y="32"/>
                          <a:pt x="56" y="33"/>
                          <a:pt x="56" y="34"/>
                        </a:cubicBezTo>
                        <a:close/>
                        <a:moveTo>
                          <a:pt x="55" y="38"/>
                        </a:moveTo>
                        <a:cubicBezTo>
                          <a:pt x="55" y="38"/>
                          <a:pt x="55" y="38"/>
                          <a:pt x="55" y="37"/>
                        </a:cubicBezTo>
                        <a:cubicBezTo>
                          <a:pt x="55" y="37"/>
                          <a:pt x="55" y="37"/>
                          <a:pt x="55" y="37"/>
                        </a:cubicBezTo>
                        <a:cubicBezTo>
                          <a:pt x="55" y="37"/>
                          <a:pt x="55" y="38"/>
                          <a:pt x="55" y="38"/>
                        </a:cubicBezTo>
                        <a:close/>
                        <a:moveTo>
                          <a:pt x="55" y="29"/>
                        </a:moveTo>
                        <a:cubicBezTo>
                          <a:pt x="55" y="29"/>
                          <a:pt x="55" y="29"/>
                          <a:pt x="55" y="29"/>
                        </a:cubicBezTo>
                        <a:cubicBezTo>
                          <a:pt x="54" y="28"/>
                          <a:pt x="54" y="27"/>
                          <a:pt x="54" y="26"/>
                        </a:cubicBezTo>
                        <a:cubicBezTo>
                          <a:pt x="54" y="26"/>
                          <a:pt x="54" y="26"/>
                          <a:pt x="54" y="26"/>
                        </a:cubicBezTo>
                        <a:cubicBezTo>
                          <a:pt x="55" y="27"/>
                          <a:pt x="55" y="28"/>
                          <a:pt x="55" y="29"/>
                        </a:cubicBezTo>
                        <a:close/>
                        <a:moveTo>
                          <a:pt x="55" y="24"/>
                        </a:moveTo>
                        <a:cubicBezTo>
                          <a:pt x="55" y="24"/>
                          <a:pt x="55" y="24"/>
                          <a:pt x="55" y="24"/>
                        </a:cubicBezTo>
                        <a:cubicBezTo>
                          <a:pt x="56" y="24"/>
                          <a:pt x="56" y="24"/>
                          <a:pt x="56" y="24"/>
                        </a:cubicBezTo>
                        <a:lnTo>
                          <a:pt x="55" y="24"/>
                        </a:lnTo>
                        <a:close/>
                        <a:moveTo>
                          <a:pt x="44" y="10"/>
                        </a:moveTo>
                        <a:cubicBezTo>
                          <a:pt x="44" y="10"/>
                          <a:pt x="43" y="11"/>
                          <a:pt x="43" y="11"/>
                        </a:cubicBezTo>
                        <a:cubicBezTo>
                          <a:pt x="42" y="10"/>
                          <a:pt x="42" y="10"/>
                          <a:pt x="41" y="9"/>
                        </a:cubicBezTo>
                        <a:cubicBezTo>
                          <a:pt x="41" y="9"/>
                          <a:pt x="41" y="9"/>
                          <a:pt x="40" y="9"/>
                        </a:cubicBezTo>
                        <a:cubicBezTo>
                          <a:pt x="41" y="8"/>
                          <a:pt x="41" y="8"/>
                          <a:pt x="41" y="8"/>
                        </a:cubicBezTo>
                        <a:cubicBezTo>
                          <a:pt x="42" y="8"/>
                          <a:pt x="42" y="9"/>
                          <a:pt x="43" y="9"/>
                        </a:cubicBezTo>
                        <a:cubicBezTo>
                          <a:pt x="43" y="10"/>
                          <a:pt x="44" y="10"/>
                          <a:pt x="44" y="10"/>
                        </a:cubicBezTo>
                        <a:close/>
                        <a:moveTo>
                          <a:pt x="31" y="4"/>
                        </a:moveTo>
                        <a:cubicBezTo>
                          <a:pt x="31" y="4"/>
                          <a:pt x="31" y="4"/>
                          <a:pt x="30" y="4"/>
                        </a:cubicBezTo>
                        <a:cubicBezTo>
                          <a:pt x="30" y="4"/>
                          <a:pt x="30" y="4"/>
                          <a:pt x="30" y="4"/>
                        </a:cubicBezTo>
                        <a:cubicBezTo>
                          <a:pt x="30" y="4"/>
                          <a:pt x="30" y="4"/>
                          <a:pt x="31" y="4"/>
                        </a:cubicBezTo>
                        <a:close/>
                        <a:moveTo>
                          <a:pt x="33" y="4"/>
                        </a:moveTo>
                        <a:cubicBezTo>
                          <a:pt x="33" y="4"/>
                          <a:pt x="34" y="4"/>
                          <a:pt x="35" y="5"/>
                        </a:cubicBezTo>
                        <a:cubicBezTo>
                          <a:pt x="35" y="5"/>
                          <a:pt x="34" y="5"/>
                          <a:pt x="34" y="5"/>
                        </a:cubicBezTo>
                        <a:cubicBezTo>
                          <a:pt x="34" y="5"/>
                          <a:pt x="33" y="4"/>
                          <a:pt x="32" y="4"/>
                        </a:cubicBezTo>
                        <a:cubicBezTo>
                          <a:pt x="32" y="4"/>
                          <a:pt x="32" y="4"/>
                          <a:pt x="33" y="4"/>
                        </a:cubicBezTo>
                        <a:close/>
                        <a:moveTo>
                          <a:pt x="36" y="5"/>
                        </a:moveTo>
                        <a:cubicBezTo>
                          <a:pt x="38" y="6"/>
                          <a:pt x="39" y="6"/>
                          <a:pt x="40" y="7"/>
                        </a:cubicBezTo>
                        <a:cubicBezTo>
                          <a:pt x="39" y="7"/>
                          <a:pt x="39" y="7"/>
                          <a:pt x="39" y="8"/>
                        </a:cubicBezTo>
                        <a:cubicBezTo>
                          <a:pt x="38" y="7"/>
                          <a:pt x="37" y="6"/>
                          <a:pt x="36" y="6"/>
                        </a:cubicBezTo>
                        <a:cubicBezTo>
                          <a:pt x="36" y="6"/>
                          <a:pt x="36" y="6"/>
                          <a:pt x="36" y="5"/>
                        </a:cubicBezTo>
                        <a:close/>
                        <a:moveTo>
                          <a:pt x="7" y="13"/>
                        </a:moveTo>
                        <a:cubicBezTo>
                          <a:pt x="9" y="11"/>
                          <a:pt x="10" y="9"/>
                          <a:pt x="12" y="8"/>
                        </a:cubicBezTo>
                        <a:cubicBezTo>
                          <a:pt x="12" y="8"/>
                          <a:pt x="12" y="8"/>
                          <a:pt x="12" y="8"/>
                        </a:cubicBezTo>
                        <a:cubicBezTo>
                          <a:pt x="13" y="7"/>
                          <a:pt x="15" y="7"/>
                          <a:pt x="16" y="6"/>
                        </a:cubicBezTo>
                        <a:cubicBezTo>
                          <a:pt x="16" y="6"/>
                          <a:pt x="16" y="6"/>
                          <a:pt x="16" y="6"/>
                        </a:cubicBezTo>
                        <a:cubicBezTo>
                          <a:pt x="18" y="6"/>
                          <a:pt x="20" y="6"/>
                          <a:pt x="22" y="6"/>
                        </a:cubicBezTo>
                        <a:cubicBezTo>
                          <a:pt x="29" y="6"/>
                          <a:pt x="35" y="8"/>
                          <a:pt x="39" y="12"/>
                        </a:cubicBezTo>
                        <a:cubicBezTo>
                          <a:pt x="40" y="12"/>
                          <a:pt x="40" y="13"/>
                          <a:pt x="41" y="13"/>
                        </a:cubicBezTo>
                        <a:cubicBezTo>
                          <a:pt x="41" y="14"/>
                          <a:pt x="41" y="14"/>
                          <a:pt x="41" y="14"/>
                        </a:cubicBezTo>
                        <a:cubicBezTo>
                          <a:pt x="42" y="14"/>
                          <a:pt x="42" y="14"/>
                          <a:pt x="42" y="14"/>
                        </a:cubicBezTo>
                        <a:cubicBezTo>
                          <a:pt x="45" y="18"/>
                          <a:pt x="48" y="22"/>
                          <a:pt x="50" y="27"/>
                        </a:cubicBezTo>
                        <a:cubicBezTo>
                          <a:pt x="52" y="30"/>
                          <a:pt x="52" y="33"/>
                          <a:pt x="52" y="36"/>
                        </a:cubicBezTo>
                        <a:cubicBezTo>
                          <a:pt x="52" y="43"/>
                          <a:pt x="49" y="51"/>
                          <a:pt x="44" y="55"/>
                        </a:cubicBezTo>
                        <a:cubicBezTo>
                          <a:pt x="44" y="55"/>
                          <a:pt x="44" y="56"/>
                          <a:pt x="44" y="56"/>
                        </a:cubicBezTo>
                        <a:cubicBezTo>
                          <a:pt x="42" y="57"/>
                          <a:pt x="40" y="57"/>
                          <a:pt x="38" y="58"/>
                        </a:cubicBezTo>
                        <a:cubicBezTo>
                          <a:pt x="36" y="59"/>
                          <a:pt x="34" y="59"/>
                          <a:pt x="32" y="59"/>
                        </a:cubicBezTo>
                        <a:cubicBezTo>
                          <a:pt x="21" y="59"/>
                          <a:pt x="10" y="51"/>
                          <a:pt x="6" y="41"/>
                        </a:cubicBezTo>
                        <a:cubicBezTo>
                          <a:pt x="4" y="37"/>
                          <a:pt x="3" y="32"/>
                          <a:pt x="3" y="28"/>
                        </a:cubicBezTo>
                        <a:cubicBezTo>
                          <a:pt x="3" y="22"/>
                          <a:pt x="5" y="17"/>
                          <a:pt x="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6" name="Rectangle 202"/>
                  <p:cNvSpPr>
                    <a:spLocks noChangeArrowheads="1"/>
                  </p:cNvSpPr>
                  <p:nvPr>
                    <p:custDataLst>
                      <p:tags r:id="rId43"/>
                    </p:custDataLst>
                  </p:nvPr>
                </p:nvSpPr>
                <p:spPr bwMode="auto">
                  <a:xfrm>
                    <a:off x="3172" y="299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7" name="Freeform 203"/>
                  <p:cNvSpPr>
                    <a:spLocks noEditPoints="1"/>
                  </p:cNvSpPr>
                  <p:nvPr>
                    <p:custDataLst>
                      <p:tags r:id="rId44"/>
                    </p:custDataLst>
                  </p:nvPr>
                </p:nvSpPr>
                <p:spPr bwMode="auto">
                  <a:xfrm>
                    <a:off x="3111" y="2939"/>
                    <a:ext cx="80" cy="101"/>
                  </a:xfrm>
                  <a:custGeom>
                    <a:avLst/>
                    <a:gdLst>
                      <a:gd name="T0" fmla="*/ 13 w 34"/>
                      <a:gd name="T1" fmla="*/ 26 h 43"/>
                      <a:gd name="T2" fmla="*/ 20 w 34"/>
                      <a:gd name="T3" fmla="*/ 25 h 43"/>
                      <a:gd name="T4" fmla="*/ 24 w 34"/>
                      <a:gd name="T5" fmla="*/ 25 h 43"/>
                      <a:gd name="T6" fmla="*/ 23 w 34"/>
                      <a:gd name="T7" fmla="*/ 29 h 43"/>
                      <a:gd name="T8" fmla="*/ 15 w 34"/>
                      <a:gd name="T9" fmla="*/ 29 h 43"/>
                      <a:gd name="T10" fmla="*/ 20 w 34"/>
                      <a:gd name="T11" fmla="*/ 39 h 43"/>
                      <a:gd name="T12" fmla="*/ 24 w 34"/>
                      <a:gd name="T13" fmla="*/ 38 h 43"/>
                      <a:gd name="T14" fmla="*/ 26 w 34"/>
                      <a:gd name="T15" fmla="*/ 42 h 43"/>
                      <a:gd name="T16" fmla="*/ 29 w 34"/>
                      <a:gd name="T17" fmla="*/ 42 h 43"/>
                      <a:gd name="T18" fmla="*/ 32 w 34"/>
                      <a:gd name="T19" fmla="*/ 41 h 43"/>
                      <a:gd name="T20" fmla="*/ 33 w 34"/>
                      <a:gd name="T21" fmla="*/ 38 h 43"/>
                      <a:gd name="T22" fmla="*/ 31 w 34"/>
                      <a:gd name="T23" fmla="*/ 32 h 43"/>
                      <a:gd name="T24" fmla="*/ 28 w 34"/>
                      <a:gd name="T25" fmla="*/ 18 h 43"/>
                      <a:gd name="T26" fmla="*/ 13 w 34"/>
                      <a:gd name="T27" fmla="*/ 17 h 43"/>
                      <a:gd name="T28" fmla="*/ 10 w 34"/>
                      <a:gd name="T29" fmla="*/ 16 h 43"/>
                      <a:gd name="T30" fmla="*/ 12 w 34"/>
                      <a:gd name="T31" fmla="*/ 13 h 43"/>
                      <a:gd name="T32" fmla="*/ 17 w 34"/>
                      <a:gd name="T33" fmla="*/ 12 h 43"/>
                      <a:gd name="T34" fmla="*/ 19 w 34"/>
                      <a:gd name="T35" fmla="*/ 13 h 43"/>
                      <a:gd name="T36" fmla="*/ 24 w 34"/>
                      <a:gd name="T37" fmla="*/ 9 h 43"/>
                      <a:gd name="T38" fmla="*/ 12 w 34"/>
                      <a:gd name="T39" fmla="*/ 4 h 43"/>
                      <a:gd name="T40" fmla="*/ 8 w 34"/>
                      <a:gd name="T41" fmla="*/ 0 h 43"/>
                      <a:gd name="T42" fmla="*/ 4 w 34"/>
                      <a:gd name="T43" fmla="*/ 2 h 43"/>
                      <a:gd name="T44" fmla="*/ 3 w 34"/>
                      <a:gd name="T45" fmla="*/ 2 h 43"/>
                      <a:gd name="T46" fmla="*/ 3 w 34"/>
                      <a:gd name="T47" fmla="*/ 6 h 43"/>
                      <a:gd name="T48" fmla="*/ 0 w 34"/>
                      <a:gd name="T49" fmla="*/ 14 h 43"/>
                      <a:gd name="T50" fmla="*/ 7 w 34"/>
                      <a:gd name="T51" fmla="*/ 25 h 43"/>
                      <a:gd name="T52" fmla="*/ 7 w 34"/>
                      <a:gd name="T53" fmla="*/ 9 h 43"/>
                      <a:gd name="T54" fmla="*/ 6 w 34"/>
                      <a:gd name="T55" fmla="*/ 4 h 43"/>
                      <a:gd name="T56" fmla="*/ 8 w 34"/>
                      <a:gd name="T57" fmla="*/ 3 h 43"/>
                      <a:gd name="T58" fmla="*/ 8 w 34"/>
                      <a:gd name="T59" fmla="*/ 4 h 43"/>
                      <a:gd name="T60" fmla="*/ 12 w 34"/>
                      <a:gd name="T61" fmla="*/ 7 h 43"/>
                      <a:gd name="T62" fmla="*/ 19 w 34"/>
                      <a:gd name="T63" fmla="*/ 10 h 43"/>
                      <a:gd name="T64" fmla="*/ 18 w 34"/>
                      <a:gd name="T65" fmla="*/ 10 h 43"/>
                      <a:gd name="T66" fmla="*/ 10 w 34"/>
                      <a:gd name="T67" fmla="*/ 11 h 43"/>
                      <a:gd name="T68" fmla="*/ 7 w 34"/>
                      <a:gd name="T69" fmla="*/ 17 h 43"/>
                      <a:gd name="T70" fmla="*/ 13 w 34"/>
                      <a:gd name="T71" fmla="*/ 20 h 43"/>
                      <a:gd name="T72" fmla="*/ 21 w 34"/>
                      <a:gd name="T73" fmla="*/ 20 h 43"/>
                      <a:gd name="T74" fmla="*/ 30 w 34"/>
                      <a:gd name="T75" fmla="*/ 27 h 43"/>
                      <a:gd name="T76" fmla="*/ 27 w 34"/>
                      <a:gd name="T77" fmla="*/ 32 h 43"/>
                      <a:gd name="T78" fmla="*/ 27 w 34"/>
                      <a:gd name="T79" fmla="*/ 35 h 43"/>
                      <a:gd name="T80" fmla="*/ 30 w 34"/>
                      <a:gd name="T81" fmla="*/ 38 h 43"/>
                      <a:gd name="T82" fmla="*/ 27 w 34"/>
                      <a:gd name="T83" fmla="*/ 36 h 43"/>
                      <a:gd name="T84" fmla="*/ 25 w 34"/>
                      <a:gd name="T85" fmla="*/ 35 h 43"/>
                      <a:gd name="T86" fmla="*/ 20 w 34"/>
                      <a:gd name="T87" fmla="*/ 36 h 43"/>
                      <a:gd name="T88" fmla="*/ 20 w 34"/>
                      <a:gd name="T89" fmla="*/ 33 h 43"/>
                      <a:gd name="T90" fmla="*/ 27 w 34"/>
                      <a:gd name="T91" fmla="*/ 26 h 43"/>
                      <a:gd name="T92" fmla="*/ 20 w 34"/>
                      <a:gd name="T93" fmla="*/ 22 h 43"/>
                      <a:gd name="T94" fmla="*/ 13 w 34"/>
                      <a:gd name="T95" fmla="*/ 22 h 43"/>
                      <a:gd name="T96" fmla="*/ 5 w 34"/>
                      <a:gd name="T97" fmla="*/ 19 h 43"/>
                      <a:gd name="T98" fmla="*/ 5 w 34"/>
                      <a:gd name="T99" fmla="*/ 1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 h="43">
                        <a:moveTo>
                          <a:pt x="7" y="25"/>
                        </a:moveTo>
                        <a:cubicBezTo>
                          <a:pt x="9" y="25"/>
                          <a:pt x="11" y="26"/>
                          <a:pt x="12" y="26"/>
                        </a:cubicBezTo>
                        <a:cubicBezTo>
                          <a:pt x="13" y="26"/>
                          <a:pt x="13" y="26"/>
                          <a:pt x="13" y="26"/>
                        </a:cubicBezTo>
                        <a:cubicBezTo>
                          <a:pt x="13" y="26"/>
                          <a:pt x="13" y="26"/>
                          <a:pt x="13" y="26"/>
                        </a:cubicBezTo>
                        <a:cubicBezTo>
                          <a:pt x="15" y="25"/>
                          <a:pt x="18" y="25"/>
                          <a:pt x="20" y="25"/>
                        </a:cubicBezTo>
                        <a:cubicBezTo>
                          <a:pt x="20" y="25"/>
                          <a:pt x="20" y="25"/>
                          <a:pt x="20" y="25"/>
                        </a:cubicBezTo>
                        <a:cubicBezTo>
                          <a:pt x="20" y="25"/>
                          <a:pt x="21" y="25"/>
                          <a:pt x="22" y="25"/>
                        </a:cubicBezTo>
                        <a:cubicBezTo>
                          <a:pt x="23" y="25"/>
                          <a:pt x="23" y="25"/>
                          <a:pt x="24" y="25"/>
                        </a:cubicBezTo>
                        <a:cubicBezTo>
                          <a:pt x="24" y="25"/>
                          <a:pt x="24" y="25"/>
                          <a:pt x="24" y="25"/>
                        </a:cubicBezTo>
                        <a:cubicBezTo>
                          <a:pt x="24" y="26"/>
                          <a:pt x="24" y="26"/>
                          <a:pt x="24" y="26"/>
                        </a:cubicBezTo>
                        <a:cubicBezTo>
                          <a:pt x="24" y="27"/>
                          <a:pt x="24" y="28"/>
                          <a:pt x="23" y="29"/>
                        </a:cubicBezTo>
                        <a:cubicBezTo>
                          <a:pt x="23" y="29"/>
                          <a:pt x="23" y="29"/>
                          <a:pt x="23" y="29"/>
                        </a:cubicBezTo>
                        <a:cubicBezTo>
                          <a:pt x="22" y="29"/>
                          <a:pt x="21" y="30"/>
                          <a:pt x="20" y="30"/>
                        </a:cubicBezTo>
                        <a:cubicBezTo>
                          <a:pt x="19" y="30"/>
                          <a:pt x="18" y="29"/>
                          <a:pt x="17" y="29"/>
                        </a:cubicBezTo>
                        <a:cubicBezTo>
                          <a:pt x="17" y="29"/>
                          <a:pt x="16" y="29"/>
                          <a:pt x="15" y="29"/>
                        </a:cubicBezTo>
                        <a:cubicBezTo>
                          <a:pt x="14" y="30"/>
                          <a:pt x="12" y="31"/>
                          <a:pt x="11" y="32"/>
                        </a:cubicBezTo>
                        <a:cubicBezTo>
                          <a:pt x="10" y="32"/>
                          <a:pt x="10" y="33"/>
                          <a:pt x="11" y="34"/>
                        </a:cubicBezTo>
                        <a:cubicBezTo>
                          <a:pt x="12" y="37"/>
                          <a:pt x="16" y="39"/>
                          <a:pt x="20" y="39"/>
                        </a:cubicBezTo>
                        <a:cubicBezTo>
                          <a:pt x="21" y="39"/>
                          <a:pt x="22" y="39"/>
                          <a:pt x="24" y="38"/>
                        </a:cubicBezTo>
                        <a:cubicBezTo>
                          <a:pt x="24" y="38"/>
                          <a:pt x="24" y="38"/>
                          <a:pt x="24" y="38"/>
                        </a:cubicBezTo>
                        <a:cubicBezTo>
                          <a:pt x="24" y="38"/>
                          <a:pt x="24" y="38"/>
                          <a:pt x="24" y="38"/>
                        </a:cubicBezTo>
                        <a:cubicBezTo>
                          <a:pt x="24" y="38"/>
                          <a:pt x="24" y="38"/>
                          <a:pt x="24" y="38"/>
                        </a:cubicBezTo>
                        <a:cubicBezTo>
                          <a:pt x="25" y="39"/>
                          <a:pt x="25" y="40"/>
                          <a:pt x="26" y="41"/>
                        </a:cubicBezTo>
                        <a:cubicBezTo>
                          <a:pt x="26" y="42"/>
                          <a:pt x="26" y="42"/>
                          <a:pt x="26" y="42"/>
                        </a:cubicBezTo>
                        <a:cubicBezTo>
                          <a:pt x="27" y="42"/>
                          <a:pt x="27" y="42"/>
                          <a:pt x="27" y="42"/>
                        </a:cubicBezTo>
                        <a:cubicBezTo>
                          <a:pt x="27" y="43"/>
                          <a:pt x="28" y="43"/>
                          <a:pt x="28" y="43"/>
                        </a:cubicBezTo>
                        <a:cubicBezTo>
                          <a:pt x="29" y="42"/>
                          <a:pt x="29" y="42"/>
                          <a:pt x="29" y="42"/>
                        </a:cubicBezTo>
                        <a:cubicBezTo>
                          <a:pt x="29" y="42"/>
                          <a:pt x="29" y="42"/>
                          <a:pt x="29" y="42"/>
                        </a:cubicBezTo>
                        <a:cubicBezTo>
                          <a:pt x="29" y="42"/>
                          <a:pt x="30" y="42"/>
                          <a:pt x="31" y="42"/>
                        </a:cubicBezTo>
                        <a:cubicBezTo>
                          <a:pt x="31" y="41"/>
                          <a:pt x="32" y="41"/>
                          <a:pt x="32" y="41"/>
                        </a:cubicBezTo>
                        <a:cubicBezTo>
                          <a:pt x="33" y="40"/>
                          <a:pt x="33" y="40"/>
                          <a:pt x="33" y="39"/>
                        </a:cubicBezTo>
                        <a:cubicBezTo>
                          <a:pt x="33" y="39"/>
                          <a:pt x="33" y="39"/>
                          <a:pt x="33" y="39"/>
                        </a:cubicBezTo>
                        <a:cubicBezTo>
                          <a:pt x="33" y="39"/>
                          <a:pt x="33" y="38"/>
                          <a:pt x="33" y="38"/>
                        </a:cubicBezTo>
                        <a:cubicBezTo>
                          <a:pt x="33" y="37"/>
                          <a:pt x="32" y="36"/>
                          <a:pt x="31" y="35"/>
                        </a:cubicBezTo>
                        <a:cubicBezTo>
                          <a:pt x="31" y="34"/>
                          <a:pt x="30" y="34"/>
                          <a:pt x="30" y="34"/>
                        </a:cubicBezTo>
                        <a:cubicBezTo>
                          <a:pt x="31" y="33"/>
                          <a:pt x="31" y="33"/>
                          <a:pt x="31" y="32"/>
                        </a:cubicBezTo>
                        <a:cubicBezTo>
                          <a:pt x="32" y="31"/>
                          <a:pt x="34" y="29"/>
                          <a:pt x="34" y="27"/>
                        </a:cubicBezTo>
                        <a:cubicBezTo>
                          <a:pt x="34" y="26"/>
                          <a:pt x="34" y="26"/>
                          <a:pt x="34" y="26"/>
                        </a:cubicBezTo>
                        <a:cubicBezTo>
                          <a:pt x="33" y="23"/>
                          <a:pt x="31" y="20"/>
                          <a:pt x="28" y="18"/>
                        </a:cubicBezTo>
                        <a:cubicBezTo>
                          <a:pt x="28" y="18"/>
                          <a:pt x="28" y="18"/>
                          <a:pt x="28" y="18"/>
                        </a:cubicBezTo>
                        <a:cubicBezTo>
                          <a:pt x="26" y="17"/>
                          <a:pt x="24" y="16"/>
                          <a:pt x="21" y="16"/>
                        </a:cubicBezTo>
                        <a:cubicBezTo>
                          <a:pt x="18" y="16"/>
                          <a:pt x="15" y="17"/>
                          <a:pt x="13" y="17"/>
                        </a:cubicBezTo>
                        <a:cubicBezTo>
                          <a:pt x="13" y="17"/>
                          <a:pt x="13" y="17"/>
                          <a:pt x="13" y="17"/>
                        </a:cubicBezTo>
                        <a:cubicBezTo>
                          <a:pt x="12" y="17"/>
                          <a:pt x="11" y="17"/>
                          <a:pt x="11" y="16"/>
                        </a:cubicBezTo>
                        <a:cubicBezTo>
                          <a:pt x="10" y="16"/>
                          <a:pt x="10" y="16"/>
                          <a:pt x="10" y="16"/>
                        </a:cubicBezTo>
                        <a:cubicBezTo>
                          <a:pt x="10" y="16"/>
                          <a:pt x="10" y="16"/>
                          <a:pt x="10" y="16"/>
                        </a:cubicBezTo>
                        <a:cubicBezTo>
                          <a:pt x="10" y="16"/>
                          <a:pt x="10" y="15"/>
                          <a:pt x="11" y="15"/>
                        </a:cubicBezTo>
                        <a:cubicBezTo>
                          <a:pt x="11" y="14"/>
                          <a:pt x="11" y="14"/>
                          <a:pt x="12" y="13"/>
                        </a:cubicBezTo>
                        <a:cubicBezTo>
                          <a:pt x="12" y="13"/>
                          <a:pt x="12" y="13"/>
                          <a:pt x="12" y="13"/>
                        </a:cubicBezTo>
                        <a:cubicBezTo>
                          <a:pt x="13" y="13"/>
                          <a:pt x="15" y="12"/>
                          <a:pt x="15" y="12"/>
                        </a:cubicBezTo>
                        <a:cubicBezTo>
                          <a:pt x="16" y="12"/>
                          <a:pt x="16" y="12"/>
                          <a:pt x="17" y="12"/>
                        </a:cubicBezTo>
                        <a:cubicBezTo>
                          <a:pt x="17" y="13"/>
                          <a:pt x="17" y="13"/>
                          <a:pt x="17" y="13"/>
                        </a:cubicBezTo>
                        <a:cubicBezTo>
                          <a:pt x="17" y="13"/>
                          <a:pt x="17" y="13"/>
                          <a:pt x="17" y="13"/>
                        </a:cubicBezTo>
                        <a:cubicBezTo>
                          <a:pt x="18" y="13"/>
                          <a:pt x="18" y="13"/>
                          <a:pt x="19" y="13"/>
                        </a:cubicBezTo>
                        <a:cubicBezTo>
                          <a:pt x="20" y="13"/>
                          <a:pt x="20" y="13"/>
                          <a:pt x="20" y="13"/>
                        </a:cubicBezTo>
                        <a:cubicBezTo>
                          <a:pt x="20" y="13"/>
                          <a:pt x="20" y="13"/>
                          <a:pt x="20" y="13"/>
                        </a:cubicBezTo>
                        <a:cubicBezTo>
                          <a:pt x="22" y="12"/>
                          <a:pt x="23" y="11"/>
                          <a:pt x="24" y="9"/>
                        </a:cubicBezTo>
                        <a:cubicBezTo>
                          <a:pt x="25" y="9"/>
                          <a:pt x="25" y="8"/>
                          <a:pt x="24" y="7"/>
                        </a:cubicBezTo>
                        <a:cubicBezTo>
                          <a:pt x="22" y="4"/>
                          <a:pt x="19" y="3"/>
                          <a:pt x="15" y="3"/>
                        </a:cubicBezTo>
                        <a:cubicBezTo>
                          <a:pt x="14" y="3"/>
                          <a:pt x="13" y="3"/>
                          <a:pt x="12" y="4"/>
                        </a:cubicBezTo>
                        <a:cubicBezTo>
                          <a:pt x="12" y="3"/>
                          <a:pt x="11" y="3"/>
                          <a:pt x="11" y="2"/>
                        </a:cubicBezTo>
                        <a:cubicBezTo>
                          <a:pt x="11" y="2"/>
                          <a:pt x="10" y="1"/>
                          <a:pt x="10" y="1"/>
                        </a:cubicBezTo>
                        <a:cubicBezTo>
                          <a:pt x="9" y="0"/>
                          <a:pt x="9" y="0"/>
                          <a:pt x="8" y="0"/>
                        </a:cubicBezTo>
                        <a:cubicBezTo>
                          <a:pt x="8" y="0"/>
                          <a:pt x="8" y="0"/>
                          <a:pt x="8" y="0"/>
                        </a:cubicBezTo>
                        <a:cubicBezTo>
                          <a:pt x="6" y="0"/>
                          <a:pt x="5" y="1"/>
                          <a:pt x="4" y="1"/>
                        </a:cubicBezTo>
                        <a:cubicBezTo>
                          <a:pt x="4" y="2"/>
                          <a:pt x="4" y="2"/>
                          <a:pt x="4" y="2"/>
                        </a:cubicBezTo>
                        <a:cubicBezTo>
                          <a:pt x="3" y="2"/>
                          <a:pt x="3" y="2"/>
                          <a:pt x="3" y="2"/>
                        </a:cubicBezTo>
                        <a:cubicBezTo>
                          <a:pt x="3" y="2"/>
                          <a:pt x="3" y="2"/>
                          <a:pt x="3" y="2"/>
                        </a:cubicBezTo>
                        <a:cubicBezTo>
                          <a:pt x="3" y="2"/>
                          <a:pt x="3" y="2"/>
                          <a:pt x="3" y="2"/>
                        </a:cubicBezTo>
                        <a:cubicBezTo>
                          <a:pt x="3" y="2"/>
                          <a:pt x="3" y="2"/>
                          <a:pt x="2" y="3"/>
                        </a:cubicBezTo>
                        <a:cubicBezTo>
                          <a:pt x="2" y="3"/>
                          <a:pt x="2" y="4"/>
                          <a:pt x="2" y="4"/>
                        </a:cubicBezTo>
                        <a:cubicBezTo>
                          <a:pt x="3" y="5"/>
                          <a:pt x="3" y="5"/>
                          <a:pt x="3" y="6"/>
                        </a:cubicBezTo>
                        <a:cubicBezTo>
                          <a:pt x="3" y="6"/>
                          <a:pt x="3" y="7"/>
                          <a:pt x="4" y="8"/>
                        </a:cubicBezTo>
                        <a:cubicBezTo>
                          <a:pt x="3" y="8"/>
                          <a:pt x="2" y="9"/>
                          <a:pt x="2" y="10"/>
                        </a:cubicBezTo>
                        <a:cubicBezTo>
                          <a:pt x="1" y="11"/>
                          <a:pt x="1" y="12"/>
                          <a:pt x="0" y="14"/>
                        </a:cubicBezTo>
                        <a:cubicBezTo>
                          <a:pt x="0" y="14"/>
                          <a:pt x="0" y="15"/>
                          <a:pt x="0" y="15"/>
                        </a:cubicBezTo>
                        <a:cubicBezTo>
                          <a:pt x="0" y="17"/>
                          <a:pt x="1" y="19"/>
                          <a:pt x="2" y="21"/>
                        </a:cubicBezTo>
                        <a:cubicBezTo>
                          <a:pt x="3" y="23"/>
                          <a:pt x="5" y="24"/>
                          <a:pt x="7" y="25"/>
                        </a:cubicBezTo>
                        <a:close/>
                        <a:moveTo>
                          <a:pt x="5" y="11"/>
                        </a:moveTo>
                        <a:cubicBezTo>
                          <a:pt x="5" y="11"/>
                          <a:pt x="6" y="10"/>
                          <a:pt x="6" y="10"/>
                        </a:cubicBezTo>
                        <a:cubicBezTo>
                          <a:pt x="7" y="10"/>
                          <a:pt x="7" y="9"/>
                          <a:pt x="7" y="9"/>
                        </a:cubicBezTo>
                        <a:cubicBezTo>
                          <a:pt x="8" y="9"/>
                          <a:pt x="8" y="8"/>
                          <a:pt x="7" y="8"/>
                        </a:cubicBezTo>
                        <a:cubicBezTo>
                          <a:pt x="7" y="7"/>
                          <a:pt x="6" y="6"/>
                          <a:pt x="6" y="5"/>
                        </a:cubicBezTo>
                        <a:cubicBezTo>
                          <a:pt x="6" y="5"/>
                          <a:pt x="6" y="4"/>
                          <a:pt x="6" y="4"/>
                        </a:cubicBezTo>
                        <a:cubicBezTo>
                          <a:pt x="6" y="4"/>
                          <a:pt x="6" y="4"/>
                          <a:pt x="7" y="4"/>
                        </a:cubicBezTo>
                        <a:cubicBezTo>
                          <a:pt x="7" y="3"/>
                          <a:pt x="7" y="3"/>
                          <a:pt x="8" y="3"/>
                        </a:cubicBezTo>
                        <a:cubicBezTo>
                          <a:pt x="8" y="3"/>
                          <a:pt x="8" y="3"/>
                          <a:pt x="8" y="3"/>
                        </a:cubicBezTo>
                        <a:cubicBezTo>
                          <a:pt x="8" y="3"/>
                          <a:pt x="8" y="3"/>
                          <a:pt x="8" y="3"/>
                        </a:cubicBezTo>
                        <a:cubicBezTo>
                          <a:pt x="8" y="3"/>
                          <a:pt x="8" y="3"/>
                          <a:pt x="8" y="3"/>
                        </a:cubicBezTo>
                        <a:cubicBezTo>
                          <a:pt x="8" y="3"/>
                          <a:pt x="8" y="4"/>
                          <a:pt x="8" y="4"/>
                        </a:cubicBezTo>
                        <a:cubicBezTo>
                          <a:pt x="8" y="4"/>
                          <a:pt x="9" y="5"/>
                          <a:pt x="9" y="5"/>
                        </a:cubicBezTo>
                        <a:cubicBezTo>
                          <a:pt x="9" y="6"/>
                          <a:pt x="9" y="6"/>
                          <a:pt x="10" y="7"/>
                        </a:cubicBezTo>
                        <a:cubicBezTo>
                          <a:pt x="10" y="7"/>
                          <a:pt x="11" y="7"/>
                          <a:pt x="12" y="7"/>
                        </a:cubicBezTo>
                        <a:cubicBezTo>
                          <a:pt x="13" y="7"/>
                          <a:pt x="14" y="6"/>
                          <a:pt x="15" y="6"/>
                        </a:cubicBezTo>
                        <a:cubicBezTo>
                          <a:pt x="17" y="6"/>
                          <a:pt x="19" y="7"/>
                          <a:pt x="21" y="8"/>
                        </a:cubicBezTo>
                        <a:cubicBezTo>
                          <a:pt x="20" y="9"/>
                          <a:pt x="19" y="9"/>
                          <a:pt x="19" y="10"/>
                        </a:cubicBezTo>
                        <a:cubicBezTo>
                          <a:pt x="18" y="10"/>
                          <a:pt x="18" y="10"/>
                          <a:pt x="18" y="10"/>
                        </a:cubicBezTo>
                        <a:cubicBezTo>
                          <a:pt x="18" y="10"/>
                          <a:pt x="18" y="10"/>
                          <a:pt x="18" y="10"/>
                        </a:cubicBezTo>
                        <a:cubicBezTo>
                          <a:pt x="18" y="10"/>
                          <a:pt x="18" y="10"/>
                          <a:pt x="18" y="10"/>
                        </a:cubicBezTo>
                        <a:cubicBezTo>
                          <a:pt x="17" y="9"/>
                          <a:pt x="16" y="9"/>
                          <a:pt x="15" y="9"/>
                        </a:cubicBezTo>
                        <a:cubicBezTo>
                          <a:pt x="13" y="9"/>
                          <a:pt x="12" y="10"/>
                          <a:pt x="10" y="11"/>
                        </a:cubicBezTo>
                        <a:cubicBezTo>
                          <a:pt x="10" y="11"/>
                          <a:pt x="10" y="11"/>
                          <a:pt x="10" y="11"/>
                        </a:cubicBezTo>
                        <a:cubicBezTo>
                          <a:pt x="9" y="11"/>
                          <a:pt x="9" y="12"/>
                          <a:pt x="8" y="13"/>
                        </a:cubicBezTo>
                        <a:cubicBezTo>
                          <a:pt x="7" y="13"/>
                          <a:pt x="7" y="14"/>
                          <a:pt x="7" y="16"/>
                        </a:cubicBezTo>
                        <a:cubicBezTo>
                          <a:pt x="7" y="16"/>
                          <a:pt x="7" y="17"/>
                          <a:pt x="7" y="17"/>
                        </a:cubicBezTo>
                        <a:cubicBezTo>
                          <a:pt x="7" y="17"/>
                          <a:pt x="7" y="17"/>
                          <a:pt x="7" y="17"/>
                        </a:cubicBezTo>
                        <a:cubicBezTo>
                          <a:pt x="7" y="18"/>
                          <a:pt x="9" y="19"/>
                          <a:pt x="10" y="20"/>
                        </a:cubicBezTo>
                        <a:cubicBezTo>
                          <a:pt x="11" y="20"/>
                          <a:pt x="12" y="20"/>
                          <a:pt x="13" y="20"/>
                        </a:cubicBezTo>
                        <a:cubicBezTo>
                          <a:pt x="13" y="20"/>
                          <a:pt x="13" y="20"/>
                          <a:pt x="13" y="20"/>
                        </a:cubicBezTo>
                        <a:cubicBezTo>
                          <a:pt x="13" y="20"/>
                          <a:pt x="13" y="20"/>
                          <a:pt x="13" y="20"/>
                        </a:cubicBezTo>
                        <a:cubicBezTo>
                          <a:pt x="16" y="20"/>
                          <a:pt x="19" y="20"/>
                          <a:pt x="21" y="20"/>
                        </a:cubicBezTo>
                        <a:cubicBezTo>
                          <a:pt x="23" y="20"/>
                          <a:pt x="25" y="20"/>
                          <a:pt x="27" y="21"/>
                        </a:cubicBezTo>
                        <a:cubicBezTo>
                          <a:pt x="27" y="21"/>
                          <a:pt x="27" y="21"/>
                          <a:pt x="27" y="21"/>
                        </a:cubicBezTo>
                        <a:cubicBezTo>
                          <a:pt x="29" y="22"/>
                          <a:pt x="30" y="24"/>
                          <a:pt x="30" y="27"/>
                        </a:cubicBezTo>
                        <a:cubicBezTo>
                          <a:pt x="30" y="27"/>
                          <a:pt x="30" y="27"/>
                          <a:pt x="30" y="27"/>
                        </a:cubicBezTo>
                        <a:cubicBezTo>
                          <a:pt x="30" y="27"/>
                          <a:pt x="30" y="29"/>
                          <a:pt x="29" y="30"/>
                        </a:cubicBezTo>
                        <a:cubicBezTo>
                          <a:pt x="28" y="31"/>
                          <a:pt x="28" y="32"/>
                          <a:pt x="27" y="32"/>
                        </a:cubicBezTo>
                        <a:cubicBezTo>
                          <a:pt x="27" y="33"/>
                          <a:pt x="27" y="33"/>
                          <a:pt x="27" y="33"/>
                        </a:cubicBezTo>
                        <a:cubicBezTo>
                          <a:pt x="27" y="33"/>
                          <a:pt x="27" y="33"/>
                          <a:pt x="27" y="33"/>
                        </a:cubicBezTo>
                        <a:cubicBezTo>
                          <a:pt x="26" y="33"/>
                          <a:pt x="26" y="34"/>
                          <a:pt x="27" y="35"/>
                        </a:cubicBezTo>
                        <a:cubicBezTo>
                          <a:pt x="27" y="35"/>
                          <a:pt x="27" y="35"/>
                          <a:pt x="27" y="36"/>
                        </a:cubicBezTo>
                        <a:cubicBezTo>
                          <a:pt x="28" y="36"/>
                          <a:pt x="29" y="37"/>
                          <a:pt x="29" y="38"/>
                        </a:cubicBezTo>
                        <a:cubicBezTo>
                          <a:pt x="29" y="38"/>
                          <a:pt x="29" y="38"/>
                          <a:pt x="30" y="38"/>
                        </a:cubicBezTo>
                        <a:cubicBezTo>
                          <a:pt x="29" y="38"/>
                          <a:pt x="29" y="38"/>
                          <a:pt x="29" y="39"/>
                        </a:cubicBezTo>
                        <a:cubicBezTo>
                          <a:pt x="29" y="39"/>
                          <a:pt x="29" y="39"/>
                          <a:pt x="28" y="39"/>
                        </a:cubicBezTo>
                        <a:cubicBezTo>
                          <a:pt x="28" y="38"/>
                          <a:pt x="27" y="37"/>
                          <a:pt x="27" y="36"/>
                        </a:cubicBezTo>
                        <a:cubicBezTo>
                          <a:pt x="26" y="36"/>
                          <a:pt x="26" y="36"/>
                          <a:pt x="26" y="36"/>
                        </a:cubicBezTo>
                        <a:cubicBezTo>
                          <a:pt x="26" y="35"/>
                          <a:pt x="25" y="35"/>
                          <a:pt x="25" y="35"/>
                        </a:cubicBezTo>
                        <a:cubicBezTo>
                          <a:pt x="25" y="35"/>
                          <a:pt x="25" y="35"/>
                          <a:pt x="25" y="35"/>
                        </a:cubicBezTo>
                        <a:cubicBezTo>
                          <a:pt x="24" y="35"/>
                          <a:pt x="24" y="35"/>
                          <a:pt x="24" y="35"/>
                        </a:cubicBezTo>
                        <a:cubicBezTo>
                          <a:pt x="23" y="35"/>
                          <a:pt x="23" y="35"/>
                          <a:pt x="22" y="35"/>
                        </a:cubicBezTo>
                        <a:cubicBezTo>
                          <a:pt x="22" y="36"/>
                          <a:pt x="21" y="36"/>
                          <a:pt x="20" y="36"/>
                        </a:cubicBezTo>
                        <a:cubicBezTo>
                          <a:pt x="18" y="36"/>
                          <a:pt x="16" y="35"/>
                          <a:pt x="14" y="34"/>
                        </a:cubicBezTo>
                        <a:cubicBezTo>
                          <a:pt x="15" y="33"/>
                          <a:pt x="16" y="33"/>
                          <a:pt x="16" y="32"/>
                        </a:cubicBezTo>
                        <a:cubicBezTo>
                          <a:pt x="18" y="33"/>
                          <a:pt x="19" y="33"/>
                          <a:pt x="20" y="33"/>
                        </a:cubicBezTo>
                        <a:cubicBezTo>
                          <a:pt x="22" y="33"/>
                          <a:pt x="23" y="33"/>
                          <a:pt x="25" y="32"/>
                        </a:cubicBezTo>
                        <a:cubicBezTo>
                          <a:pt x="25" y="32"/>
                          <a:pt x="25" y="32"/>
                          <a:pt x="25" y="32"/>
                        </a:cubicBezTo>
                        <a:cubicBezTo>
                          <a:pt x="26" y="30"/>
                          <a:pt x="27" y="29"/>
                          <a:pt x="27" y="26"/>
                        </a:cubicBezTo>
                        <a:cubicBezTo>
                          <a:pt x="27" y="25"/>
                          <a:pt x="27" y="24"/>
                          <a:pt x="26" y="23"/>
                        </a:cubicBezTo>
                        <a:cubicBezTo>
                          <a:pt x="25" y="22"/>
                          <a:pt x="23" y="21"/>
                          <a:pt x="22" y="21"/>
                        </a:cubicBezTo>
                        <a:cubicBezTo>
                          <a:pt x="21" y="21"/>
                          <a:pt x="20" y="22"/>
                          <a:pt x="20" y="22"/>
                        </a:cubicBezTo>
                        <a:cubicBezTo>
                          <a:pt x="20" y="22"/>
                          <a:pt x="20" y="22"/>
                          <a:pt x="20" y="22"/>
                        </a:cubicBezTo>
                        <a:cubicBezTo>
                          <a:pt x="17" y="22"/>
                          <a:pt x="15" y="22"/>
                          <a:pt x="13" y="22"/>
                        </a:cubicBezTo>
                        <a:cubicBezTo>
                          <a:pt x="13" y="22"/>
                          <a:pt x="13" y="22"/>
                          <a:pt x="13" y="22"/>
                        </a:cubicBezTo>
                        <a:cubicBezTo>
                          <a:pt x="12" y="22"/>
                          <a:pt x="12" y="22"/>
                          <a:pt x="12" y="22"/>
                        </a:cubicBezTo>
                        <a:cubicBezTo>
                          <a:pt x="11" y="22"/>
                          <a:pt x="9" y="22"/>
                          <a:pt x="7" y="21"/>
                        </a:cubicBezTo>
                        <a:cubicBezTo>
                          <a:pt x="6" y="20"/>
                          <a:pt x="5" y="20"/>
                          <a:pt x="5" y="19"/>
                        </a:cubicBezTo>
                        <a:cubicBezTo>
                          <a:pt x="4" y="18"/>
                          <a:pt x="4" y="17"/>
                          <a:pt x="4" y="15"/>
                        </a:cubicBezTo>
                        <a:cubicBezTo>
                          <a:pt x="4" y="14"/>
                          <a:pt x="4" y="14"/>
                          <a:pt x="4" y="14"/>
                        </a:cubicBezTo>
                        <a:cubicBezTo>
                          <a:pt x="4" y="13"/>
                          <a:pt x="4" y="12"/>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8" name="Rectangle 204"/>
                  <p:cNvSpPr>
                    <a:spLocks noChangeArrowheads="1"/>
                  </p:cNvSpPr>
                  <p:nvPr>
                    <p:custDataLst>
                      <p:tags r:id="rId45"/>
                    </p:custDataLst>
                  </p:nvPr>
                </p:nvSpPr>
                <p:spPr bwMode="auto">
                  <a:xfrm>
                    <a:off x="3130" y="2939"/>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9" name="Freeform 205"/>
                  <p:cNvSpPr>
                    <a:spLocks noEditPoints="1"/>
                  </p:cNvSpPr>
                  <p:nvPr>
                    <p:custDataLst>
                      <p:tags r:id="rId46"/>
                    </p:custDataLst>
                  </p:nvPr>
                </p:nvSpPr>
                <p:spPr bwMode="auto">
                  <a:xfrm>
                    <a:off x="2928" y="3170"/>
                    <a:ext cx="185" cy="192"/>
                  </a:xfrm>
                  <a:custGeom>
                    <a:avLst/>
                    <a:gdLst>
                      <a:gd name="T0" fmla="*/ 62 w 78"/>
                      <a:gd name="T1" fmla="*/ 7 h 81"/>
                      <a:gd name="T2" fmla="*/ 37 w 78"/>
                      <a:gd name="T3" fmla="*/ 0 h 81"/>
                      <a:gd name="T4" fmla="*/ 35 w 78"/>
                      <a:gd name="T5" fmla="*/ 0 h 81"/>
                      <a:gd name="T6" fmla="*/ 0 w 78"/>
                      <a:gd name="T7" fmla="*/ 41 h 81"/>
                      <a:gd name="T8" fmla="*/ 7 w 78"/>
                      <a:gd name="T9" fmla="*/ 64 h 81"/>
                      <a:gd name="T10" fmla="*/ 15 w 78"/>
                      <a:gd name="T11" fmla="*/ 73 h 81"/>
                      <a:gd name="T12" fmla="*/ 16 w 78"/>
                      <a:gd name="T13" fmla="*/ 73 h 81"/>
                      <a:gd name="T14" fmla="*/ 41 w 78"/>
                      <a:gd name="T15" fmla="*/ 81 h 81"/>
                      <a:gd name="T16" fmla="*/ 71 w 78"/>
                      <a:gd name="T17" fmla="*/ 59 h 81"/>
                      <a:gd name="T18" fmla="*/ 12 w 78"/>
                      <a:gd name="T19" fmla="*/ 44 h 81"/>
                      <a:gd name="T20" fmla="*/ 47 w 78"/>
                      <a:gd name="T21" fmla="*/ 6 h 81"/>
                      <a:gd name="T22" fmla="*/ 14 w 78"/>
                      <a:gd name="T23" fmla="*/ 67 h 81"/>
                      <a:gd name="T24" fmla="*/ 17 w 78"/>
                      <a:gd name="T25" fmla="*/ 68 h 81"/>
                      <a:gd name="T26" fmla="*/ 15 w 78"/>
                      <a:gd name="T27" fmla="*/ 68 h 81"/>
                      <a:gd name="T28" fmla="*/ 14 w 78"/>
                      <a:gd name="T29" fmla="*/ 64 h 81"/>
                      <a:gd name="T30" fmla="*/ 11 w 78"/>
                      <a:gd name="T31" fmla="*/ 64 h 81"/>
                      <a:gd name="T32" fmla="*/ 13 w 78"/>
                      <a:gd name="T33" fmla="*/ 62 h 81"/>
                      <a:gd name="T34" fmla="*/ 9 w 78"/>
                      <a:gd name="T35" fmla="*/ 21 h 81"/>
                      <a:gd name="T36" fmla="*/ 9 w 78"/>
                      <a:gd name="T37" fmla="*/ 24 h 81"/>
                      <a:gd name="T38" fmla="*/ 5 w 78"/>
                      <a:gd name="T39" fmla="*/ 52 h 81"/>
                      <a:gd name="T40" fmla="*/ 5 w 78"/>
                      <a:gd name="T41" fmla="*/ 53 h 81"/>
                      <a:gd name="T42" fmla="*/ 3 w 78"/>
                      <a:gd name="T43" fmla="*/ 37 h 81"/>
                      <a:gd name="T44" fmla="*/ 3 w 78"/>
                      <a:gd name="T45" fmla="*/ 43 h 81"/>
                      <a:gd name="T46" fmla="*/ 10 w 78"/>
                      <a:gd name="T47" fmla="*/ 26 h 81"/>
                      <a:gd name="T48" fmla="*/ 11 w 78"/>
                      <a:gd name="T49" fmla="*/ 30 h 81"/>
                      <a:gd name="T50" fmla="*/ 4 w 78"/>
                      <a:gd name="T51" fmla="*/ 32 h 81"/>
                      <a:gd name="T52" fmla="*/ 3 w 78"/>
                      <a:gd name="T53" fmla="*/ 36 h 81"/>
                      <a:gd name="T54" fmla="*/ 8 w 78"/>
                      <a:gd name="T55" fmla="*/ 44 h 81"/>
                      <a:gd name="T56" fmla="*/ 3 w 78"/>
                      <a:gd name="T57" fmla="*/ 44 h 81"/>
                      <a:gd name="T58" fmla="*/ 10 w 78"/>
                      <a:gd name="T59" fmla="*/ 56 h 81"/>
                      <a:gd name="T60" fmla="*/ 10 w 78"/>
                      <a:gd name="T61" fmla="*/ 54 h 81"/>
                      <a:gd name="T62" fmla="*/ 11 w 78"/>
                      <a:gd name="T63" fmla="*/ 59 h 81"/>
                      <a:gd name="T64" fmla="*/ 17 w 78"/>
                      <a:gd name="T65" fmla="*/ 70 h 81"/>
                      <a:gd name="T66" fmla="*/ 17 w 78"/>
                      <a:gd name="T67" fmla="*/ 70 h 81"/>
                      <a:gd name="T68" fmla="*/ 24 w 78"/>
                      <a:gd name="T69" fmla="*/ 12 h 81"/>
                      <a:gd name="T70" fmla="*/ 19 w 78"/>
                      <a:gd name="T71" fmla="*/ 10 h 81"/>
                      <a:gd name="T72" fmla="*/ 27 w 78"/>
                      <a:gd name="T73" fmla="*/ 9 h 81"/>
                      <a:gd name="T74" fmla="*/ 28 w 78"/>
                      <a:gd name="T75" fmla="*/ 5 h 81"/>
                      <a:gd name="T76" fmla="*/ 30 w 78"/>
                      <a:gd name="T77" fmla="*/ 8 h 81"/>
                      <a:gd name="T78" fmla="*/ 34 w 78"/>
                      <a:gd name="T79" fmla="*/ 3 h 81"/>
                      <a:gd name="T80" fmla="*/ 35 w 78"/>
                      <a:gd name="T81" fmla="*/ 5 h 81"/>
                      <a:gd name="T82" fmla="*/ 34 w 78"/>
                      <a:gd name="T83" fmla="*/ 3 h 81"/>
                      <a:gd name="T84" fmla="*/ 22 w 78"/>
                      <a:gd name="T85" fmla="*/ 14 h 81"/>
                      <a:gd name="T86" fmla="*/ 16 w 78"/>
                      <a:gd name="T87" fmla="*/ 1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81">
                        <a:moveTo>
                          <a:pt x="74" y="60"/>
                        </a:moveTo>
                        <a:cubicBezTo>
                          <a:pt x="77" y="53"/>
                          <a:pt x="78" y="46"/>
                          <a:pt x="78" y="39"/>
                        </a:cubicBezTo>
                        <a:cubicBezTo>
                          <a:pt x="78" y="27"/>
                          <a:pt x="73" y="15"/>
                          <a:pt x="62" y="7"/>
                        </a:cubicBezTo>
                        <a:cubicBezTo>
                          <a:pt x="58" y="5"/>
                          <a:pt x="55" y="4"/>
                          <a:pt x="52" y="3"/>
                        </a:cubicBezTo>
                        <a:cubicBezTo>
                          <a:pt x="52" y="3"/>
                          <a:pt x="51" y="3"/>
                          <a:pt x="51" y="3"/>
                        </a:cubicBezTo>
                        <a:cubicBezTo>
                          <a:pt x="47" y="1"/>
                          <a:pt x="43" y="1"/>
                          <a:pt x="37" y="0"/>
                        </a:cubicBezTo>
                        <a:cubicBezTo>
                          <a:pt x="37" y="0"/>
                          <a:pt x="37" y="0"/>
                          <a:pt x="36" y="0"/>
                        </a:cubicBezTo>
                        <a:cubicBezTo>
                          <a:pt x="36" y="0"/>
                          <a:pt x="36" y="0"/>
                          <a:pt x="35" y="0"/>
                        </a:cubicBezTo>
                        <a:cubicBezTo>
                          <a:pt x="35" y="0"/>
                          <a:pt x="35" y="0"/>
                          <a:pt x="35" y="0"/>
                        </a:cubicBezTo>
                        <a:cubicBezTo>
                          <a:pt x="35" y="0"/>
                          <a:pt x="35" y="0"/>
                          <a:pt x="35" y="0"/>
                        </a:cubicBezTo>
                        <a:cubicBezTo>
                          <a:pt x="21" y="2"/>
                          <a:pt x="9" y="12"/>
                          <a:pt x="3" y="25"/>
                        </a:cubicBezTo>
                        <a:cubicBezTo>
                          <a:pt x="1" y="30"/>
                          <a:pt x="0" y="36"/>
                          <a:pt x="0" y="41"/>
                        </a:cubicBezTo>
                        <a:cubicBezTo>
                          <a:pt x="0" y="49"/>
                          <a:pt x="2" y="57"/>
                          <a:pt x="7" y="64"/>
                        </a:cubicBezTo>
                        <a:cubicBezTo>
                          <a:pt x="7" y="64"/>
                          <a:pt x="7" y="64"/>
                          <a:pt x="7" y="64"/>
                        </a:cubicBezTo>
                        <a:cubicBezTo>
                          <a:pt x="7" y="64"/>
                          <a:pt x="7" y="64"/>
                          <a:pt x="7" y="64"/>
                        </a:cubicBezTo>
                        <a:cubicBezTo>
                          <a:pt x="9" y="67"/>
                          <a:pt x="12" y="70"/>
                          <a:pt x="15" y="72"/>
                        </a:cubicBezTo>
                        <a:cubicBezTo>
                          <a:pt x="15" y="72"/>
                          <a:pt x="15" y="73"/>
                          <a:pt x="15" y="73"/>
                        </a:cubicBezTo>
                        <a:cubicBezTo>
                          <a:pt x="15" y="73"/>
                          <a:pt x="15" y="73"/>
                          <a:pt x="15" y="73"/>
                        </a:cubicBezTo>
                        <a:cubicBezTo>
                          <a:pt x="15" y="73"/>
                          <a:pt x="15" y="73"/>
                          <a:pt x="15" y="73"/>
                        </a:cubicBezTo>
                        <a:cubicBezTo>
                          <a:pt x="15" y="73"/>
                          <a:pt x="15" y="73"/>
                          <a:pt x="16" y="73"/>
                        </a:cubicBezTo>
                        <a:cubicBezTo>
                          <a:pt x="16" y="73"/>
                          <a:pt x="16" y="73"/>
                          <a:pt x="16" y="73"/>
                        </a:cubicBezTo>
                        <a:cubicBezTo>
                          <a:pt x="21" y="75"/>
                          <a:pt x="27" y="78"/>
                          <a:pt x="32" y="79"/>
                        </a:cubicBezTo>
                        <a:cubicBezTo>
                          <a:pt x="32" y="79"/>
                          <a:pt x="32" y="79"/>
                          <a:pt x="33" y="79"/>
                        </a:cubicBezTo>
                        <a:cubicBezTo>
                          <a:pt x="36" y="80"/>
                          <a:pt x="38" y="81"/>
                          <a:pt x="41" y="81"/>
                        </a:cubicBezTo>
                        <a:cubicBezTo>
                          <a:pt x="55" y="81"/>
                          <a:pt x="68" y="72"/>
                          <a:pt x="74" y="60"/>
                        </a:cubicBezTo>
                        <a:close/>
                        <a:moveTo>
                          <a:pt x="75" y="39"/>
                        </a:moveTo>
                        <a:cubicBezTo>
                          <a:pt x="75" y="46"/>
                          <a:pt x="74" y="52"/>
                          <a:pt x="71" y="59"/>
                        </a:cubicBezTo>
                        <a:cubicBezTo>
                          <a:pt x="66" y="70"/>
                          <a:pt x="53" y="77"/>
                          <a:pt x="41" y="77"/>
                        </a:cubicBezTo>
                        <a:cubicBezTo>
                          <a:pt x="36" y="77"/>
                          <a:pt x="32" y="76"/>
                          <a:pt x="27" y="73"/>
                        </a:cubicBezTo>
                        <a:cubicBezTo>
                          <a:pt x="17" y="67"/>
                          <a:pt x="12" y="55"/>
                          <a:pt x="12" y="44"/>
                        </a:cubicBezTo>
                        <a:cubicBezTo>
                          <a:pt x="12" y="39"/>
                          <a:pt x="13" y="34"/>
                          <a:pt x="15" y="29"/>
                        </a:cubicBezTo>
                        <a:cubicBezTo>
                          <a:pt x="18" y="23"/>
                          <a:pt x="22" y="17"/>
                          <a:pt x="28" y="13"/>
                        </a:cubicBezTo>
                        <a:cubicBezTo>
                          <a:pt x="33" y="9"/>
                          <a:pt x="40" y="6"/>
                          <a:pt x="47" y="6"/>
                        </a:cubicBezTo>
                        <a:cubicBezTo>
                          <a:pt x="51" y="6"/>
                          <a:pt x="55" y="7"/>
                          <a:pt x="60" y="10"/>
                        </a:cubicBezTo>
                        <a:cubicBezTo>
                          <a:pt x="70" y="17"/>
                          <a:pt x="75" y="28"/>
                          <a:pt x="75" y="39"/>
                        </a:cubicBezTo>
                        <a:close/>
                        <a:moveTo>
                          <a:pt x="14" y="67"/>
                        </a:moveTo>
                        <a:cubicBezTo>
                          <a:pt x="15" y="67"/>
                          <a:pt x="15" y="67"/>
                          <a:pt x="16" y="67"/>
                        </a:cubicBezTo>
                        <a:cubicBezTo>
                          <a:pt x="16" y="67"/>
                          <a:pt x="17" y="68"/>
                          <a:pt x="17" y="68"/>
                        </a:cubicBezTo>
                        <a:cubicBezTo>
                          <a:pt x="17" y="68"/>
                          <a:pt x="17" y="68"/>
                          <a:pt x="17" y="68"/>
                        </a:cubicBezTo>
                        <a:cubicBezTo>
                          <a:pt x="17" y="68"/>
                          <a:pt x="17" y="68"/>
                          <a:pt x="17" y="68"/>
                        </a:cubicBezTo>
                        <a:cubicBezTo>
                          <a:pt x="16" y="68"/>
                          <a:pt x="16" y="68"/>
                          <a:pt x="16" y="68"/>
                        </a:cubicBezTo>
                        <a:cubicBezTo>
                          <a:pt x="16" y="68"/>
                          <a:pt x="16" y="68"/>
                          <a:pt x="15" y="68"/>
                        </a:cubicBezTo>
                        <a:cubicBezTo>
                          <a:pt x="15" y="68"/>
                          <a:pt x="14" y="68"/>
                          <a:pt x="14" y="67"/>
                        </a:cubicBezTo>
                        <a:close/>
                        <a:moveTo>
                          <a:pt x="11" y="64"/>
                        </a:moveTo>
                        <a:cubicBezTo>
                          <a:pt x="12" y="64"/>
                          <a:pt x="13" y="64"/>
                          <a:pt x="14" y="64"/>
                        </a:cubicBezTo>
                        <a:cubicBezTo>
                          <a:pt x="14" y="64"/>
                          <a:pt x="14" y="65"/>
                          <a:pt x="15" y="65"/>
                        </a:cubicBezTo>
                        <a:cubicBezTo>
                          <a:pt x="14" y="65"/>
                          <a:pt x="13" y="66"/>
                          <a:pt x="13" y="66"/>
                        </a:cubicBezTo>
                        <a:cubicBezTo>
                          <a:pt x="12" y="65"/>
                          <a:pt x="12" y="65"/>
                          <a:pt x="11" y="64"/>
                        </a:cubicBezTo>
                        <a:close/>
                        <a:moveTo>
                          <a:pt x="9" y="61"/>
                        </a:moveTo>
                        <a:cubicBezTo>
                          <a:pt x="10" y="61"/>
                          <a:pt x="11" y="61"/>
                          <a:pt x="12" y="61"/>
                        </a:cubicBezTo>
                        <a:cubicBezTo>
                          <a:pt x="12" y="61"/>
                          <a:pt x="12" y="62"/>
                          <a:pt x="13" y="62"/>
                        </a:cubicBezTo>
                        <a:cubicBezTo>
                          <a:pt x="12" y="62"/>
                          <a:pt x="11" y="62"/>
                          <a:pt x="10" y="62"/>
                        </a:cubicBezTo>
                        <a:cubicBezTo>
                          <a:pt x="10" y="62"/>
                          <a:pt x="9" y="62"/>
                          <a:pt x="9" y="61"/>
                        </a:cubicBezTo>
                        <a:close/>
                        <a:moveTo>
                          <a:pt x="9" y="21"/>
                        </a:moveTo>
                        <a:cubicBezTo>
                          <a:pt x="11" y="21"/>
                          <a:pt x="13" y="21"/>
                          <a:pt x="16" y="21"/>
                        </a:cubicBezTo>
                        <a:cubicBezTo>
                          <a:pt x="15" y="22"/>
                          <a:pt x="14" y="23"/>
                          <a:pt x="14" y="24"/>
                        </a:cubicBezTo>
                        <a:cubicBezTo>
                          <a:pt x="12" y="24"/>
                          <a:pt x="11" y="24"/>
                          <a:pt x="9" y="24"/>
                        </a:cubicBezTo>
                        <a:cubicBezTo>
                          <a:pt x="9" y="25"/>
                          <a:pt x="8" y="25"/>
                          <a:pt x="7" y="25"/>
                        </a:cubicBezTo>
                        <a:cubicBezTo>
                          <a:pt x="8" y="23"/>
                          <a:pt x="8" y="22"/>
                          <a:pt x="9" y="21"/>
                        </a:cubicBezTo>
                        <a:close/>
                        <a:moveTo>
                          <a:pt x="5" y="52"/>
                        </a:moveTo>
                        <a:cubicBezTo>
                          <a:pt x="6" y="52"/>
                          <a:pt x="8" y="52"/>
                          <a:pt x="9" y="51"/>
                        </a:cubicBezTo>
                        <a:cubicBezTo>
                          <a:pt x="9" y="52"/>
                          <a:pt x="9" y="52"/>
                          <a:pt x="9" y="53"/>
                        </a:cubicBezTo>
                        <a:cubicBezTo>
                          <a:pt x="8" y="53"/>
                          <a:pt x="6" y="53"/>
                          <a:pt x="5" y="53"/>
                        </a:cubicBezTo>
                        <a:cubicBezTo>
                          <a:pt x="5" y="53"/>
                          <a:pt x="5" y="52"/>
                          <a:pt x="5" y="52"/>
                        </a:cubicBezTo>
                        <a:close/>
                        <a:moveTo>
                          <a:pt x="3" y="41"/>
                        </a:moveTo>
                        <a:cubicBezTo>
                          <a:pt x="3" y="40"/>
                          <a:pt x="3" y="39"/>
                          <a:pt x="3" y="37"/>
                        </a:cubicBezTo>
                        <a:cubicBezTo>
                          <a:pt x="5" y="37"/>
                          <a:pt x="7" y="36"/>
                          <a:pt x="9" y="36"/>
                        </a:cubicBezTo>
                        <a:cubicBezTo>
                          <a:pt x="9" y="38"/>
                          <a:pt x="8" y="40"/>
                          <a:pt x="8" y="42"/>
                        </a:cubicBezTo>
                        <a:cubicBezTo>
                          <a:pt x="7" y="42"/>
                          <a:pt x="5" y="42"/>
                          <a:pt x="3" y="43"/>
                        </a:cubicBezTo>
                        <a:cubicBezTo>
                          <a:pt x="3" y="42"/>
                          <a:pt x="3" y="42"/>
                          <a:pt x="3" y="41"/>
                        </a:cubicBezTo>
                        <a:close/>
                        <a:moveTo>
                          <a:pt x="6" y="26"/>
                        </a:moveTo>
                        <a:cubicBezTo>
                          <a:pt x="7" y="26"/>
                          <a:pt x="8" y="26"/>
                          <a:pt x="10" y="26"/>
                        </a:cubicBezTo>
                        <a:cubicBezTo>
                          <a:pt x="11" y="26"/>
                          <a:pt x="12" y="26"/>
                          <a:pt x="13" y="26"/>
                        </a:cubicBezTo>
                        <a:cubicBezTo>
                          <a:pt x="12" y="27"/>
                          <a:pt x="12" y="27"/>
                          <a:pt x="12" y="28"/>
                        </a:cubicBezTo>
                        <a:cubicBezTo>
                          <a:pt x="11" y="28"/>
                          <a:pt x="11" y="29"/>
                          <a:pt x="11" y="30"/>
                        </a:cubicBezTo>
                        <a:cubicBezTo>
                          <a:pt x="9" y="30"/>
                          <a:pt x="7" y="30"/>
                          <a:pt x="5" y="30"/>
                        </a:cubicBezTo>
                        <a:cubicBezTo>
                          <a:pt x="5" y="29"/>
                          <a:pt x="6" y="28"/>
                          <a:pt x="6" y="26"/>
                        </a:cubicBezTo>
                        <a:close/>
                        <a:moveTo>
                          <a:pt x="4" y="32"/>
                        </a:moveTo>
                        <a:cubicBezTo>
                          <a:pt x="6" y="32"/>
                          <a:pt x="8" y="31"/>
                          <a:pt x="10" y="31"/>
                        </a:cubicBezTo>
                        <a:cubicBezTo>
                          <a:pt x="10" y="32"/>
                          <a:pt x="10" y="33"/>
                          <a:pt x="9" y="34"/>
                        </a:cubicBezTo>
                        <a:cubicBezTo>
                          <a:pt x="7" y="35"/>
                          <a:pt x="5" y="35"/>
                          <a:pt x="3" y="36"/>
                        </a:cubicBezTo>
                        <a:cubicBezTo>
                          <a:pt x="4" y="34"/>
                          <a:pt x="4" y="33"/>
                          <a:pt x="4" y="32"/>
                        </a:cubicBezTo>
                        <a:close/>
                        <a:moveTo>
                          <a:pt x="8" y="44"/>
                        </a:moveTo>
                        <a:cubicBezTo>
                          <a:pt x="8" y="44"/>
                          <a:pt x="8" y="44"/>
                          <a:pt x="8" y="44"/>
                        </a:cubicBezTo>
                        <a:cubicBezTo>
                          <a:pt x="8" y="46"/>
                          <a:pt x="8" y="48"/>
                          <a:pt x="9" y="50"/>
                        </a:cubicBezTo>
                        <a:cubicBezTo>
                          <a:pt x="7" y="50"/>
                          <a:pt x="6" y="50"/>
                          <a:pt x="4" y="50"/>
                        </a:cubicBezTo>
                        <a:cubicBezTo>
                          <a:pt x="4" y="48"/>
                          <a:pt x="3" y="46"/>
                          <a:pt x="3" y="44"/>
                        </a:cubicBezTo>
                        <a:cubicBezTo>
                          <a:pt x="5" y="44"/>
                          <a:pt x="7" y="44"/>
                          <a:pt x="8" y="44"/>
                        </a:cubicBezTo>
                        <a:close/>
                        <a:moveTo>
                          <a:pt x="10" y="54"/>
                        </a:moveTo>
                        <a:cubicBezTo>
                          <a:pt x="10" y="55"/>
                          <a:pt x="10" y="56"/>
                          <a:pt x="10" y="56"/>
                        </a:cubicBezTo>
                        <a:cubicBezTo>
                          <a:pt x="9" y="57"/>
                          <a:pt x="8" y="57"/>
                          <a:pt x="7" y="57"/>
                        </a:cubicBezTo>
                        <a:cubicBezTo>
                          <a:pt x="6" y="56"/>
                          <a:pt x="6" y="56"/>
                          <a:pt x="6" y="55"/>
                        </a:cubicBezTo>
                        <a:cubicBezTo>
                          <a:pt x="7" y="55"/>
                          <a:pt x="8" y="55"/>
                          <a:pt x="10" y="54"/>
                        </a:cubicBezTo>
                        <a:close/>
                        <a:moveTo>
                          <a:pt x="8" y="59"/>
                        </a:moveTo>
                        <a:cubicBezTo>
                          <a:pt x="9" y="58"/>
                          <a:pt x="10" y="58"/>
                          <a:pt x="11" y="58"/>
                        </a:cubicBezTo>
                        <a:cubicBezTo>
                          <a:pt x="11" y="58"/>
                          <a:pt x="11" y="59"/>
                          <a:pt x="11" y="59"/>
                        </a:cubicBezTo>
                        <a:cubicBezTo>
                          <a:pt x="10" y="59"/>
                          <a:pt x="9" y="59"/>
                          <a:pt x="8" y="59"/>
                        </a:cubicBezTo>
                        <a:cubicBezTo>
                          <a:pt x="8" y="59"/>
                          <a:pt x="8" y="59"/>
                          <a:pt x="8" y="59"/>
                        </a:cubicBezTo>
                        <a:close/>
                        <a:moveTo>
                          <a:pt x="17" y="70"/>
                        </a:moveTo>
                        <a:cubicBezTo>
                          <a:pt x="18" y="70"/>
                          <a:pt x="18" y="70"/>
                          <a:pt x="18" y="70"/>
                        </a:cubicBezTo>
                        <a:cubicBezTo>
                          <a:pt x="19" y="70"/>
                          <a:pt x="19" y="71"/>
                          <a:pt x="19" y="71"/>
                        </a:cubicBezTo>
                        <a:cubicBezTo>
                          <a:pt x="18" y="71"/>
                          <a:pt x="18" y="70"/>
                          <a:pt x="17" y="70"/>
                        </a:cubicBezTo>
                        <a:close/>
                        <a:moveTo>
                          <a:pt x="19" y="10"/>
                        </a:moveTo>
                        <a:cubicBezTo>
                          <a:pt x="21" y="10"/>
                          <a:pt x="23" y="11"/>
                          <a:pt x="25" y="11"/>
                        </a:cubicBezTo>
                        <a:cubicBezTo>
                          <a:pt x="25" y="11"/>
                          <a:pt x="24" y="12"/>
                          <a:pt x="24" y="12"/>
                        </a:cubicBezTo>
                        <a:cubicBezTo>
                          <a:pt x="22" y="12"/>
                          <a:pt x="21" y="12"/>
                          <a:pt x="19" y="12"/>
                        </a:cubicBezTo>
                        <a:cubicBezTo>
                          <a:pt x="19" y="12"/>
                          <a:pt x="18" y="12"/>
                          <a:pt x="17" y="12"/>
                        </a:cubicBezTo>
                        <a:cubicBezTo>
                          <a:pt x="18" y="11"/>
                          <a:pt x="18" y="11"/>
                          <a:pt x="19" y="10"/>
                        </a:cubicBezTo>
                        <a:close/>
                        <a:moveTo>
                          <a:pt x="23" y="8"/>
                        </a:moveTo>
                        <a:cubicBezTo>
                          <a:pt x="25" y="8"/>
                          <a:pt x="26" y="8"/>
                          <a:pt x="28" y="9"/>
                        </a:cubicBezTo>
                        <a:cubicBezTo>
                          <a:pt x="28" y="9"/>
                          <a:pt x="27" y="9"/>
                          <a:pt x="27" y="9"/>
                        </a:cubicBezTo>
                        <a:cubicBezTo>
                          <a:pt x="25" y="9"/>
                          <a:pt x="23" y="9"/>
                          <a:pt x="21" y="9"/>
                        </a:cubicBezTo>
                        <a:cubicBezTo>
                          <a:pt x="22" y="8"/>
                          <a:pt x="22" y="8"/>
                          <a:pt x="23" y="8"/>
                        </a:cubicBezTo>
                        <a:close/>
                        <a:moveTo>
                          <a:pt x="28" y="5"/>
                        </a:moveTo>
                        <a:cubicBezTo>
                          <a:pt x="30" y="5"/>
                          <a:pt x="31" y="6"/>
                          <a:pt x="33" y="6"/>
                        </a:cubicBezTo>
                        <a:cubicBezTo>
                          <a:pt x="33" y="6"/>
                          <a:pt x="33" y="6"/>
                          <a:pt x="33" y="6"/>
                        </a:cubicBezTo>
                        <a:cubicBezTo>
                          <a:pt x="32" y="6"/>
                          <a:pt x="31" y="7"/>
                          <a:pt x="30" y="8"/>
                        </a:cubicBezTo>
                        <a:cubicBezTo>
                          <a:pt x="28" y="7"/>
                          <a:pt x="27" y="7"/>
                          <a:pt x="25" y="6"/>
                        </a:cubicBezTo>
                        <a:cubicBezTo>
                          <a:pt x="26" y="6"/>
                          <a:pt x="27" y="5"/>
                          <a:pt x="28" y="5"/>
                        </a:cubicBezTo>
                        <a:close/>
                        <a:moveTo>
                          <a:pt x="34" y="3"/>
                        </a:moveTo>
                        <a:cubicBezTo>
                          <a:pt x="35" y="4"/>
                          <a:pt x="36" y="4"/>
                          <a:pt x="37" y="4"/>
                        </a:cubicBezTo>
                        <a:cubicBezTo>
                          <a:pt x="37" y="4"/>
                          <a:pt x="37" y="4"/>
                          <a:pt x="37" y="4"/>
                        </a:cubicBezTo>
                        <a:cubicBezTo>
                          <a:pt x="36" y="4"/>
                          <a:pt x="36" y="5"/>
                          <a:pt x="35" y="5"/>
                        </a:cubicBezTo>
                        <a:cubicBezTo>
                          <a:pt x="34" y="5"/>
                          <a:pt x="34" y="4"/>
                          <a:pt x="33" y="4"/>
                        </a:cubicBezTo>
                        <a:cubicBezTo>
                          <a:pt x="32" y="4"/>
                          <a:pt x="32" y="4"/>
                          <a:pt x="31" y="4"/>
                        </a:cubicBezTo>
                        <a:cubicBezTo>
                          <a:pt x="32" y="4"/>
                          <a:pt x="33" y="4"/>
                          <a:pt x="34" y="3"/>
                        </a:cubicBezTo>
                        <a:close/>
                        <a:moveTo>
                          <a:pt x="16" y="13"/>
                        </a:moveTo>
                        <a:cubicBezTo>
                          <a:pt x="17" y="14"/>
                          <a:pt x="18" y="14"/>
                          <a:pt x="19" y="14"/>
                        </a:cubicBezTo>
                        <a:cubicBezTo>
                          <a:pt x="20" y="14"/>
                          <a:pt x="21" y="14"/>
                          <a:pt x="22" y="14"/>
                        </a:cubicBezTo>
                        <a:cubicBezTo>
                          <a:pt x="20" y="16"/>
                          <a:pt x="18" y="18"/>
                          <a:pt x="17" y="20"/>
                        </a:cubicBezTo>
                        <a:cubicBezTo>
                          <a:pt x="15" y="20"/>
                          <a:pt x="13" y="19"/>
                          <a:pt x="10" y="19"/>
                        </a:cubicBezTo>
                        <a:cubicBezTo>
                          <a:pt x="12" y="17"/>
                          <a:pt x="14" y="15"/>
                          <a:pt x="16"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0" name="Freeform 206"/>
                  <p:cNvSpPr>
                    <a:spLocks noEditPoints="1"/>
                  </p:cNvSpPr>
                  <p:nvPr>
                    <p:custDataLst>
                      <p:tags r:id="rId47"/>
                    </p:custDataLst>
                  </p:nvPr>
                </p:nvSpPr>
                <p:spPr bwMode="auto">
                  <a:xfrm>
                    <a:off x="2964" y="3194"/>
                    <a:ext cx="135" cy="152"/>
                  </a:xfrm>
                  <a:custGeom>
                    <a:avLst/>
                    <a:gdLst>
                      <a:gd name="T0" fmla="*/ 2 w 57"/>
                      <a:gd name="T1" fmla="*/ 20 h 64"/>
                      <a:gd name="T2" fmla="*/ 14 w 57"/>
                      <a:gd name="T3" fmla="*/ 60 h 64"/>
                      <a:gd name="T4" fmla="*/ 53 w 57"/>
                      <a:gd name="T5" fmla="*/ 47 h 64"/>
                      <a:gd name="T6" fmla="*/ 44 w 57"/>
                      <a:gd name="T7" fmla="*/ 4 h 64"/>
                      <a:gd name="T8" fmla="*/ 14 w 57"/>
                      <a:gd name="T9" fmla="*/ 6 h 64"/>
                      <a:gd name="T10" fmla="*/ 5 w 57"/>
                      <a:gd name="T11" fmla="*/ 22 h 64"/>
                      <a:gd name="T12" fmla="*/ 31 w 57"/>
                      <a:gd name="T13" fmla="*/ 3 h 64"/>
                      <a:gd name="T14" fmla="*/ 34 w 57"/>
                      <a:gd name="T15" fmla="*/ 4 h 64"/>
                      <a:gd name="T16" fmla="*/ 50 w 57"/>
                      <a:gd name="T17" fmla="*/ 28 h 64"/>
                      <a:gd name="T18" fmla="*/ 50 w 57"/>
                      <a:gd name="T19" fmla="*/ 29 h 64"/>
                      <a:gd name="T20" fmla="*/ 22 w 57"/>
                      <a:gd name="T21" fmla="*/ 59 h 64"/>
                      <a:gd name="T22" fmla="*/ 21 w 57"/>
                      <a:gd name="T23" fmla="*/ 60 h 64"/>
                      <a:gd name="T24" fmla="*/ 3 w 57"/>
                      <a:gd name="T25" fmla="*/ 33 h 64"/>
                      <a:gd name="T26" fmla="*/ 50 w 57"/>
                      <a:gd name="T27" fmla="*/ 45 h 64"/>
                      <a:gd name="T28" fmla="*/ 52 w 57"/>
                      <a:gd name="T29" fmla="*/ 41 h 64"/>
                      <a:gd name="T30" fmla="*/ 54 w 57"/>
                      <a:gd name="T31" fmla="*/ 28 h 64"/>
                      <a:gd name="T32" fmla="*/ 53 w 57"/>
                      <a:gd name="T33" fmla="*/ 24 h 64"/>
                      <a:gd name="T34" fmla="*/ 54 w 57"/>
                      <a:gd name="T35" fmla="*/ 28 h 64"/>
                      <a:gd name="T36" fmla="*/ 51 w 57"/>
                      <a:gd name="T37" fmla="*/ 40 h 64"/>
                      <a:gd name="T38" fmla="*/ 53 w 57"/>
                      <a:gd name="T39" fmla="*/ 36 h 64"/>
                      <a:gd name="T40" fmla="*/ 53 w 57"/>
                      <a:gd name="T41" fmla="*/ 34 h 64"/>
                      <a:gd name="T42" fmla="*/ 54 w 57"/>
                      <a:gd name="T43" fmla="*/ 30 h 64"/>
                      <a:gd name="T44" fmla="*/ 54 w 57"/>
                      <a:gd name="T45" fmla="*/ 34 h 64"/>
                      <a:gd name="T46" fmla="*/ 52 w 57"/>
                      <a:gd name="T47" fmla="*/ 23 h 64"/>
                      <a:gd name="T48" fmla="*/ 52 w 57"/>
                      <a:gd name="T49" fmla="*/ 19 h 64"/>
                      <a:gd name="T50" fmla="*/ 52 w 57"/>
                      <a:gd name="T51" fmla="*/ 23 h 64"/>
                      <a:gd name="T52" fmla="*/ 50 w 57"/>
                      <a:gd name="T53" fmla="*/ 16 h 64"/>
                      <a:gd name="T54" fmla="*/ 51 w 57"/>
                      <a:gd name="T55" fmla="*/ 18 h 64"/>
                      <a:gd name="T56" fmla="*/ 49 w 57"/>
                      <a:gd name="T57" fmla="*/ 14 h 64"/>
                      <a:gd name="T58" fmla="*/ 49 w 57"/>
                      <a:gd name="T59" fmla="*/ 14 h 64"/>
                      <a:gd name="T60" fmla="*/ 49 w 57"/>
                      <a:gd name="T61" fmla="*/ 14 h 64"/>
                      <a:gd name="T62" fmla="*/ 43 w 57"/>
                      <a:gd name="T63" fmla="*/ 55 h 64"/>
                      <a:gd name="T64" fmla="*/ 42 w 57"/>
                      <a:gd name="T65" fmla="*/ 55 h 64"/>
                      <a:gd name="T66" fmla="*/ 44 w 57"/>
                      <a:gd name="T67" fmla="*/ 53 h 64"/>
                      <a:gd name="T68" fmla="*/ 47 w 57"/>
                      <a:gd name="T69" fmla="*/ 51 h 64"/>
                      <a:gd name="T70" fmla="*/ 48 w 57"/>
                      <a:gd name="T71" fmla="*/ 49 h 64"/>
                      <a:gd name="T72" fmla="*/ 48 w 57"/>
                      <a:gd name="T73" fmla="*/ 49 h 64"/>
                      <a:gd name="T74" fmla="*/ 49 w 57"/>
                      <a:gd name="T75" fmla="*/ 46 h 64"/>
                      <a:gd name="T76" fmla="*/ 48 w 57"/>
                      <a:gd name="T77"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 h="64">
                        <a:moveTo>
                          <a:pt x="14" y="6"/>
                        </a:moveTo>
                        <a:cubicBezTo>
                          <a:pt x="9" y="10"/>
                          <a:pt x="5" y="15"/>
                          <a:pt x="2" y="20"/>
                        </a:cubicBezTo>
                        <a:cubicBezTo>
                          <a:pt x="1" y="24"/>
                          <a:pt x="0" y="29"/>
                          <a:pt x="0" y="33"/>
                        </a:cubicBezTo>
                        <a:cubicBezTo>
                          <a:pt x="0" y="44"/>
                          <a:pt x="5" y="54"/>
                          <a:pt x="14" y="60"/>
                        </a:cubicBezTo>
                        <a:cubicBezTo>
                          <a:pt x="18" y="62"/>
                          <a:pt x="22" y="64"/>
                          <a:pt x="27" y="64"/>
                        </a:cubicBezTo>
                        <a:cubicBezTo>
                          <a:pt x="38" y="64"/>
                          <a:pt x="49" y="57"/>
                          <a:pt x="53" y="47"/>
                        </a:cubicBezTo>
                        <a:cubicBezTo>
                          <a:pt x="56" y="41"/>
                          <a:pt x="57" y="35"/>
                          <a:pt x="57" y="30"/>
                        </a:cubicBezTo>
                        <a:cubicBezTo>
                          <a:pt x="57" y="20"/>
                          <a:pt x="53" y="10"/>
                          <a:pt x="44" y="4"/>
                        </a:cubicBezTo>
                        <a:cubicBezTo>
                          <a:pt x="40" y="1"/>
                          <a:pt x="35" y="0"/>
                          <a:pt x="31" y="0"/>
                        </a:cubicBezTo>
                        <a:cubicBezTo>
                          <a:pt x="25" y="0"/>
                          <a:pt x="19" y="2"/>
                          <a:pt x="14" y="6"/>
                        </a:cubicBezTo>
                        <a:close/>
                        <a:moveTo>
                          <a:pt x="3" y="33"/>
                        </a:moveTo>
                        <a:cubicBezTo>
                          <a:pt x="3" y="29"/>
                          <a:pt x="4" y="25"/>
                          <a:pt x="5" y="22"/>
                        </a:cubicBezTo>
                        <a:cubicBezTo>
                          <a:pt x="8" y="17"/>
                          <a:pt x="12" y="12"/>
                          <a:pt x="16" y="9"/>
                        </a:cubicBezTo>
                        <a:cubicBezTo>
                          <a:pt x="21" y="5"/>
                          <a:pt x="26" y="3"/>
                          <a:pt x="31" y="3"/>
                        </a:cubicBezTo>
                        <a:cubicBezTo>
                          <a:pt x="32" y="3"/>
                          <a:pt x="32" y="3"/>
                          <a:pt x="33" y="3"/>
                        </a:cubicBezTo>
                        <a:cubicBezTo>
                          <a:pt x="33" y="3"/>
                          <a:pt x="33" y="3"/>
                          <a:pt x="34" y="4"/>
                        </a:cubicBezTo>
                        <a:cubicBezTo>
                          <a:pt x="35" y="4"/>
                          <a:pt x="36" y="5"/>
                          <a:pt x="37" y="5"/>
                        </a:cubicBezTo>
                        <a:cubicBezTo>
                          <a:pt x="45" y="11"/>
                          <a:pt x="49" y="19"/>
                          <a:pt x="50" y="28"/>
                        </a:cubicBezTo>
                        <a:cubicBezTo>
                          <a:pt x="49" y="28"/>
                          <a:pt x="49" y="28"/>
                          <a:pt x="49" y="28"/>
                        </a:cubicBezTo>
                        <a:cubicBezTo>
                          <a:pt x="49" y="29"/>
                          <a:pt x="49" y="29"/>
                          <a:pt x="50" y="29"/>
                        </a:cubicBezTo>
                        <a:cubicBezTo>
                          <a:pt x="50" y="34"/>
                          <a:pt x="48" y="40"/>
                          <a:pt x="46" y="45"/>
                        </a:cubicBezTo>
                        <a:cubicBezTo>
                          <a:pt x="42" y="54"/>
                          <a:pt x="32" y="60"/>
                          <a:pt x="22" y="59"/>
                        </a:cubicBezTo>
                        <a:cubicBezTo>
                          <a:pt x="22" y="59"/>
                          <a:pt x="22" y="59"/>
                          <a:pt x="21" y="59"/>
                        </a:cubicBezTo>
                        <a:cubicBezTo>
                          <a:pt x="21" y="59"/>
                          <a:pt x="21" y="59"/>
                          <a:pt x="21" y="60"/>
                        </a:cubicBezTo>
                        <a:cubicBezTo>
                          <a:pt x="19" y="59"/>
                          <a:pt x="17" y="58"/>
                          <a:pt x="16" y="57"/>
                        </a:cubicBezTo>
                        <a:cubicBezTo>
                          <a:pt x="7" y="52"/>
                          <a:pt x="3" y="43"/>
                          <a:pt x="3" y="33"/>
                        </a:cubicBezTo>
                        <a:close/>
                        <a:moveTo>
                          <a:pt x="51" y="45"/>
                        </a:moveTo>
                        <a:cubicBezTo>
                          <a:pt x="50" y="45"/>
                          <a:pt x="50" y="45"/>
                          <a:pt x="50" y="45"/>
                        </a:cubicBezTo>
                        <a:cubicBezTo>
                          <a:pt x="50" y="44"/>
                          <a:pt x="51" y="42"/>
                          <a:pt x="51" y="41"/>
                        </a:cubicBezTo>
                        <a:cubicBezTo>
                          <a:pt x="51" y="41"/>
                          <a:pt x="52" y="41"/>
                          <a:pt x="52" y="41"/>
                        </a:cubicBezTo>
                        <a:cubicBezTo>
                          <a:pt x="52" y="42"/>
                          <a:pt x="51" y="44"/>
                          <a:pt x="51" y="45"/>
                        </a:cubicBezTo>
                        <a:close/>
                        <a:moveTo>
                          <a:pt x="54" y="28"/>
                        </a:moveTo>
                        <a:cubicBezTo>
                          <a:pt x="54" y="28"/>
                          <a:pt x="53" y="28"/>
                          <a:pt x="53" y="28"/>
                        </a:cubicBezTo>
                        <a:cubicBezTo>
                          <a:pt x="53" y="27"/>
                          <a:pt x="53" y="26"/>
                          <a:pt x="53" y="24"/>
                        </a:cubicBezTo>
                        <a:cubicBezTo>
                          <a:pt x="53" y="25"/>
                          <a:pt x="53" y="25"/>
                          <a:pt x="54" y="25"/>
                        </a:cubicBezTo>
                        <a:cubicBezTo>
                          <a:pt x="54" y="26"/>
                          <a:pt x="54" y="27"/>
                          <a:pt x="54" y="28"/>
                        </a:cubicBezTo>
                        <a:close/>
                        <a:moveTo>
                          <a:pt x="52" y="40"/>
                        </a:moveTo>
                        <a:cubicBezTo>
                          <a:pt x="52" y="40"/>
                          <a:pt x="52" y="40"/>
                          <a:pt x="51" y="40"/>
                        </a:cubicBezTo>
                        <a:cubicBezTo>
                          <a:pt x="52" y="38"/>
                          <a:pt x="52" y="37"/>
                          <a:pt x="52" y="36"/>
                        </a:cubicBezTo>
                        <a:cubicBezTo>
                          <a:pt x="53" y="36"/>
                          <a:pt x="53" y="36"/>
                          <a:pt x="53" y="36"/>
                        </a:cubicBezTo>
                        <a:cubicBezTo>
                          <a:pt x="53" y="37"/>
                          <a:pt x="53" y="38"/>
                          <a:pt x="52" y="40"/>
                        </a:cubicBezTo>
                        <a:close/>
                        <a:moveTo>
                          <a:pt x="53" y="34"/>
                        </a:moveTo>
                        <a:cubicBezTo>
                          <a:pt x="53" y="33"/>
                          <a:pt x="53" y="31"/>
                          <a:pt x="53" y="29"/>
                        </a:cubicBezTo>
                        <a:cubicBezTo>
                          <a:pt x="53" y="30"/>
                          <a:pt x="54" y="30"/>
                          <a:pt x="54" y="30"/>
                        </a:cubicBezTo>
                        <a:cubicBezTo>
                          <a:pt x="54" y="30"/>
                          <a:pt x="54" y="30"/>
                          <a:pt x="54" y="30"/>
                        </a:cubicBezTo>
                        <a:cubicBezTo>
                          <a:pt x="54" y="31"/>
                          <a:pt x="54" y="33"/>
                          <a:pt x="54" y="34"/>
                        </a:cubicBezTo>
                        <a:cubicBezTo>
                          <a:pt x="53" y="34"/>
                          <a:pt x="53" y="34"/>
                          <a:pt x="53" y="34"/>
                        </a:cubicBezTo>
                        <a:close/>
                        <a:moveTo>
                          <a:pt x="52" y="23"/>
                        </a:moveTo>
                        <a:cubicBezTo>
                          <a:pt x="52" y="22"/>
                          <a:pt x="52" y="20"/>
                          <a:pt x="52" y="19"/>
                        </a:cubicBezTo>
                        <a:cubicBezTo>
                          <a:pt x="52" y="19"/>
                          <a:pt x="52" y="19"/>
                          <a:pt x="52" y="19"/>
                        </a:cubicBezTo>
                        <a:cubicBezTo>
                          <a:pt x="53" y="21"/>
                          <a:pt x="53" y="22"/>
                          <a:pt x="53" y="23"/>
                        </a:cubicBezTo>
                        <a:cubicBezTo>
                          <a:pt x="53" y="23"/>
                          <a:pt x="53" y="23"/>
                          <a:pt x="52" y="23"/>
                        </a:cubicBezTo>
                        <a:close/>
                        <a:moveTo>
                          <a:pt x="51" y="18"/>
                        </a:moveTo>
                        <a:cubicBezTo>
                          <a:pt x="51" y="17"/>
                          <a:pt x="50" y="16"/>
                          <a:pt x="50" y="16"/>
                        </a:cubicBezTo>
                        <a:cubicBezTo>
                          <a:pt x="50" y="16"/>
                          <a:pt x="50" y="16"/>
                          <a:pt x="50" y="16"/>
                        </a:cubicBezTo>
                        <a:cubicBezTo>
                          <a:pt x="51" y="16"/>
                          <a:pt x="51" y="17"/>
                          <a:pt x="51" y="18"/>
                        </a:cubicBezTo>
                        <a:cubicBezTo>
                          <a:pt x="51" y="18"/>
                          <a:pt x="51" y="18"/>
                          <a:pt x="51" y="18"/>
                        </a:cubicBezTo>
                        <a:close/>
                        <a:moveTo>
                          <a:pt x="49" y="14"/>
                        </a:moveTo>
                        <a:cubicBezTo>
                          <a:pt x="49" y="14"/>
                          <a:pt x="49" y="14"/>
                          <a:pt x="49" y="14"/>
                        </a:cubicBezTo>
                        <a:cubicBezTo>
                          <a:pt x="49" y="14"/>
                          <a:pt x="49" y="14"/>
                          <a:pt x="49" y="14"/>
                        </a:cubicBezTo>
                        <a:cubicBezTo>
                          <a:pt x="49" y="14"/>
                          <a:pt x="49" y="14"/>
                          <a:pt x="49" y="14"/>
                        </a:cubicBezTo>
                        <a:cubicBezTo>
                          <a:pt x="49" y="14"/>
                          <a:pt x="49" y="14"/>
                          <a:pt x="49" y="14"/>
                        </a:cubicBezTo>
                        <a:close/>
                        <a:moveTo>
                          <a:pt x="42" y="55"/>
                        </a:moveTo>
                        <a:cubicBezTo>
                          <a:pt x="42" y="55"/>
                          <a:pt x="42" y="55"/>
                          <a:pt x="43" y="55"/>
                        </a:cubicBezTo>
                        <a:cubicBezTo>
                          <a:pt x="42" y="55"/>
                          <a:pt x="42" y="55"/>
                          <a:pt x="42" y="55"/>
                        </a:cubicBezTo>
                        <a:cubicBezTo>
                          <a:pt x="42" y="55"/>
                          <a:pt x="42" y="55"/>
                          <a:pt x="42" y="55"/>
                        </a:cubicBezTo>
                        <a:close/>
                        <a:moveTo>
                          <a:pt x="45" y="53"/>
                        </a:moveTo>
                        <a:cubicBezTo>
                          <a:pt x="44" y="53"/>
                          <a:pt x="44" y="53"/>
                          <a:pt x="44" y="53"/>
                        </a:cubicBezTo>
                        <a:cubicBezTo>
                          <a:pt x="45" y="52"/>
                          <a:pt x="46" y="52"/>
                          <a:pt x="46" y="51"/>
                        </a:cubicBezTo>
                        <a:cubicBezTo>
                          <a:pt x="46" y="51"/>
                          <a:pt x="47" y="51"/>
                          <a:pt x="47" y="51"/>
                        </a:cubicBezTo>
                        <a:cubicBezTo>
                          <a:pt x="46" y="52"/>
                          <a:pt x="46" y="52"/>
                          <a:pt x="45" y="53"/>
                        </a:cubicBezTo>
                        <a:close/>
                        <a:moveTo>
                          <a:pt x="48" y="49"/>
                        </a:moveTo>
                        <a:cubicBezTo>
                          <a:pt x="48" y="49"/>
                          <a:pt x="48" y="49"/>
                          <a:pt x="48" y="49"/>
                        </a:cubicBezTo>
                        <a:cubicBezTo>
                          <a:pt x="48" y="49"/>
                          <a:pt x="48" y="49"/>
                          <a:pt x="48" y="49"/>
                        </a:cubicBezTo>
                        <a:cubicBezTo>
                          <a:pt x="48" y="49"/>
                          <a:pt x="47" y="49"/>
                          <a:pt x="47" y="49"/>
                        </a:cubicBezTo>
                        <a:cubicBezTo>
                          <a:pt x="48" y="48"/>
                          <a:pt x="48" y="47"/>
                          <a:pt x="49" y="46"/>
                        </a:cubicBezTo>
                        <a:cubicBezTo>
                          <a:pt x="49" y="46"/>
                          <a:pt x="50" y="46"/>
                          <a:pt x="50" y="46"/>
                        </a:cubicBezTo>
                        <a:cubicBezTo>
                          <a:pt x="49" y="47"/>
                          <a:pt x="49" y="48"/>
                          <a:pt x="4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1" name="Freeform 207"/>
                  <p:cNvSpPr>
                    <a:spLocks noEditPoints="1"/>
                  </p:cNvSpPr>
                  <p:nvPr>
                    <p:custDataLst>
                      <p:tags r:id="rId48"/>
                    </p:custDataLst>
                  </p:nvPr>
                </p:nvSpPr>
                <p:spPr bwMode="auto">
                  <a:xfrm>
                    <a:off x="2995" y="3213"/>
                    <a:ext cx="68" cy="116"/>
                  </a:xfrm>
                  <a:custGeom>
                    <a:avLst/>
                    <a:gdLst>
                      <a:gd name="T0" fmla="*/ 13 w 29"/>
                      <a:gd name="T1" fmla="*/ 47 h 49"/>
                      <a:gd name="T2" fmla="*/ 16 w 29"/>
                      <a:gd name="T3" fmla="*/ 42 h 49"/>
                      <a:gd name="T4" fmla="*/ 24 w 29"/>
                      <a:gd name="T5" fmla="*/ 30 h 49"/>
                      <a:gd name="T6" fmla="*/ 13 w 29"/>
                      <a:gd name="T7" fmla="*/ 16 h 49"/>
                      <a:gd name="T8" fmla="*/ 13 w 29"/>
                      <a:gd name="T9" fmla="*/ 15 h 49"/>
                      <a:gd name="T10" fmla="*/ 16 w 29"/>
                      <a:gd name="T11" fmla="*/ 15 h 49"/>
                      <a:gd name="T12" fmla="*/ 20 w 29"/>
                      <a:gd name="T13" fmla="*/ 18 h 49"/>
                      <a:gd name="T14" fmla="*/ 22 w 29"/>
                      <a:gd name="T15" fmla="*/ 20 h 49"/>
                      <a:gd name="T16" fmla="*/ 28 w 29"/>
                      <a:gd name="T17" fmla="*/ 21 h 49"/>
                      <a:gd name="T18" fmla="*/ 23 w 29"/>
                      <a:gd name="T19" fmla="*/ 8 h 49"/>
                      <a:gd name="T20" fmla="*/ 23 w 29"/>
                      <a:gd name="T21" fmla="*/ 2 h 49"/>
                      <a:gd name="T22" fmla="*/ 19 w 29"/>
                      <a:gd name="T23" fmla="*/ 1 h 49"/>
                      <a:gd name="T24" fmla="*/ 18 w 29"/>
                      <a:gd name="T25" fmla="*/ 1 h 49"/>
                      <a:gd name="T26" fmla="*/ 15 w 29"/>
                      <a:gd name="T27" fmla="*/ 3 h 49"/>
                      <a:gd name="T28" fmla="*/ 8 w 29"/>
                      <a:gd name="T29" fmla="*/ 7 h 49"/>
                      <a:gd name="T30" fmla="*/ 8 w 29"/>
                      <a:gd name="T31" fmla="*/ 24 h 49"/>
                      <a:gd name="T32" fmla="*/ 16 w 29"/>
                      <a:gd name="T33" fmla="*/ 32 h 49"/>
                      <a:gd name="T34" fmla="*/ 13 w 29"/>
                      <a:gd name="T35" fmla="*/ 33 h 49"/>
                      <a:gd name="T36" fmla="*/ 8 w 29"/>
                      <a:gd name="T37" fmla="*/ 29 h 49"/>
                      <a:gd name="T38" fmla="*/ 0 w 29"/>
                      <a:gd name="T39" fmla="*/ 28 h 49"/>
                      <a:gd name="T40" fmla="*/ 6 w 29"/>
                      <a:gd name="T41" fmla="*/ 41 h 49"/>
                      <a:gd name="T42" fmla="*/ 6 w 29"/>
                      <a:gd name="T43" fmla="*/ 44 h 49"/>
                      <a:gd name="T44" fmla="*/ 6 w 29"/>
                      <a:gd name="T45" fmla="*/ 47 h 49"/>
                      <a:gd name="T46" fmla="*/ 11 w 29"/>
                      <a:gd name="T47" fmla="*/ 49 h 49"/>
                      <a:gd name="T48" fmla="*/ 6 w 29"/>
                      <a:gd name="T49" fmla="*/ 31 h 49"/>
                      <a:gd name="T50" fmla="*/ 13 w 29"/>
                      <a:gd name="T51" fmla="*/ 37 h 49"/>
                      <a:gd name="T52" fmla="*/ 19 w 29"/>
                      <a:gd name="T53" fmla="*/ 31 h 49"/>
                      <a:gd name="T54" fmla="*/ 10 w 29"/>
                      <a:gd name="T55" fmla="*/ 22 h 49"/>
                      <a:gd name="T56" fmla="*/ 10 w 29"/>
                      <a:gd name="T57" fmla="*/ 9 h 49"/>
                      <a:gd name="T58" fmla="*/ 16 w 29"/>
                      <a:gd name="T59" fmla="*/ 8 h 49"/>
                      <a:gd name="T60" fmla="*/ 19 w 29"/>
                      <a:gd name="T61" fmla="*/ 4 h 49"/>
                      <a:gd name="T62" fmla="*/ 20 w 29"/>
                      <a:gd name="T63" fmla="*/ 6 h 49"/>
                      <a:gd name="T64" fmla="*/ 19 w 29"/>
                      <a:gd name="T65" fmla="*/ 9 h 49"/>
                      <a:gd name="T66" fmla="*/ 23 w 29"/>
                      <a:gd name="T67" fmla="*/ 17 h 49"/>
                      <a:gd name="T68" fmla="*/ 23 w 29"/>
                      <a:gd name="T69" fmla="*/ 17 h 49"/>
                      <a:gd name="T70" fmla="*/ 17 w 29"/>
                      <a:gd name="T71" fmla="*/ 12 h 49"/>
                      <a:gd name="T72" fmla="*/ 10 w 29"/>
                      <a:gd name="T73" fmla="*/ 14 h 49"/>
                      <a:gd name="T74" fmla="*/ 18 w 29"/>
                      <a:gd name="T75" fmla="*/ 25 h 49"/>
                      <a:gd name="T76" fmla="*/ 19 w 29"/>
                      <a:gd name="T77" fmla="*/ 37 h 49"/>
                      <a:gd name="T78" fmla="*/ 13 w 29"/>
                      <a:gd name="T79" fmla="*/ 39 h 49"/>
                      <a:gd name="T80" fmla="*/ 11 w 29"/>
                      <a:gd name="T81" fmla="*/ 41 h 49"/>
                      <a:gd name="T82" fmla="*/ 9 w 29"/>
                      <a:gd name="T83" fmla="*/ 44 h 49"/>
                      <a:gd name="T84" fmla="*/ 9 w 29"/>
                      <a:gd name="T85" fmla="*/ 39 h 49"/>
                      <a:gd name="T86" fmla="*/ 3 w 29"/>
                      <a:gd name="T87"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 h="49">
                        <a:moveTo>
                          <a:pt x="11" y="49"/>
                        </a:moveTo>
                        <a:cubicBezTo>
                          <a:pt x="11" y="49"/>
                          <a:pt x="12" y="49"/>
                          <a:pt x="12" y="48"/>
                        </a:cubicBezTo>
                        <a:cubicBezTo>
                          <a:pt x="13" y="48"/>
                          <a:pt x="13" y="48"/>
                          <a:pt x="13" y="47"/>
                        </a:cubicBezTo>
                        <a:cubicBezTo>
                          <a:pt x="14" y="46"/>
                          <a:pt x="14" y="45"/>
                          <a:pt x="14" y="43"/>
                        </a:cubicBezTo>
                        <a:cubicBezTo>
                          <a:pt x="14" y="43"/>
                          <a:pt x="14" y="43"/>
                          <a:pt x="14" y="42"/>
                        </a:cubicBezTo>
                        <a:cubicBezTo>
                          <a:pt x="15" y="42"/>
                          <a:pt x="15" y="42"/>
                          <a:pt x="16" y="42"/>
                        </a:cubicBezTo>
                        <a:cubicBezTo>
                          <a:pt x="18" y="42"/>
                          <a:pt x="20" y="41"/>
                          <a:pt x="22" y="40"/>
                        </a:cubicBezTo>
                        <a:cubicBezTo>
                          <a:pt x="24" y="38"/>
                          <a:pt x="25" y="35"/>
                          <a:pt x="25" y="32"/>
                        </a:cubicBezTo>
                        <a:cubicBezTo>
                          <a:pt x="25" y="32"/>
                          <a:pt x="24" y="31"/>
                          <a:pt x="24" y="30"/>
                        </a:cubicBezTo>
                        <a:cubicBezTo>
                          <a:pt x="23" y="27"/>
                          <a:pt x="22" y="25"/>
                          <a:pt x="20" y="23"/>
                        </a:cubicBezTo>
                        <a:cubicBezTo>
                          <a:pt x="18" y="21"/>
                          <a:pt x="16" y="20"/>
                          <a:pt x="14" y="18"/>
                        </a:cubicBezTo>
                        <a:cubicBezTo>
                          <a:pt x="13" y="17"/>
                          <a:pt x="13" y="16"/>
                          <a:pt x="13" y="16"/>
                        </a:cubicBezTo>
                        <a:cubicBezTo>
                          <a:pt x="13" y="15"/>
                          <a:pt x="13" y="15"/>
                          <a:pt x="13" y="15"/>
                        </a:cubicBezTo>
                        <a:cubicBezTo>
                          <a:pt x="13" y="15"/>
                          <a:pt x="13" y="15"/>
                          <a:pt x="13" y="15"/>
                        </a:cubicBezTo>
                        <a:cubicBezTo>
                          <a:pt x="13" y="15"/>
                          <a:pt x="13" y="15"/>
                          <a:pt x="13" y="15"/>
                        </a:cubicBezTo>
                        <a:cubicBezTo>
                          <a:pt x="14" y="15"/>
                          <a:pt x="14" y="15"/>
                          <a:pt x="14" y="15"/>
                        </a:cubicBezTo>
                        <a:cubicBezTo>
                          <a:pt x="15" y="15"/>
                          <a:pt x="16" y="15"/>
                          <a:pt x="16" y="15"/>
                        </a:cubicBezTo>
                        <a:cubicBezTo>
                          <a:pt x="16" y="15"/>
                          <a:pt x="16" y="15"/>
                          <a:pt x="16" y="15"/>
                        </a:cubicBezTo>
                        <a:cubicBezTo>
                          <a:pt x="17" y="15"/>
                          <a:pt x="18" y="16"/>
                          <a:pt x="19" y="16"/>
                        </a:cubicBezTo>
                        <a:cubicBezTo>
                          <a:pt x="20" y="17"/>
                          <a:pt x="20" y="17"/>
                          <a:pt x="20" y="17"/>
                        </a:cubicBezTo>
                        <a:cubicBezTo>
                          <a:pt x="20" y="18"/>
                          <a:pt x="20" y="18"/>
                          <a:pt x="20" y="18"/>
                        </a:cubicBezTo>
                        <a:cubicBezTo>
                          <a:pt x="20" y="18"/>
                          <a:pt x="20" y="18"/>
                          <a:pt x="20" y="18"/>
                        </a:cubicBezTo>
                        <a:cubicBezTo>
                          <a:pt x="20" y="19"/>
                          <a:pt x="21" y="19"/>
                          <a:pt x="21" y="20"/>
                        </a:cubicBezTo>
                        <a:cubicBezTo>
                          <a:pt x="22" y="20"/>
                          <a:pt x="22" y="20"/>
                          <a:pt x="22" y="20"/>
                        </a:cubicBezTo>
                        <a:cubicBezTo>
                          <a:pt x="22" y="20"/>
                          <a:pt x="22" y="20"/>
                          <a:pt x="22" y="20"/>
                        </a:cubicBezTo>
                        <a:cubicBezTo>
                          <a:pt x="23" y="21"/>
                          <a:pt x="25" y="21"/>
                          <a:pt x="26" y="21"/>
                        </a:cubicBezTo>
                        <a:cubicBezTo>
                          <a:pt x="27" y="21"/>
                          <a:pt x="27" y="21"/>
                          <a:pt x="28" y="21"/>
                        </a:cubicBezTo>
                        <a:cubicBezTo>
                          <a:pt x="28" y="21"/>
                          <a:pt x="29" y="20"/>
                          <a:pt x="29" y="19"/>
                        </a:cubicBezTo>
                        <a:cubicBezTo>
                          <a:pt x="29" y="19"/>
                          <a:pt x="29" y="18"/>
                          <a:pt x="29" y="18"/>
                        </a:cubicBezTo>
                        <a:cubicBezTo>
                          <a:pt x="29" y="14"/>
                          <a:pt x="27" y="10"/>
                          <a:pt x="23" y="8"/>
                        </a:cubicBezTo>
                        <a:cubicBezTo>
                          <a:pt x="23" y="7"/>
                          <a:pt x="23" y="7"/>
                          <a:pt x="23" y="6"/>
                        </a:cubicBezTo>
                        <a:cubicBezTo>
                          <a:pt x="24" y="6"/>
                          <a:pt x="24" y="5"/>
                          <a:pt x="24" y="5"/>
                        </a:cubicBezTo>
                        <a:cubicBezTo>
                          <a:pt x="24" y="4"/>
                          <a:pt x="24" y="3"/>
                          <a:pt x="23" y="2"/>
                        </a:cubicBezTo>
                        <a:cubicBezTo>
                          <a:pt x="23" y="2"/>
                          <a:pt x="23" y="2"/>
                          <a:pt x="23" y="2"/>
                        </a:cubicBezTo>
                        <a:cubicBezTo>
                          <a:pt x="22" y="1"/>
                          <a:pt x="21" y="1"/>
                          <a:pt x="20" y="1"/>
                        </a:cubicBezTo>
                        <a:cubicBezTo>
                          <a:pt x="19" y="1"/>
                          <a:pt x="19" y="1"/>
                          <a:pt x="19" y="1"/>
                        </a:cubicBezTo>
                        <a:cubicBezTo>
                          <a:pt x="18" y="1"/>
                          <a:pt x="18" y="1"/>
                          <a:pt x="18" y="1"/>
                        </a:cubicBezTo>
                        <a:cubicBezTo>
                          <a:pt x="18" y="1"/>
                          <a:pt x="18" y="1"/>
                          <a:pt x="18" y="1"/>
                        </a:cubicBezTo>
                        <a:cubicBezTo>
                          <a:pt x="18" y="1"/>
                          <a:pt x="18" y="1"/>
                          <a:pt x="18" y="1"/>
                        </a:cubicBezTo>
                        <a:cubicBezTo>
                          <a:pt x="18" y="0"/>
                          <a:pt x="17" y="0"/>
                          <a:pt x="17" y="1"/>
                        </a:cubicBezTo>
                        <a:cubicBezTo>
                          <a:pt x="17" y="1"/>
                          <a:pt x="16" y="1"/>
                          <a:pt x="16" y="2"/>
                        </a:cubicBezTo>
                        <a:cubicBezTo>
                          <a:pt x="16" y="2"/>
                          <a:pt x="16" y="3"/>
                          <a:pt x="15" y="3"/>
                        </a:cubicBezTo>
                        <a:cubicBezTo>
                          <a:pt x="15" y="4"/>
                          <a:pt x="15" y="4"/>
                          <a:pt x="15" y="5"/>
                        </a:cubicBezTo>
                        <a:cubicBezTo>
                          <a:pt x="14" y="5"/>
                          <a:pt x="14" y="5"/>
                          <a:pt x="13" y="5"/>
                        </a:cubicBezTo>
                        <a:cubicBezTo>
                          <a:pt x="11" y="5"/>
                          <a:pt x="9" y="6"/>
                          <a:pt x="8" y="7"/>
                        </a:cubicBezTo>
                        <a:cubicBezTo>
                          <a:pt x="5" y="9"/>
                          <a:pt x="4" y="12"/>
                          <a:pt x="4" y="15"/>
                        </a:cubicBezTo>
                        <a:cubicBezTo>
                          <a:pt x="4" y="17"/>
                          <a:pt x="5" y="19"/>
                          <a:pt x="5" y="21"/>
                        </a:cubicBezTo>
                        <a:cubicBezTo>
                          <a:pt x="6" y="22"/>
                          <a:pt x="7" y="24"/>
                          <a:pt x="8" y="24"/>
                        </a:cubicBezTo>
                        <a:cubicBezTo>
                          <a:pt x="10" y="26"/>
                          <a:pt x="12" y="27"/>
                          <a:pt x="13" y="29"/>
                        </a:cubicBezTo>
                        <a:cubicBezTo>
                          <a:pt x="14" y="29"/>
                          <a:pt x="15" y="30"/>
                          <a:pt x="15" y="30"/>
                        </a:cubicBezTo>
                        <a:cubicBezTo>
                          <a:pt x="15" y="31"/>
                          <a:pt x="16" y="31"/>
                          <a:pt x="16" y="32"/>
                        </a:cubicBezTo>
                        <a:cubicBezTo>
                          <a:pt x="16" y="32"/>
                          <a:pt x="16" y="32"/>
                          <a:pt x="16" y="32"/>
                        </a:cubicBezTo>
                        <a:cubicBezTo>
                          <a:pt x="16" y="32"/>
                          <a:pt x="15" y="32"/>
                          <a:pt x="15" y="33"/>
                        </a:cubicBezTo>
                        <a:cubicBezTo>
                          <a:pt x="14" y="33"/>
                          <a:pt x="14" y="33"/>
                          <a:pt x="13" y="33"/>
                        </a:cubicBezTo>
                        <a:cubicBezTo>
                          <a:pt x="12" y="33"/>
                          <a:pt x="12" y="33"/>
                          <a:pt x="12" y="33"/>
                        </a:cubicBezTo>
                        <a:cubicBezTo>
                          <a:pt x="12" y="33"/>
                          <a:pt x="12" y="33"/>
                          <a:pt x="12" y="33"/>
                        </a:cubicBezTo>
                        <a:cubicBezTo>
                          <a:pt x="11" y="33"/>
                          <a:pt x="9" y="31"/>
                          <a:pt x="8" y="29"/>
                        </a:cubicBezTo>
                        <a:cubicBezTo>
                          <a:pt x="8" y="29"/>
                          <a:pt x="8" y="28"/>
                          <a:pt x="7" y="28"/>
                        </a:cubicBezTo>
                        <a:cubicBezTo>
                          <a:pt x="6" y="28"/>
                          <a:pt x="4" y="27"/>
                          <a:pt x="2" y="27"/>
                        </a:cubicBezTo>
                        <a:cubicBezTo>
                          <a:pt x="1" y="27"/>
                          <a:pt x="1" y="27"/>
                          <a:pt x="0" y="28"/>
                        </a:cubicBezTo>
                        <a:cubicBezTo>
                          <a:pt x="0" y="29"/>
                          <a:pt x="0" y="30"/>
                          <a:pt x="0" y="31"/>
                        </a:cubicBezTo>
                        <a:cubicBezTo>
                          <a:pt x="0" y="35"/>
                          <a:pt x="2" y="39"/>
                          <a:pt x="6" y="41"/>
                        </a:cubicBezTo>
                        <a:cubicBezTo>
                          <a:pt x="6" y="41"/>
                          <a:pt x="6" y="41"/>
                          <a:pt x="6" y="41"/>
                        </a:cubicBezTo>
                        <a:cubicBezTo>
                          <a:pt x="6" y="41"/>
                          <a:pt x="6" y="41"/>
                          <a:pt x="6" y="41"/>
                        </a:cubicBezTo>
                        <a:cubicBezTo>
                          <a:pt x="6" y="41"/>
                          <a:pt x="6" y="41"/>
                          <a:pt x="6" y="41"/>
                        </a:cubicBezTo>
                        <a:cubicBezTo>
                          <a:pt x="6" y="42"/>
                          <a:pt x="6" y="43"/>
                          <a:pt x="6" y="44"/>
                        </a:cubicBezTo>
                        <a:cubicBezTo>
                          <a:pt x="6" y="45"/>
                          <a:pt x="6" y="45"/>
                          <a:pt x="6" y="45"/>
                        </a:cubicBezTo>
                        <a:cubicBezTo>
                          <a:pt x="6" y="45"/>
                          <a:pt x="6" y="45"/>
                          <a:pt x="6" y="45"/>
                        </a:cubicBezTo>
                        <a:cubicBezTo>
                          <a:pt x="6" y="46"/>
                          <a:pt x="6" y="46"/>
                          <a:pt x="6" y="47"/>
                        </a:cubicBezTo>
                        <a:cubicBezTo>
                          <a:pt x="7" y="47"/>
                          <a:pt x="7" y="47"/>
                          <a:pt x="7" y="47"/>
                        </a:cubicBezTo>
                        <a:cubicBezTo>
                          <a:pt x="7" y="47"/>
                          <a:pt x="7" y="47"/>
                          <a:pt x="7" y="47"/>
                        </a:cubicBezTo>
                        <a:cubicBezTo>
                          <a:pt x="8" y="47"/>
                          <a:pt x="10" y="48"/>
                          <a:pt x="11" y="49"/>
                        </a:cubicBezTo>
                        <a:close/>
                        <a:moveTo>
                          <a:pt x="3" y="31"/>
                        </a:moveTo>
                        <a:cubicBezTo>
                          <a:pt x="3" y="31"/>
                          <a:pt x="3" y="31"/>
                          <a:pt x="3" y="30"/>
                        </a:cubicBezTo>
                        <a:cubicBezTo>
                          <a:pt x="4" y="31"/>
                          <a:pt x="5" y="31"/>
                          <a:pt x="6" y="31"/>
                        </a:cubicBezTo>
                        <a:cubicBezTo>
                          <a:pt x="7" y="34"/>
                          <a:pt x="9" y="36"/>
                          <a:pt x="12" y="37"/>
                        </a:cubicBezTo>
                        <a:cubicBezTo>
                          <a:pt x="12" y="37"/>
                          <a:pt x="12" y="37"/>
                          <a:pt x="12" y="37"/>
                        </a:cubicBezTo>
                        <a:cubicBezTo>
                          <a:pt x="12" y="37"/>
                          <a:pt x="13" y="37"/>
                          <a:pt x="13" y="37"/>
                        </a:cubicBezTo>
                        <a:cubicBezTo>
                          <a:pt x="14" y="37"/>
                          <a:pt x="16" y="36"/>
                          <a:pt x="17" y="35"/>
                        </a:cubicBezTo>
                        <a:cubicBezTo>
                          <a:pt x="18" y="35"/>
                          <a:pt x="19" y="33"/>
                          <a:pt x="19" y="32"/>
                        </a:cubicBezTo>
                        <a:cubicBezTo>
                          <a:pt x="19" y="31"/>
                          <a:pt x="19" y="31"/>
                          <a:pt x="19" y="31"/>
                        </a:cubicBezTo>
                        <a:cubicBezTo>
                          <a:pt x="19" y="30"/>
                          <a:pt x="18" y="29"/>
                          <a:pt x="18" y="28"/>
                        </a:cubicBezTo>
                        <a:cubicBezTo>
                          <a:pt x="17" y="27"/>
                          <a:pt x="16" y="27"/>
                          <a:pt x="15" y="26"/>
                        </a:cubicBezTo>
                        <a:cubicBezTo>
                          <a:pt x="14" y="25"/>
                          <a:pt x="12" y="23"/>
                          <a:pt x="10" y="22"/>
                        </a:cubicBezTo>
                        <a:cubicBezTo>
                          <a:pt x="10" y="21"/>
                          <a:pt x="9" y="20"/>
                          <a:pt x="8" y="19"/>
                        </a:cubicBezTo>
                        <a:cubicBezTo>
                          <a:pt x="8" y="18"/>
                          <a:pt x="7" y="16"/>
                          <a:pt x="7" y="15"/>
                        </a:cubicBezTo>
                        <a:cubicBezTo>
                          <a:pt x="7" y="13"/>
                          <a:pt x="8" y="11"/>
                          <a:pt x="10" y="9"/>
                        </a:cubicBezTo>
                        <a:cubicBezTo>
                          <a:pt x="11" y="9"/>
                          <a:pt x="12" y="8"/>
                          <a:pt x="13" y="8"/>
                        </a:cubicBezTo>
                        <a:cubicBezTo>
                          <a:pt x="14" y="8"/>
                          <a:pt x="14" y="8"/>
                          <a:pt x="15" y="8"/>
                        </a:cubicBezTo>
                        <a:cubicBezTo>
                          <a:pt x="15" y="9"/>
                          <a:pt x="16" y="9"/>
                          <a:pt x="16" y="8"/>
                        </a:cubicBezTo>
                        <a:cubicBezTo>
                          <a:pt x="17" y="8"/>
                          <a:pt x="17" y="8"/>
                          <a:pt x="17" y="7"/>
                        </a:cubicBezTo>
                        <a:cubicBezTo>
                          <a:pt x="17" y="6"/>
                          <a:pt x="18" y="6"/>
                          <a:pt x="18" y="5"/>
                        </a:cubicBezTo>
                        <a:cubicBezTo>
                          <a:pt x="18" y="5"/>
                          <a:pt x="18" y="4"/>
                          <a:pt x="19" y="4"/>
                        </a:cubicBezTo>
                        <a:cubicBezTo>
                          <a:pt x="19" y="4"/>
                          <a:pt x="19" y="4"/>
                          <a:pt x="19" y="4"/>
                        </a:cubicBezTo>
                        <a:cubicBezTo>
                          <a:pt x="20" y="4"/>
                          <a:pt x="20" y="4"/>
                          <a:pt x="20" y="5"/>
                        </a:cubicBezTo>
                        <a:cubicBezTo>
                          <a:pt x="20" y="5"/>
                          <a:pt x="20" y="5"/>
                          <a:pt x="20" y="6"/>
                        </a:cubicBezTo>
                        <a:cubicBezTo>
                          <a:pt x="20" y="6"/>
                          <a:pt x="20" y="6"/>
                          <a:pt x="20" y="7"/>
                        </a:cubicBezTo>
                        <a:cubicBezTo>
                          <a:pt x="20" y="7"/>
                          <a:pt x="19" y="8"/>
                          <a:pt x="19" y="9"/>
                        </a:cubicBezTo>
                        <a:cubicBezTo>
                          <a:pt x="19" y="9"/>
                          <a:pt x="19" y="9"/>
                          <a:pt x="19" y="9"/>
                        </a:cubicBezTo>
                        <a:cubicBezTo>
                          <a:pt x="19" y="9"/>
                          <a:pt x="20" y="10"/>
                          <a:pt x="20" y="10"/>
                        </a:cubicBezTo>
                        <a:cubicBezTo>
                          <a:pt x="23" y="11"/>
                          <a:pt x="26" y="14"/>
                          <a:pt x="26" y="17"/>
                        </a:cubicBezTo>
                        <a:cubicBezTo>
                          <a:pt x="25" y="17"/>
                          <a:pt x="24" y="17"/>
                          <a:pt x="23" y="17"/>
                        </a:cubicBezTo>
                        <a:cubicBezTo>
                          <a:pt x="23" y="17"/>
                          <a:pt x="23" y="17"/>
                          <a:pt x="23" y="17"/>
                        </a:cubicBezTo>
                        <a:cubicBezTo>
                          <a:pt x="23" y="17"/>
                          <a:pt x="23" y="17"/>
                          <a:pt x="23" y="17"/>
                        </a:cubicBezTo>
                        <a:cubicBezTo>
                          <a:pt x="23" y="17"/>
                          <a:pt x="23" y="17"/>
                          <a:pt x="23" y="17"/>
                        </a:cubicBezTo>
                        <a:cubicBezTo>
                          <a:pt x="23" y="15"/>
                          <a:pt x="22" y="14"/>
                          <a:pt x="21" y="13"/>
                        </a:cubicBezTo>
                        <a:cubicBezTo>
                          <a:pt x="19" y="12"/>
                          <a:pt x="18" y="12"/>
                          <a:pt x="17" y="12"/>
                        </a:cubicBezTo>
                        <a:cubicBezTo>
                          <a:pt x="17" y="12"/>
                          <a:pt x="17" y="12"/>
                          <a:pt x="17" y="12"/>
                        </a:cubicBezTo>
                        <a:cubicBezTo>
                          <a:pt x="16" y="12"/>
                          <a:pt x="15" y="11"/>
                          <a:pt x="14" y="11"/>
                        </a:cubicBezTo>
                        <a:cubicBezTo>
                          <a:pt x="14" y="11"/>
                          <a:pt x="13" y="12"/>
                          <a:pt x="12" y="12"/>
                        </a:cubicBezTo>
                        <a:cubicBezTo>
                          <a:pt x="11" y="12"/>
                          <a:pt x="10" y="13"/>
                          <a:pt x="10" y="14"/>
                        </a:cubicBezTo>
                        <a:cubicBezTo>
                          <a:pt x="10" y="14"/>
                          <a:pt x="10" y="15"/>
                          <a:pt x="10" y="16"/>
                        </a:cubicBezTo>
                        <a:cubicBezTo>
                          <a:pt x="10" y="18"/>
                          <a:pt x="11" y="19"/>
                          <a:pt x="12" y="20"/>
                        </a:cubicBezTo>
                        <a:cubicBezTo>
                          <a:pt x="14" y="22"/>
                          <a:pt x="16" y="24"/>
                          <a:pt x="18" y="25"/>
                        </a:cubicBezTo>
                        <a:cubicBezTo>
                          <a:pt x="19" y="27"/>
                          <a:pt x="21" y="29"/>
                          <a:pt x="21" y="31"/>
                        </a:cubicBezTo>
                        <a:cubicBezTo>
                          <a:pt x="21" y="31"/>
                          <a:pt x="21" y="32"/>
                          <a:pt x="21" y="32"/>
                        </a:cubicBezTo>
                        <a:cubicBezTo>
                          <a:pt x="21" y="34"/>
                          <a:pt x="21" y="36"/>
                          <a:pt x="19" y="37"/>
                        </a:cubicBezTo>
                        <a:cubicBezTo>
                          <a:pt x="19" y="38"/>
                          <a:pt x="17" y="38"/>
                          <a:pt x="16" y="39"/>
                        </a:cubicBezTo>
                        <a:cubicBezTo>
                          <a:pt x="15" y="39"/>
                          <a:pt x="14" y="39"/>
                          <a:pt x="13" y="39"/>
                        </a:cubicBezTo>
                        <a:cubicBezTo>
                          <a:pt x="13" y="39"/>
                          <a:pt x="13" y="39"/>
                          <a:pt x="13" y="39"/>
                        </a:cubicBezTo>
                        <a:cubicBezTo>
                          <a:pt x="12" y="39"/>
                          <a:pt x="12" y="39"/>
                          <a:pt x="12" y="39"/>
                        </a:cubicBezTo>
                        <a:cubicBezTo>
                          <a:pt x="12" y="39"/>
                          <a:pt x="11" y="40"/>
                          <a:pt x="11" y="41"/>
                        </a:cubicBezTo>
                        <a:cubicBezTo>
                          <a:pt x="11" y="41"/>
                          <a:pt x="11" y="41"/>
                          <a:pt x="11" y="41"/>
                        </a:cubicBezTo>
                        <a:cubicBezTo>
                          <a:pt x="11" y="42"/>
                          <a:pt x="11" y="43"/>
                          <a:pt x="10" y="44"/>
                        </a:cubicBezTo>
                        <a:cubicBezTo>
                          <a:pt x="10" y="45"/>
                          <a:pt x="10" y="45"/>
                          <a:pt x="10" y="45"/>
                        </a:cubicBezTo>
                        <a:cubicBezTo>
                          <a:pt x="10" y="45"/>
                          <a:pt x="9" y="45"/>
                          <a:pt x="9" y="44"/>
                        </a:cubicBezTo>
                        <a:cubicBezTo>
                          <a:pt x="9" y="43"/>
                          <a:pt x="9" y="42"/>
                          <a:pt x="10" y="41"/>
                        </a:cubicBezTo>
                        <a:cubicBezTo>
                          <a:pt x="10" y="41"/>
                          <a:pt x="10" y="41"/>
                          <a:pt x="10" y="40"/>
                        </a:cubicBezTo>
                        <a:cubicBezTo>
                          <a:pt x="10" y="40"/>
                          <a:pt x="10" y="39"/>
                          <a:pt x="9" y="39"/>
                        </a:cubicBezTo>
                        <a:cubicBezTo>
                          <a:pt x="9" y="38"/>
                          <a:pt x="8" y="38"/>
                          <a:pt x="8" y="38"/>
                        </a:cubicBezTo>
                        <a:cubicBezTo>
                          <a:pt x="8" y="38"/>
                          <a:pt x="8" y="38"/>
                          <a:pt x="8" y="38"/>
                        </a:cubicBezTo>
                        <a:cubicBezTo>
                          <a:pt x="5" y="37"/>
                          <a:pt x="3" y="34"/>
                          <a:pt x="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2" name="Rectangle 208"/>
                  <p:cNvSpPr>
                    <a:spLocks noChangeArrowheads="1"/>
                  </p:cNvSpPr>
                  <p:nvPr>
                    <p:custDataLst>
                      <p:tags r:id="rId49"/>
                    </p:custDataLst>
                  </p:nvPr>
                </p:nvSpPr>
                <p:spPr bwMode="auto">
                  <a:xfrm>
                    <a:off x="3016" y="330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3" name="Rectangle 209"/>
                  <p:cNvSpPr>
                    <a:spLocks noChangeArrowheads="1"/>
                  </p:cNvSpPr>
                  <p:nvPr>
                    <p:custDataLst>
                      <p:tags r:id="rId50"/>
                    </p:custDataLst>
                  </p:nvPr>
                </p:nvSpPr>
                <p:spPr bwMode="auto">
                  <a:xfrm>
                    <a:off x="3018" y="324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4" name="Freeform 210"/>
                  <p:cNvSpPr>
                    <a:spLocks noEditPoints="1"/>
                  </p:cNvSpPr>
                  <p:nvPr>
                    <p:custDataLst>
                      <p:tags r:id="rId51"/>
                    </p:custDataLst>
                  </p:nvPr>
                </p:nvSpPr>
                <p:spPr bwMode="auto">
                  <a:xfrm>
                    <a:off x="3037" y="2505"/>
                    <a:ext cx="168" cy="69"/>
                  </a:xfrm>
                  <a:custGeom>
                    <a:avLst/>
                    <a:gdLst>
                      <a:gd name="T0" fmla="*/ 31 w 71"/>
                      <a:gd name="T1" fmla="*/ 29 h 29"/>
                      <a:gd name="T2" fmla="*/ 71 w 71"/>
                      <a:gd name="T3" fmla="*/ 17 h 29"/>
                      <a:gd name="T4" fmla="*/ 61 w 71"/>
                      <a:gd name="T5" fmla="*/ 5 h 29"/>
                      <a:gd name="T6" fmla="*/ 0 w 71"/>
                      <a:gd name="T7" fmla="*/ 15 h 29"/>
                      <a:gd name="T8" fmla="*/ 6 w 71"/>
                      <a:gd name="T9" fmla="*/ 19 h 29"/>
                      <a:gd name="T10" fmla="*/ 9 w 71"/>
                      <a:gd name="T11" fmla="*/ 16 h 29"/>
                      <a:gd name="T12" fmla="*/ 26 w 71"/>
                      <a:gd name="T13" fmla="*/ 11 h 29"/>
                      <a:gd name="T14" fmla="*/ 25 w 71"/>
                      <a:gd name="T15" fmla="*/ 14 h 29"/>
                      <a:gd name="T16" fmla="*/ 24 w 71"/>
                      <a:gd name="T17" fmla="*/ 16 h 29"/>
                      <a:gd name="T18" fmla="*/ 19 w 71"/>
                      <a:gd name="T19" fmla="*/ 17 h 29"/>
                      <a:gd name="T20" fmla="*/ 15 w 71"/>
                      <a:gd name="T21" fmla="*/ 18 h 29"/>
                      <a:gd name="T22" fmla="*/ 15 w 71"/>
                      <a:gd name="T23" fmla="*/ 20 h 29"/>
                      <a:gd name="T24" fmla="*/ 23 w 71"/>
                      <a:gd name="T25" fmla="*/ 25 h 29"/>
                      <a:gd name="T26" fmla="*/ 6 w 71"/>
                      <a:gd name="T27" fmla="*/ 20 h 29"/>
                      <a:gd name="T28" fmla="*/ 36 w 71"/>
                      <a:gd name="T29" fmla="*/ 10 h 29"/>
                      <a:gd name="T30" fmla="*/ 42 w 71"/>
                      <a:gd name="T31" fmla="*/ 8 h 29"/>
                      <a:gd name="T32" fmla="*/ 44 w 71"/>
                      <a:gd name="T33" fmla="*/ 10 h 29"/>
                      <a:gd name="T34" fmla="*/ 52 w 71"/>
                      <a:gd name="T35" fmla="*/ 13 h 29"/>
                      <a:gd name="T36" fmla="*/ 48 w 71"/>
                      <a:gd name="T37" fmla="*/ 14 h 29"/>
                      <a:gd name="T38" fmla="*/ 40 w 71"/>
                      <a:gd name="T39" fmla="*/ 12 h 29"/>
                      <a:gd name="T40" fmla="*/ 36 w 71"/>
                      <a:gd name="T41" fmla="*/ 13 h 29"/>
                      <a:gd name="T42" fmla="*/ 35 w 71"/>
                      <a:gd name="T43" fmla="*/ 14 h 29"/>
                      <a:gd name="T44" fmla="*/ 43 w 71"/>
                      <a:gd name="T45" fmla="*/ 19 h 29"/>
                      <a:gd name="T46" fmla="*/ 44 w 71"/>
                      <a:gd name="T47" fmla="*/ 22 h 29"/>
                      <a:gd name="T48" fmla="*/ 34 w 71"/>
                      <a:gd name="T49" fmla="*/ 23 h 29"/>
                      <a:gd name="T50" fmla="*/ 33 w 71"/>
                      <a:gd name="T51" fmla="*/ 23 h 29"/>
                      <a:gd name="T52" fmla="*/ 30 w 71"/>
                      <a:gd name="T53" fmla="*/ 26 h 29"/>
                      <a:gd name="T54" fmla="*/ 25 w 71"/>
                      <a:gd name="T55" fmla="*/ 26 h 29"/>
                      <a:gd name="T56" fmla="*/ 27 w 71"/>
                      <a:gd name="T57" fmla="*/ 23 h 29"/>
                      <a:gd name="T58" fmla="*/ 21 w 71"/>
                      <a:gd name="T59" fmla="*/ 20 h 29"/>
                      <a:gd name="T60" fmla="*/ 35 w 71"/>
                      <a:gd name="T61" fmla="*/ 21 h 29"/>
                      <a:gd name="T62" fmla="*/ 37 w 71"/>
                      <a:gd name="T63" fmla="*/ 19 h 29"/>
                      <a:gd name="T64" fmla="*/ 31 w 71"/>
                      <a:gd name="T65" fmla="*/ 15 h 29"/>
                      <a:gd name="T66" fmla="*/ 28 w 71"/>
                      <a:gd name="T67" fmla="*/ 14 h 29"/>
                      <a:gd name="T68" fmla="*/ 28 w 71"/>
                      <a:gd name="T69" fmla="*/ 13 h 29"/>
                      <a:gd name="T70" fmla="*/ 31 w 71"/>
                      <a:gd name="T71" fmla="*/ 10 h 29"/>
                      <a:gd name="T72" fmla="*/ 30 w 71"/>
                      <a:gd name="T73" fmla="*/ 26 h 29"/>
                      <a:gd name="T74" fmla="*/ 35 w 71"/>
                      <a:gd name="T75" fmla="*/ 26 h 29"/>
                      <a:gd name="T76" fmla="*/ 28 w 71"/>
                      <a:gd name="T77" fmla="*/ 13 h 29"/>
                      <a:gd name="T78" fmla="*/ 44 w 71"/>
                      <a:gd name="T79" fmla="*/ 25 h 29"/>
                      <a:gd name="T80" fmla="*/ 47 w 71"/>
                      <a:gd name="T81" fmla="*/ 22 h 29"/>
                      <a:gd name="T82" fmla="*/ 44 w 71"/>
                      <a:gd name="T83" fmla="*/ 17 h 29"/>
                      <a:gd name="T84" fmla="*/ 38 w 71"/>
                      <a:gd name="T85" fmla="*/ 14 h 29"/>
                      <a:gd name="T86" fmla="*/ 40 w 71"/>
                      <a:gd name="T87" fmla="*/ 14 h 29"/>
                      <a:gd name="T88" fmla="*/ 49 w 71"/>
                      <a:gd name="T89" fmla="*/ 17 h 29"/>
                      <a:gd name="T90" fmla="*/ 51 w 71"/>
                      <a:gd name="T91" fmla="*/ 16 h 29"/>
                      <a:gd name="T92" fmla="*/ 55 w 71"/>
                      <a:gd name="T93" fmla="*/ 14 h 29"/>
                      <a:gd name="T94" fmla="*/ 62 w 71"/>
                      <a:gd name="T95" fmla="*/ 17 h 29"/>
                      <a:gd name="T96" fmla="*/ 62 w 71"/>
                      <a:gd name="T97" fmla="*/ 20 h 29"/>
                      <a:gd name="T98" fmla="*/ 6 w 71"/>
                      <a:gd name="T99" fmla="*/ 11 h 29"/>
                      <a:gd name="T100" fmla="*/ 66 w 71"/>
                      <a:gd name="T101" fmla="*/ 11 h 29"/>
                      <a:gd name="T102" fmla="*/ 66 w 71"/>
                      <a:gd name="T103" fmla="*/ 17 h 29"/>
                      <a:gd name="T104" fmla="*/ 58 w 71"/>
                      <a:gd name="T105" fmla="*/ 11 h 29"/>
                      <a:gd name="T106" fmla="*/ 49 w 71"/>
                      <a:gd name="T107" fmla="*/ 9 h 29"/>
                      <a:gd name="T108" fmla="*/ 41 w 71"/>
                      <a:gd name="T109" fmla="*/ 6 h 29"/>
                      <a:gd name="T110" fmla="*/ 39 w 71"/>
                      <a:gd name="T111" fmla="*/ 7 h 29"/>
                      <a:gd name="T112" fmla="*/ 31 w 71"/>
                      <a:gd name="T113" fmla="*/ 8 h 29"/>
                      <a:gd name="T114" fmla="*/ 8 w 71"/>
                      <a:gd name="T115" fmla="*/ 13 h 29"/>
                      <a:gd name="T116" fmla="*/ 7 w 71"/>
                      <a:gd name="T117" fmla="*/ 13 h 29"/>
                      <a:gd name="T118" fmla="*/ 3 w 71"/>
                      <a:gd name="T119"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 h="29">
                        <a:moveTo>
                          <a:pt x="3" y="22"/>
                        </a:moveTo>
                        <a:cubicBezTo>
                          <a:pt x="3" y="22"/>
                          <a:pt x="3" y="22"/>
                          <a:pt x="3" y="22"/>
                        </a:cubicBezTo>
                        <a:cubicBezTo>
                          <a:pt x="7" y="26"/>
                          <a:pt x="16" y="29"/>
                          <a:pt x="31" y="29"/>
                        </a:cubicBezTo>
                        <a:cubicBezTo>
                          <a:pt x="37" y="29"/>
                          <a:pt x="45" y="29"/>
                          <a:pt x="53" y="27"/>
                        </a:cubicBezTo>
                        <a:cubicBezTo>
                          <a:pt x="57" y="26"/>
                          <a:pt x="61" y="25"/>
                          <a:pt x="64" y="23"/>
                        </a:cubicBezTo>
                        <a:cubicBezTo>
                          <a:pt x="67" y="21"/>
                          <a:pt x="70" y="19"/>
                          <a:pt x="71" y="17"/>
                        </a:cubicBezTo>
                        <a:cubicBezTo>
                          <a:pt x="71" y="16"/>
                          <a:pt x="71" y="15"/>
                          <a:pt x="71" y="15"/>
                        </a:cubicBezTo>
                        <a:cubicBezTo>
                          <a:pt x="71" y="12"/>
                          <a:pt x="70" y="10"/>
                          <a:pt x="68" y="8"/>
                        </a:cubicBezTo>
                        <a:cubicBezTo>
                          <a:pt x="66" y="7"/>
                          <a:pt x="64" y="6"/>
                          <a:pt x="61" y="5"/>
                        </a:cubicBezTo>
                        <a:cubicBezTo>
                          <a:pt x="53" y="2"/>
                          <a:pt x="45" y="0"/>
                          <a:pt x="36" y="0"/>
                        </a:cubicBezTo>
                        <a:cubicBezTo>
                          <a:pt x="26" y="0"/>
                          <a:pt x="15" y="3"/>
                          <a:pt x="4" y="8"/>
                        </a:cubicBezTo>
                        <a:cubicBezTo>
                          <a:pt x="2" y="10"/>
                          <a:pt x="0" y="12"/>
                          <a:pt x="0" y="15"/>
                        </a:cubicBezTo>
                        <a:cubicBezTo>
                          <a:pt x="0" y="15"/>
                          <a:pt x="0" y="16"/>
                          <a:pt x="0" y="16"/>
                        </a:cubicBezTo>
                        <a:cubicBezTo>
                          <a:pt x="0" y="19"/>
                          <a:pt x="1" y="21"/>
                          <a:pt x="3" y="22"/>
                        </a:cubicBezTo>
                        <a:close/>
                        <a:moveTo>
                          <a:pt x="6" y="19"/>
                        </a:moveTo>
                        <a:cubicBezTo>
                          <a:pt x="6" y="19"/>
                          <a:pt x="6" y="19"/>
                          <a:pt x="6" y="19"/>
                        </a:cubicBezTo>
                        <a:cubicBezTo>
                          <a:pt x="6" y="19"/>
                          <a:pt x="6" y="18"/>
                          <a:pt x="7" y="18"/>
                        </a:cubicBezTo>
                        <a:cubicBezTo>
                          <a:pt x="7" y="17"/>
                          <a:pt x="8" y="17"/>
                          <a:pt x="9" y="16"/>
                        </a:cubicBezTo>
                        <a:cubicBezTo>
                          <a:pt x="9" y="16"/>
                          <a:pt x="9" y="16"/>
                          <a:pt x="9" y="16"/>
                        </a:cubicBezTo>
                        <a:cubicBezTo>
                          <a:pt x="9" y="16"/>
                          <a:pt x="9" y="16"/>
                          <a:pt x="9" y="16"/>
                        </a:cubicBezTo>
                        <a:cubicBezTo>
                          <a:pt x="14" y="14"/>
                          <a:pt x="20" y="12"/>
                          <a:pt x="26" y="11"/>
                        </a:cubicBezTo>
                        <a:cubicBezTo>
                          <a:pt x="25" y="12"/>
                          <a:pt x="25" y="12"/>
                          <a:pt x="25" y="13"/>
                        </a:cubicBezTo>
                        <a:cubicBezTo>
                          <a:pt x="25" y="14"/>
                          <a:pt x="25" y="14"/>
                          <a:pt x="25" y="14"/>
                        </a:cubicBezTo>
                        <a:cubicBezTo>
                          <a:pt x="25" y="14"/>
                          <a:pt x="25" y="14"/>
                          <a:pt x="25" y="14"/>
                        </a:cubicBezTo>
                        <a:cubicBezTo>
                          <a:pt x="25" y="14"/>
                          <a:pt x="26" y="15"/>
                          <a:pt x="26" y="15"/>
                        </a:cubicBezTo>
                        <a:cubicBezTo>
                          <a:pt x="27" y="16"/>
                          <a:pt x="27" y="16"/>
                          <a:pt x="28" y="17"/>
                        </a:cubicBezTo>
                        <a:cubicBezTo>
                          <a:pt x="27" y="17"/>
                          <a:pt x="26" y="16"/>
                          <a:pt x="24" y="16"/>
                        </a:cubicBezTo>
                        <a:cubicBezTo>
                          <a:pt x="24" y="16"/>
                          <a:pt x="24" y="16"/>
                          <a:pt x="24" y="16"/>
                        </a:cubicBezTo>
                        <a:cubicBezTo>
                          <a:pt x="24" y="16"/>
                          <a:pt x="24" y="16"/>
                          <a:pt x="24" y="16"/>
                        </a:cubicBezTo>
                        <a:cubicBezTo>
                          <a:pt x="22" y="16"/>
                          <a:pt x="21" y="16"/>
                          <a:pt x="19" y="17"/>
                        </a:cubicBezTo>
                        <a:cubicBezTo>
                          <a:pt x="18" y="17"/>
                          <a:pt x="17" y="17"/>
                          <a:pt x="17" y="17"/>
                        </a:cubicBezTo>
                        <a:cubicBezTo>
                          <a:pt x="16" y="18"/>
                          <a:pt x="16" y="18"/>
                          <a:pt x="16" y="18"/>
                        </a:cubicBezTo>
                        <a:cubicBezTo>
                          <a:pt x="15" y="18"/>
                          <a:pt x="15" y="18"/>
                          <a:pt x="15" y="18"/>
                        </a:cubicBezTo>
                        <a:cubicBezTo>
                          <a:pt x="15" y="18"/>
                          <a:pt x="15" y="19"/>
                          <a:pt x="15" y="19"/>
                        </a:cubicBezTo>
                        <a:cubicBezTo>
                          <a:pt x="15" y="20"/>
                          <a:pt x="15" y="20"/>
                          <a:pt x="15" y="20"/>
                        </a:cubicBezTo>
                        <a:cubicBezTo>
                          <a:pt x="15" y="20"/>
                          <a:pt x="15" y="20"/>
                          <a:pt x="15" y="20"/>
                        </a:cubicBezTo>
                        <a:cubicBezTo>
                          <a:pt x="16" y="21"/>
                          <a:pt x="18" y="22"/>
                          <a:pt x="20" y="23"/>
                        </a:cubicBezTo>
                        <a:cubicBezTo>
                          <a:pt x="21" y="23"/>
                          <a:pt x="22" y="23"/>
                          <a:pt x="23" y="24"/>
                        </a:cubicBezTo>
                        <a:cubicBezTo>
                          <a:pt x="23" y="24"/>
                          <a:pt x="23" y="24"/>
                          <a:pt x="23" y="25"/>
                        </a:cubicBezTo>
                        <a:cubicBezTo>
                          <a:pt x="22" y="25"/>
                          <a:pt x="22" y="25"/>
                          <a:pt x="22" y="25"/>
                        </a:cubicBezTo>
                        <a:cubicBezTo>
                          <a:pt x="22" y="25"/>
                          <a:pt x="22" y="25"/>
                          <a:pt x="22" y="25"/>
                        </a:cubicBezTo>
                        <a:cubicBezTo>
                          <a:pt x="14" y="24"/>
                          <a:pt x="9" y="22"/>
                          <a:pt x="6" y="20"/>
                        </a:cubicBezTo>
                        <a:cubicBezTo>
                          <a:pt x="6" y="20"/>
                          <a:pt x="6" y="20"/>
                          <a:pt x="6" y="19"/>
                        </a:cubicBezTo>
                        <a:close/>
                        <a:moveTo>
                          <a:pt x="32" y="10"/>
                        </a:moveTo>
                        <a:cubicBezTo>
                          <a:pt x="33" y="10"/>
                          <a:pt x="35" y="10"/>
                          <a:pt x="36" y="10"/>
                        </a:cubicBezTo>
                        <a:cubicBezTo>
                          <a:pt x="37" y="10"/>
                          <a:pt x="38" y="10"/>
                          <a:pt x="39" y="10"/>
                        </a:cubicBezTo>
                        <a:cubicBezTo>
                          <a:pt x="39" y="10"/>
                          <a:pt x="40" y="10"/>
                          <a:pt x="40" y="10"/>
                        </a:cubicBezTo>
                        <a:cubicBezTo>
                          <a:pt x="42" y="8"/>
                          <a:pt x="42" y="8"/>
                          <a:pt x="42" y="8"/>
                        </a:cubicBezTo>
                        <a:cubicBezTo>
                          <a:pt x="43" y="8"/>
                          <a:pt x="44" y="8"/>
                          <a:pt x="45" y="8"/>
                        </a:cubicBezTo>
                        <a:cubicBezTo>
                          <a:pt x="44" y="8"/>
                          <a:pt x="44" y="9"/>
                          <a:pt x="44" y="9"/>
                        </a:cubicBezTo>
                        <a:cubicBezTo>
                          <a:pt x="44" y="9"/>
                          <a:pt x="44" y="10"/>
                          <a:pt x="44" y="10"/>
                        </a:cubicBezTo>
                        <a:cubicBezTo>
                          <a:pt x="44" y="10"/>
                          <a:pt x="44" y="11"/>
                          <a:pt x="45" y="11"/>
                        </a:cubicBezTo>
                        <a:cubicBezTo>
                          <a:pt x="46" y="11"/>
                          <a:pt x="48" y="12"/>
                          <a:pt x="50" y="13"/>
                        </a:cubicBezTo>
                        <a:cubicBezTo>
                          <a:pt x="51" y="13"/>
                          <a:pt x="51" y="13"/>
                          <a:pt x="52" y="13"/>
                        </a:cubicBezTo>
                        <a:cubicBezTo>
                          <a:pt x="51" y="13"/>
                          <a:pt x="51" y="14"/>
                          <a:pt x="50" y="14"/>
                        </a:cubicBezTo>
                        <a:cubicBezTo>
                          <a:pt x="50" y="14"/>
                          <a:pt x="49" y="14"/>
                          <a:pt x="49" y="14"/>
                        </a:cubicBezTo>
                        <a:cubicBezTo>
                          <a:pt x="49" y="14"/>
                          <a:pt x="48" y="14"/>
                          <a:pt x="48" y="14"/>
                        </a:cubicBezTo>
                        <a:cubicBezTo>
                          <a:pt x="47" y="13"/>
                          <a:pt x="45" y="13"/>
                          <a:pt x="44" y="13"/>
                        </a:cubicBezTo>
                        <a:cubicBezTo>
                          <a:pt x="43" y="12"/>
                          <a:pt x="41" y="12"/>
                          <a:pt x="40" y="12"/>
                        </a:cubicBezTo>
                        <a:cubicBezTo>
                          <a:pt x="40" y="12"/>
                          <a:pt x="40" y="12"/>
                          <a:pt x="40" y="12"/>
                        </a:cubicBezTo>
                        <a:cubicBezTo>
                          <a:pt x="40" y="12"/>
                          <a:pt x="39" y="12"/>
                          <a:pt x="39" y="12"/>
                        </a:cubicBezTo>
                        <a:cubicBezTo>
                          <a:pt x="38" y="12"/>
                          <a:pt x="37" y="12"/>
                          <a:pt x="36" y="12"/>
                        </a:cubicBezTo>
                        <a:cubicBezTo>
                          <a:pt x="36" y="13"/>
                          <a:pt x="36" y="13"/>
                          <a:pt x="36" y="13"/>
                        </a:cubicBezTo>
                        <a:cubicBezTo>
                          <a:pt x="35" y="13"/>
                          <a:pt x="35" y="13"/>
                          <a:pt x="35" y="13"/>
                        </a:cubicBezTo>
                        <a:cubicBezTo>
                          <a:pt x="35" y="13"/>
                          <a:pt x="35" y="13"/>
                          <a:pt x="35" y="13"/>
                        </a:cubicBezTo>
                        <a:cubicBezTo>
                          <a:pt x="35" y="14"/>
                          <a:pt x="35" y="14"/>
                          <a:pt x="35" y="14"/>
                        </a:cubicBezTo>
                        <a:cubicBezTo>
                          <a:pt x="35" y="15"/>
                          <a:pt x="35" y="15"/>
                          <a:pt x="36" y="15"/>
                        </a:cubicBezTo>
                        <a:cubicBezTo>
                          <a:pt x="36" y="16"/>
                          <a:pt x="36" y="16"/>
                          <a:pt x="37" y="16"/>
                        </a:cubicBezTo>
                        <a:cubicBezTo>
                          <a:pt x="39" y="17"/>
                          <a:pt x="41" y="18"/>
                          <a:pt x="43" y="19"/>
                        </a:cubicBezTo>
                        <a:cubicBezTo>
                          <a:pt x="43" y="20"/>
                          <a:pt x="44" y="20"/>
                          <a:pt x="44" y="20"/>
                        </a:cubicBezTo>
                        <a:cubicBezTo>
                          <a:pt x="44" y="21"/>
                          <a:pt x="45" y="22"/>
                          <a:pt x="44" y="22"/>
                        </a:cubicBezTo>
                        <a:cubicBezTo>
                          <a:pt x="44" y="22"/>
                          <a:pt x="44" y="22"/>
                          <a:pt x="44" y="22"/>
                        </a:cubicBezTo>
                        <a:cubicBezTo>
                          <a:pt x="44" y="23"/>
                          <a:pt x="43" y="23"/>
                          <a:pt x="41" y="23"/>
                        </a:cubicBezTo>
                        <a:cubicBezTo>
                          <a:pt x="40" y="23"/>
                          <a:pt x="39" y="23"/>
                          <a:pt x="38" y="23"/>
                        </a:cubicBezTo>
                        <a:cubicBezTo>
                          <a:pt x="36" y="23"/>
                          <a:pt x="35" y="23"/>
                          <a:pt x="34" y="23"/>
                        </a:cubicBezTo>
                        <a:cubicBezTo>
                          <a:pt x="34" y="23"/>
                          <a:pt x="34" y="23"/>
                          <a:pt x="34" y="23"/>
                        </a:cubicBezTo>
                        <a:cubicBezTo>
                          <a:pt x="33" y="23"/>
                          <a:pt x="33" y="23"/>
                          <a:pt x="33" y="23"/>
                        </a:cubicBezTo>
                        <a:cubicBezTo>
                          <a:pt x="33" y="23"/>
                          <a:pt x="33" y="23"/>
                          <a:pt x="33" y="23"/>
                        </a:cubicBezTo>
                        <a:cubicBezTo>
                          <a:pt x="33" y="24"/>
                          <a:pt x="33" y="24"/>
                          <a:pt x="33" y="24"/>
                        </a:cubicBezTo>
                        <a:cubicBezTo>
                          <a:pt x="32" y="24"/>
                          <a:pt x="32" y="25"/>
                          <a:pt x="31" y="25"/>
                        </a:cubicBezTo>
                        <a:cubicBezTo>
                          <a:pt x="30" y="25"/>
                          <a:pt x="30" y="25"/>
                          <a:pt x="30" y="26"/>
                        </a:cubicBezTo>
                        <a:cubicBezTo>
                          <a:pt x="29" y="26"/>
                          <a:pt x="29" y="26"/>
                          <a:pt x="29" y="26"/>
                        </a:cubicBezTo>
                        <a:cubicBezTo>
                          <a:pt x="29" y="26"/>
                          <a:pt x="29" y="26"/>
                          <a:pt x="28" y="26"/>
                        </a:cubicBezTo>
                        <a:cubicBezTo>
                          <a:pt x="27" y="26"/>
                          <a:pt x="26" y="26"/>
                          <a:pt x="25" y="26"/>
                        </a:cubicBezTo>
                        <a:cubicBezTo>
                          <a:pt x="25" y="25"/>
                          <a:pt x="26" y="25"/>
                          <a:pt x="26" y="25"/>
                        </a:cubicBezTo>
                        <a:cubicBezTo>
                          <a:pt x="27" y="24"/>
                          <a:pt x="27" y="24"/>
                          <a:pt x="27" y="24"/>
                        </a:cubicBezTo>
                        <a:cubicBezTo>
                          <a:pt x="27" y="24"/>
                          <a:pt x="27" y="24"/>
                          <a:pt x="27" y="23"/>
                        </a:cubicBezTo>
                        <a:cubicBezTo>
                          <a:pt x="27" y="23"/>
                          <a:pt x="27" y="23"/>
                          <a:pt x="27" y="22"/>
                        </a:cubicBezTo>
                        <a:cubicBezTo>
                          <a:pt x="27" y="22"/>
                          <a:pt x="26" y="22"/>
                          <a:pt x="26" y="22"/>
                        </a:cubicBezTo>
                        <a:cubicBezTo>
                          <a:pt x="25" y="21"/>
                          <a:pt x="23" y="21"/>
                          <a:pt x="21" y="20"/>
                        </a:cubicBezTo>
                        <a:cubicBezTo>
                          <a:pt x="20" y="20"/>
                          <a:pt x="19" y="20"/>
                          <a:pt x="19" y="19"/>
                        </a:cubicBezTo>
                        <a:cubicBezTo>
                          <a:pt x="20" y="19"/>
                          <a:pt x="23" y="18"/>
                          <a:pt x="24" y="18"/>
                        </a:cubicBezTo>
                        <a:cubicBezTo>
                          <a:pt x="29" y="20"/>
                          <a:pt x="33" y="21"/>
                          <a:pt x="35" y="21"/>
                        </a:cubicBezTo>
                        <a:cubicBezTo>
                          <a:pt x="35" y="21"/>
                          <a:pt x="35" y="21"/>
                          <a:pt x="36" y="21"/>
                        </a:cubicBezTo>
                        <a:cubicBezTo>
                          <a:pt x="36" y="20"/>
                          <a:pt x="36" y="20"/>
                          <a:pt x="36" y="20"/>
                        </a:cubicBezTo>
                        <a:cubicBezTo>
                          <a:pt x="37" y="20"/>
                          <a:pt x="37" y="19"/>
                          <a:pt x="37" y="19"/>
                        </a:cubicBezTo>
                        <a:cubicBezTo>
                          <a:pt x="37" y="19"/>
                          <a:pt x="37" y="18"/>
                          <a:pt x="36" y="18"/>
                        </a:cubicBezTo>
                        <a:cubicBezTo>
                          <a:pt x="36" y="17"/>
                          <a:pt x="36" y="17"/>
                          <a:pt x="36" y="17"/>
                        </a:cubicBezTo>
                        <a:cubicBezTo>
                          <a:pt x="34" y="16"/>
                          <a:pt x="32" y="16"/>
                          <a:pt x="31" y="15"/>
                        </a:cubicBezTo>
                        <a:cubicBezTo>
                          <a:pt x="31" y="15"/>
                          <a:pt x="31" y="15"/>
                          <a:pt x="31" y="15"/>
                        </a:cubicBezTo>
                        <a:cubicBezTo>
                          <a:pt x="30" y="15"/>
                          <a:pt x="29" y="15"/>
                          <a:pt x="29" y="14"/>
                        </a:cubicBezTo>
                        <a:cubicBezTo>
                          <a:pt x="28" y="14"/>
                          <a:pt x="28" y="14"/>
                          <a:pt x="28" y="14"/>
                        </a:cubicBezTo>
                        <a:cubicBezTo>
                          <a:pt x="28" y="13"/>
                          <a:pt x="28" y="13"/>
                          <a:pt x="28" y="13"/>
                        </a:cubicBezTo>
                        <a:cubicBezTo>
                          <a:pt x="28" y="13"/>
                          <a:pt x="28" y="13"/>
                          <a:pt x="28" y="13"/>
                        </a:cubicBezTo>
                        <a:cubicBezTo>
                          <a:pt x="28" y="13"/>
                          <a:pt x="28" y="13"/>
                          <a:pt x="28" y="13"/>
                        </a:cubicBezTo>
                        <a:cubicBezTo>
                          <a:pt x="28" y="12"/>
                          <a:pt x="28" y="11"/>
                          <a:pt x="29" y="11"/>
                        </a:cubicBezTo>
                        <a:cubicBezTo>
                          <a:pt x="29" y="11"/>
                          <a:pt x="30" y="11"/>
                          <a:pt x="30" y="11"/>
                        </a:cubicBezTo>
                        <a:cubicBezTo>
                          <a:pt x="30" y="11"/>
                          <a:pt x="31" y="10"/>
                          <a:pt x="31" y="10"/>
                        </a:cubicBezTo>
                        <a:cubicBezTo>
                          <a:pt x="31" y="10"/>
                          <a:pt x="32" y="10"/>
                          <a:pt x="32" y="10"/>
                        </a:cubicBezTo>
                        <a:close/>
                        <a:moveTo>
                          <a:pt x="30" y="26"/>
                        </a:moveTo>
                        <a:cubicBezTo>
                          <a:pt x="30" y="26"/>
                          <a:pt x="30" y="26"/>
                          <a:pt x="30" y="26"/>
                        </a:cubicBezTo>
                        <a:cubicBezTo>
                          <a:pt x="30" y="26"/>
                          <a:pt x="30" y="26"/>
                          <a:pt x="30" y="26"/>
                        </a:cubicBezTo>
                        <a:close/>
                        <a:moveTo>
                          <a:pt x="34" y="26"/>
                        </a:moveTo>
                        <a:cubicBezTo>
                          <a:pt x="34" y="26"/>
                          <a:pt x="34" y="26"/>
                          <a:pt x="35" y="26"/>
                        </a:cubicBezTo>
                        <a:cubicBezTo>
                          <a:pt x="34" y="26"/>
                          <a:pt x="34" y="26"/>
                          <a:pt x="34" y="26"/>
                        </a:cubicBezTo>
                        <a:close/>
                        <a:moveTo>
                          <a:pt x="28" y="13"/>
                        </a:moveTo>
                        <a:cubicBezTo>
                          <a:pt x="28" y="13"/>
                          <a:pt x="28" y="13"/>
                          <a:pt x="28" y="13"/>
                        </a:cubicBezTo>
                        <a:cubicBezTo>
                          <a:pt x="28" y="13"/>
                          <a:pt x="28" y="13"/>
                          <a:pt x="28" y="13"/>
                        </a:cubicBezTo>
                        <a:close/>
                        <a:moveTo>
                          <a:pt x="47" y="25"/>
                        </a:moveTo>
                        <a:cubicBezTo>
                          <a:pt x="46" y="25"/>
                          <a:pt x="45" y="25"/>
                          <a:pt x="44" y="25"/>
                        </a:cubicBezTo>
                        <a:cubicBezTo>
                          <a:pt x="45" y="25"/>
                          <a:pt x="45" y="25"/>
                          <a:pt x="46" y="24"/>
                        </a:cubicBezTo>
                        <a:cubicBezTo>
                          <a:pt x="46" y="24"/>
                          <a:pt x="46" y="24"/>
                          <a:pt x="46" y="24"/>
                        </a:cubicBezTo>
                        <a:cubicBezTo>
                          <a:pt x="47" y="24"/>
                          <a:pt x="47" y="23"/>
                          <a:pt x="47" y="22"/>
                        </a:cubicBezTo>
                        <a:cubicBezTo>
                          <a:pt x="47" y="21"/>
                          <a:pt x="46" y="20"/>
                          <a:pt x="46" y="19"/>
                        </a:cubicBezTo>
                        <a:cubicBezTo>
                          <a:pt x="46" y="19"/>
                          <a:pt x="45" y="18"/>
                          <a:pt x="45" y="18"/>
                        </a:cubicBezTo>
                        <a:cubicBezTo>
                          <a:pt x="44" y="17"/>
                          <a:pt x="44" y="17"/>
                          <a:pt x="44" y="17"/>
                        </a:cubicBezTo>
                        <a:cubicBezTo>
                          <a:pt x="44" y="17"/>
                          <a:pt x="44" y="17"/>
                          <a:pt x="44" y="17"/>
                        </a:cubicBezTo>
                        <a:cubicBezTo>
                          <a:pt x="43" y="16"/>
                          <a:pt x="41" y="15"/>
                          <a:pt x="39" y="15"/>
                        </a:cubicBezTo>
                        <a:cubicBezTo>
                          <a:pt x="39" y="15"/>
                          <a:pt x="39" y="14"/>
                          <a:pt x="38" y="14"/>
                        </a:cubicBezTo>
                        <a:cubicBezTo>
                          <a:pt x="38" y="14"/>
                          <a:pt x="39" y="14"/>
                          <a:pt x="39" y="14"/>
                        </a:cubicBezTo>
                        <a:cubicBezTo>
                          <a:pt x="39" y="14"/>
                          <a:pt x="40" y="14"/>
                          <a:pt x="40" y="14"/>
                        </a:cubicBezTo>
                        <a:cubicBezTo>
                          <a:pt x="40" y="14"/>
                          <a:pt x="40" y="14"/>
                          <a:pt x="40" y="14"/>
                        </a:cubicBezTo>
                        <a:cubicBezTo>
                          <a:pt x="41" y="14"/>
                          <a:pt x="43" y="15"/>
                          <a:pt x="44" y="15"/>
                        </a:cubicBezTo>
                        <a:cubicBezTo>
                          <a:pt x="45" y="16"/>
                          <a:pt x="46" y="16"/>
                          <a:pt x="47" y="16"/>
                        </a:cubicBezTo>
                        <a:cubicBezTo>
                          <a:pt x="48" y="16"/>
                          <a:pt x="48" y="17"/>
                          <a:pt x="49" y="17"/>
                        </a:cubicBezTo>
                        <a:cubicBezTo>
                          <a:pt x="49" y="17"/>
                          <a:pt x="49" y="17"/>
                          <a:pt x="49" y="17"/>
                        </a:cubicBezTo>
                        <a:cubicBezTo>
                          <a:pt x="49" y="17"/>
                          <a:pt x="49" y="17"/>
                          <a:pt x="49" y="17"/>
                        </a:cubicBezTo>
                        <a:cubicBezTo>
                          <a:pt x="50" y="17"/>
                          <a:pt x="50" y="17"/>
                          <a:pt x="51" y="16"/>
                        </a:cubicBezTo>
                        <a:cubicBezTo>
                          <a:pt x="52" y="16"/>
                          <a:pt x="53" y="16"/>
                          <a:pt x="54" y="15"/>
                        </a:cubicBezTo>
                        <a:cubicBezTo>
                          <a:pt x="54" y="15"/>
                          <a:pt x="55" y="15"/>
                          <a:pt x="55" y="14"/>
                        </a:cubicBezTo>
                        <a:cubicBezTo>
                          <a:pt x="55" y="14"/>
                          <a:pt x="55" y="14"/>
                          <a:pt x="55" y="14"/>
                        </a:cubicBezTo>
                        <a:cubicBezTo>
                          <a:pt x="55" y="14"/>
                          <a:pt x="55" y="14"/>
                          <a:pt x="56" y="14"/>
                        </a:cubicBezTo>
                        <a:cubicBezTo>
                          <a:pt x="56" y="14"/>
                          <a:pt x="56" y="14"/>
                          <a:pt x="57" y="14"/>
                        </a:cubicBezTo>
                        <a:cubicBezTo>
                          <a:pt x="59" y="15"/>
                          <a:pt x="61" y="16"/>
                          <a:pt x="62" y="17"/>
                        </a:cubicBezTo>
                        <a:cubicBezTo>
                          <a:pt x="62" y="17"/>
                          <a:pt x="62" y="17"/>
                          <a:pt x="62" y="17"/>
                        </a:cubicBezTo>
                        <a:cubicBezTo>
                          <a:pt x="63" y="18"/>
                          <a:pt x="64" y="19"/>
                          <a:pt x="64" y="19"/>
                        </a:cubicBezTo>
                        <a:cubicBezTo>
                          <a:pt x="63" y="20"/>
                          <a:pt x="63" y="20"/>
                          <a:pt x="62" y="20"/>
                        </a:cubicBezTo>
                        <a:cubicBezTo>
                          <a:pt x="58" y="22"/>
                          <a:pt x="52" y="24"/>
                          <a:pt x="47" y="25"/>
                        </a:cubicBezTo>
                        <a:close/>
                        <a:moveTo>
                          <a:pt x="3" y="16"/>
                        </a:moveTo>
                        <a:cubicBezTo>
                          <a:pt x="3" y="14"/>
                          <a:pt x="5" y="12"/>
                          <a:pt x="6" y="11"/>
                        </a:cubicBezTo>
                        <a:cubicBezTo>
                          <a:pt x="16" y="6"/>
                          <a:pt x="26" y="4"/>
                          <a:pt x="36" y="4"/>
                        </a:cubicBezTo>
                        <a:cubicBezTo>
                          <a:pt x="44" y="4"/>
                          <a:pt x="52" y="5"/>
                          <a:pt x="60" y="8"/>
                        </a:cubicBezTo>
                        <a:cubicBezTo>
                          <a:pt x="62" y="9"/>
                          <a:pt x="64" y="10"/>
                          <a:pt x="66" y="11"/>
                        </a:cubicBezTo>
                        <a:cubicBezTo>
                          <a:pt x="67" y="12"/>
                          <a:pt x="68" y="14"/>
                          <a:pt x="68" y="15"/>
                        </a:cubicBezTo>
                        <a:cubicBezTo>
                          <a:pt x="68" y="15"/>
                          <a:pt x="68" y="15"/>
                          <a:pt x="68" y="15"/>
                        </a:cubicBezTo>
                        <a:cubicBezTo>
                          <a:pt x="67" y="16"/>
                          <a:pt x="67" y="17"/>
                          <a:pt x="66" y="17"/>
                        </a:cubicBezTo>
                        <a:cubicBezTo>
                          <a:pt x="66" y="16"/>
                          <a:pt x="65" y="15"/>
                          <a:pt x="64" y="14"/>
                        </a:cubicBezTo>
                        <a:cubicBezTo>
                          <a:pt x="64" y="14"/>
                          <a:pt x="64" y="14"/>
                          <a:pt x="64" y="14"/>
                        </a:cubicBezTo>
                        <a:cubicBezTo>
                          <a:pt x="62" y="13"/>
                          <a:pt x="60" y="12"/>
                          <a:pt x="58" y="11"/>
                        </a:cubicBezTo>
                        <a:cubicBezTo>
                          <a:pt x="57" y="11"/>
                          <a:pt x="55" y="10"/>
                          <a:pt x="53" y="10"/>
                        </a:cubicBezTo>
                        <a:cubicBezTo>
                          <a:pt x="51" y="9"/>
                          <a:pt x="50" y="9"/>
                          <a:pt x="49" y="9"/>
                        </a:cubicBezTo>
                        <a:cubicBezTo>
                          <a:pt x="49" y="9"/>
                          <a:pt x="49" y="9"/>
                          <a:pt x="49" y="9"/>
                        </a:cubicBezTo>
                        <a:cubicBezTo>
                          <a:pt x="49" y="8"/>
                          <a:pt x="49" y="8"/>
                          <a:pt x="49" y="8"/>
                        </a:cubicBezTo>
                        <a:cubicBezTo>
                          <a:pt x="49" y="7"/>
                          <a:pt x="49" y="7"/>
                          <a:pt x="48" y="6"/>
                        </a:cubicBezTo>
                        <a:cubicBezTo>
                          <a:pt x="46" y="6"/>
                          <a:pt x="43" y="6"/>
                          <a:pt x="41" y="6"/>
                        </a:cubicBezTo>
                        <a:cubicBezTo>
                          <a:pt x="41" y="6"/>
                          <a:pt x="41" y="6"/>
                          <a:pt x="41" y="6"/>
                        </a:cubicBezTo>
                        <a:cubicBezTo>
                          <a:pt x="40" y="6"/>
                          <a:pt x="40" y="6"/>
                          <a:pt x="40" y="6"/>
                        </a:cubicBezTo>
                        <a:cubicBezTo>
                          <a:pt x="39" y="7"/>
                          <a:pt x="39" y="7"/>
                          <a:pt x="39" y="7"/>
                        </a:cubicBezTo>
                        <a:cubicBezTo>
                          <a:pt x="38" y="7"/>
                          <a:pt x="37" y="7"/>
                          <a:pt x="36" y="7"/>
                        </a:cubicBezTo>
                        <a:cubicBezTo>
                          <a:pt x="35" y="7"/>
                          <a:pt x="33" y="7"/>
                          <a:pt x="32" y="7"/>
                        </a:cubicBezTo>
                        <a:cubicBezTo>
                          <a:pt x="31" y="7"/>
                          <a:pt x="31" y="7"/>
                          <a:pt x="31" y="8"/>
                        </a:cubicBezTo>
                        <a:cubicBezTo>
                          <a:pt x="30" y="7"/>
                          <a:pt x="30" y="7"/>
                          <a:pt x="29" y="7"/>
                        </a:cubicBezTo>
                        <a:cubicBezTo>
                          <a:pt x="22" y="8"/>
                          <a:pt x="14" y="10"/>
                          <a:pt x="8" y="13"/>
                        </a:cubicBezTo>
                        <a:cubicBezTo>
                          <a:pt x="8" y="13"/>
                          <a:pt x="8" y="13"/>
                          <a:pt x="8" y="13"/>
                        </a:cubicBezTo>
                        <a:cubicBezTo>
                          <a:pt x="8" y="13"/>
                          <a:pt x="8" y="13"/>
                          <a:pt x="8" y="13"/>
                        </a:cubicBezTo>
                        <a:cubicBezTo>
                          <a:pt x="8" y="13"/>
                          <a:pt x="8" y="13"/>
                          <a:pt x="8" y="13"/>
                        </a:cubicBezTo>
                        <a:cubicBezTo>
                          <a:pt x="7" y="13"/>
                          <a:pt x="7" y="13"/>
                          <a:pt x="7" y="13"/>
                        </a:cubicBezTo>
                        <a:cubicBezTo>
                          <a:pt x="7" y="13"/>
                          <a:pt x="7" y="13"/>
                          <a:pt x="7" y="13"/>
                        </a:cubicBezTo>
                        <a:cubicBezTo>
                          <a:pt x="6" y="14"/>
                          <a:pt x="5" y="14"/>
                          <a:pt x="4" y="15"/>
                        </a:cubicBezTo>
                        <a:cubicBezTo>
                          <a:pt x="4" y="16"/>
                          <a:pt x="3" y="16"/>
                          <a:pt x="3" y="17"/>
                        </a:cubicBezTo>
                        <a:cubicBezTo>
                          <a:pt x="3" y="16"/>
                          <a:pt x="3" y="16"/>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5" name="Freeform 211"/>
                  <p:cNvSpPr>
                    <a:spLocks noEditPoints="1"/>
                  </p:cNvSpPr>
                  <p:nvPr>
                    <p:custDataLst>
                      <p:tags r:id="rId52"/>
                    </p:custDataLst>
                  </p:nvPr>
                </p:nvSpPr>
                <p:spPr bwMode="auto">
                  <a:xfrm>
                    <a:off x="3011" y="2494"/>
                    <a:ext cx="218" cy="130"/>
                  </a:xfrm>
                  <a:custGeom>
                    <a:avLst/>
                    <a:gdLst>
                      <a:gd name="T0" fmla="*/ 79 w 92"/>
                      <a:gd name="T1" fmla="*/ 7 h 55"/>
                      <a:gd name="T2" fmla="*/ 4 w 92"/>
                      <a:gd name="T3" fmla="*/ 15 h 55"/>
                      <a:gd name="T4" fmla="*/ 0 w 92"/>
                      <a:gd name="T5" fmla="*/ 23 h 55"/>
                      <a:gd name="T6" fmla="*/ 1 w 92"/>
                      <a:gd name="T7" fmla="*/ 38 h 55"/>
                      <a:gd name="T8" fmla="*/ 69 w 92"/>
                      <a:gd name="T9" fmla="*/ 51 h 55"/>
                      <a:gd name="T10" fmla="*/ 79 w 92"/>
                      <a:gd name="T11" fmla="*/ 47 h 55"/>
                      <a:gd name="T12" fmla="*/ 85 w 92"/>
                      <a:gd name="T13" fmla="*/ 44 h 55"/>
                      <a:gd name="T14" fmla="*/ 91 w 92"/>
                      <a:gd name="T15" fmla="*/ 36 h 55"/>
                      <a:gd name="T16" fmla="*/ 92 w 92"/>
                      <a:gd name="T17" fmla="*/ 20 h 55"/>
                      <a:gd name="T18" fmla="*/ 85 w 92"/>
                      <a:gd name="T19" fmla="*/ 39 h 55"/>
                      <a:gd name="T20" fmla="*/ 88 w 92"/>
                      <a:gd name="T21" fmla="*/ 35 h 55"/>
                      <a:gd name="T22" fmla="*/ 6 w 92"/>
                      <a:gd name="T23" fmla="*/ 17 h 55"/>
                      <a:gd name="T24" fmla="*/ 78 w 92"/>
                      <a:gd name="T25" fmla="*/ 10 h 55"/>
                      <a:gd name="T26" fmla="*/ 88 w 92"/>
                      <a:gd name="T27" fmla="*/ 22 h 55"/>
                      <a:gd name="T28" fmla="*/ 7 w 92"/>
                      <a:gd name="T29" fmla="*/ 28 h 55"/>
                      <a:gd name="T30" fmla="*/ 74 w 92"/>
                      <a:gd name="T31" fmla="*/ 46 h 55"/>
                      <a:gd name="T32" fmla="*/ 77 w 92"/>
                      <a:gd name="T33" fmla="*/ 36 h 55"/>
                      <a:gd name="T34" fmla="*/ 5 w 92"/>
                      <a:gd name="T35" fmla="*/ 39 h 55"/>
                      <a:gd name="T36" fmla="*/ 7 w 92"/>
                      <a:gd name="T37" fmla="*/ 41 h 55"/>
                      <a:gd name="T38" fmla="*/ 8 w 92"/>
                      <a:gd name="T39" fmla="*/ 34 h 55"/>
                      <a:gd name="T40" fmla="*/ 10 w 92"/>
                      <a:gd name="T41" fmla="*/ 44 h 55"/>
                      <a:gd name="T42" fmla="*/ 12 w 92"/>
                      <a:gd name="T43" fmla="*/ 36 h 55"/>
                      <a:gd name="T44" fmla="*/ 18 w 92"/>
                      <a:gd name="T45" fmla="*/ 48 h 55"/>
                      <a:gd name="T46" fmla="*/ 20 w 92"/>
                      <a:gd name="T47" fmla="*/ 44 h 55"/>
                      <a:gd name="T48" fmla="*/ 26 w 92"/>
                      <a:gd name="T49" fmla="*/ 47 h 55"/>
                      <a:gd name="T50" fmla="*/ 20 w 92"/>
                      <a:gd name="T51" fmla="*/ 44 h 55"/>
                      <a:gd name="T52" fmla="*/ 27 w 92"/>
                      <a:gd name="T53" fmla="*/ 41 h 55"/>
                      <a:gd name="T54" fmla="*/ 33 w 92"/>
                      <a:gd name="T55" fmla="*/ 51 h 55"/>
                      <a:gd name="T56" fmla="*/ 40 w 92"/>
                      <a:gd name="T57" fmla="*/ 42 h 55"/>
                      <a:gd name="T58" fmla="*/ 35 w 92"/>
                      <a:gd name="T59" fmla="*/ 51 h 55"/>
                      <a:gd name="T60" fmla="*/ 42 w 92"/>
                      <a:gd name="T61" fmla="*/ 48 h 55"/>
                      <a:gd name="T62" fmla="*/ 47 w 92"/>
                      <a:gd name="T63" fmla="*/ 51 h 55"/>
                      <a:gd name="T64" fmla="*/ 48 w 92"/>
                      <a:gd name="T65" fmla="*/ 42 h 55"/>
                      <a:gd name="T66" fmla="*/ 52 w 92"/>
                      <a:gd name="T67" fmla="*/ 47 h 55"/>
                      <a:gd name="T68" fmla="*/ 48 w 92"/>
                      <a:gd name="T69" fmla="*/ 42 h 55"/>
                      <a:gd name="T70" fmla="*/ 53 w 92"/>
                      <a:gd name="T71" fmla="*/ 41 h 55"/>
                      <a:gd name="T72" fmla="*/ 53 w 92"/>
                      <a:gd name="T73" fmla="*/ 50 h 55"/>
                      <a:gd name="T74" fmla="*/ 56 w 92"/>
                      <a:gd name="T75" fmla="*/ 50 h 55"/>
                      <a:gd name="T76" fmla="*/ 58 w 92"/>
                      <a:gd name="T77" fmla="*/ 50 h 55"/>
                      <a:gd name="T78" fmla="*/ 62 w 92"/>
                      <a:gd name="T79" fmla="*/ 40 h 55"/>
                      <a:gd name="T80" fmla="*/ 62 w 92"/>
                      <a:gd name="T81" fmla="*/ 49 h 55"/>
                      <a:gd name="T82" fmla="*/ 64 w 92"/>
                      <a:gd name="T83" fmla="*/ 48 h 55"/>
                      <a:gd name="T84" fmla="*/ 66 w 92"/>
                      <a:gd name="T85" fmla="*/ 44 h 55"/>
                      <a:gd name="T86" fmla="*/ 64 w 92"/>
                      <a:gd name="T87" fmla="*/ 48 h 55"/>
                      <a:gd name="T88" fmla="*/ 3 w 92"/>
                      <a:gd name="T89" fmla="*/ 33 h 55"/>
                      <a:gd name="T90" fmla="*/ 68 w 92"/>
                      <a:gd name="T91" fmla="*/ 48 h 55"/>
                      <a:gd name="T92" fmla="*/ 69 w 92"/>
                      <a:gd name="T93" fmla="*/ 38 h 55"/>
                      <a:gd name="T94" fmla="*/ 72 w 92"/>
                      <a:gd name="T95" fmla="*/ 46 h 55"/>
                      <a:gd name="T96" fmla="*/ 79 w 92"/>
                      <a:gd name="T97" fmla="*/ 44 h 55"/>
                      <a:gd name="T98" fmla="*/ 83 w 92"/>
                      <a:gd name="T99" fmla="*/ 3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2" h="55">
                        <a:moveTo>
                          <a:pt x="92" y="19"/>
                        </a:moveTo>
                        <a:cubicBezTo>
                          <a:pt x="91" y="16"/>
                          <a:pt x="90" y="14"/>
                          <a:pt x="88" y="12"/>
                        </a:cubicBezTo>
                        <a:cubicBezTo>
                          <a:pt x="86" y="10"/>
                          <a:pt x="82" y="8"/>
                          <a:pt x="79" y="7"/>
                        </a:cubicBezTo>
                        <a:cubicBezTo>
                          <a:pt x="69" y="2"/>
                          <a:pt x="58" y="0"/>
                          <a:pt x="47" y="0"/>
                        </a:cubicBezTo>
                        <a:cubicBezTo>
                          <a:pt x="34" y="0"/>
                          <a:pt x="21" y="4"/>
                          <a:pt x="9" y="10"/>
                        </a:cubicBezTo>
                        <a:cubicBezTo>
                          <a:pt x="7" y="11"/>
                          <a:pt x="5" y="13"/>
                          <a:pt x="4" y="15"/>
                        </a:cubicBezTo>
                        <a:cubicBezTo>
                          <a:pt x="2" y="17"/>
                          <a:pt x="1" y="19"/>
                          <a:pt x="1" y="21"/>
                        </a:cubicBezTo>
                        <a:cubicBezTo>
                          <a:pt x="1" y="21"/>
                          <a:pt x="1" y="21"/>
                          <a:pt x="1" y="22"/>
                        </a:cubicBezTo>
                        <a:cubicBezTo>
                          <a:pt x="0" y="22"/>
                          <a:pt x="0" y="22"/>
                          <a:pt x="0" y="23"/>
                        </a:cubicBezTo>
                        <a:cubicBezTo>
                          <a:pt x="0" y="25"/>
                          <a:pt x="0" y="26"/>
                          <a:pt x="0" y="28"/>
                        </a:cubicBezTo>
                        <a:cubicBezTo>
                          <a:pt x="0" y="31"/>
                          <a:pt x="0" y="34"/>
                          <a:pt x="0" y="37"/>
                        </a:cubicBezTo>
                        <a:cubicBezTo>
                          <a:pt x="1" y="37"/>
                          <a:pt x="1" y="38"/>
                          <a:pt x="1" y="38"/>
                        </a:cubicBezTo>
                        <a:cubicBezTo>
                          <a:pt x="2" y="40"/>
                          <a:pt x="3" y="42"/>
                          <a:pt x="5" y="44"/>
                        </a:cubicBezTo>
                        <a:cubicBezTo>
                          <a:pt x="10" y="49"/>
                          <a:pt x="22" y="55"/>
                          <a:pt x="41" y="55"/>
                        </a:cubicBezTo>
                        <a:cubicBezTo>
                          <a:pt x="48" y="55"/>
                          <a:pt x="59" y="54"/>
                          <a:pt x="69" y="51"/>
                        </a:cubicBezTo>
                        <a:cubicBezTo>
                          <a:pt x="72" y="50"/>
                          <a:pt x="75" y="49"/>
                          <a:pt x="78" y="48"/>
                        </a:cubicBezTo>
                        <a:cubicBezTo>
                          <a:pt x="78" y="48"/>
                          <a:pt x="78" y="48"/>
                          <a:pt x="78" y="48"/>
                        </a:cubicBezTo>
                        <a:cubicBezTo>
                          <a:pt x="79" y="47"/>
                          <a:pt x="79" y="47"/>
                          <a:pt x="79" y="47"/>
                        </a:cubicBezTo>
                        <a:cubicBezTo>
                          <a:pt x="79" y="47"/>
                          <a:pt x="79" y="47"/>
                          <a:pt x="79" y="47"/>
                        </a:cubicBezTo>
                        <a:cubicBezTo>
                          <a:pt x="80" y="47"/>
                          <a:pt x="82" y="46"/>
                          <a:pt x="83" y="45"/>
                        </a:cubicBezTo>
                        <a:cubicBezTo>
                          <a:pt x="84" y="45"/>
                          <a:pt x="84" y="44"/>
                          <a:pt x="85" y="44"/>
                        </a:cubicBezTo>
                        <a:cubicBezTo>
                          <a:pt x="85" y="44"/>
                          <a:pt x="85" y="44"/>
                          <a:pt x="85" y="44"/>
                        </a:cubicBezTo>
                        <a:cubicBezTo>
                          <a:pt x="85" y="44"/>
                          <a:pt x="85" y="44"/>
                          <a:pt x="85" y="44"/>
                        </a:cubicBezTo>
                        <a:cubicBezTo>
                          <a:pt x="88" y="42"/>
                          <a:pt x="90" y="39"/>
                          <a:pt x="91" y="36"/>
                        </a:cubicBezTo>
                        <a:cubicBezTo>
                          <a:pt x="92" y="36"/>
                          <a:pt x="92" y="35"/>
                          <a:pt x="92" y="34"/>
                        </a:cubicBezTo>
                        <a:cubicBezTo>
                          <a:pt x="92" y="34"/>
                          <a:pt x="92" y="34"/>
                          <a:pt x="91" y="33"/>
                        </a:cubicBezTo>
                        <a:cubicBezTo>
                          <a:pt x="92" y="29"/>
                          <a:pt x="92" y="24"/>
                          <a:pt x="92" y="20"/>
                        </a:cubicBezTo>
                        <a:cubicBezTo>
                          <a:pt x="92" y="19"/>
                          <a:pt x="92" y="19"/>
                          <a:pt x="92" y="19"/>
                        </a:cubicBezTo>
                        <a:close/>
                        <a:moveTo>
                          <a:pt x="88" y="36"/>
                        </a:moveTo>
                        <a:cubicBezTo>
                          <a:pt x="87" y="37"/>
                          <a:pt x="87" y="38"/>
                          <a:pt x="85" y="39"/>
                        </a:cubicBezTo>
                        <a:cubicBezTo>
                          <a:pt x="85" y="37"/>
                          <a:pt x="85" y="34"/>
                          <a:pt x="85" y="31"/>
                        </a:cubicBezTo>
                        <a:cubicBezTo>
                          <a:pt x="86" y="30"/>
                          <a:pt x="87" y="29"/>
                          <a:pt x="88" y="28"/>
                        </a:cubicBezTo>
                        <a:cubicBezTo>
                          <a:pt x="88" y="31"/>
                          <a:pt x="88" y="33"/>
                          <a:pt x="88" y="35"/>
                        </a:cubicBezTo>
                        <a:cubicBezTo>
                          <a:pt x="88" y="35"/>
                          <a:pt x="88" y="35"/>
                          <a:pt x="88" y="36"/>
                        </a:cubicBezTo>
                        <a:close/>
                        <a:moveTo>
                          <a:pt x="4" y="22"/>
                        </a:moveTo>
                        <a:cubicBezTo>
                          <a:pt x="4" y="21"/>
                          <a:pt x="5" y="19"/>
                          <a:pt x="6" y="17"/>
                        </a:cubicBezTo>
                        <a:cubicBezTo>
                          <a:pt x="8" y="16"/>
                          <a:pt x="9" y="14"/>
                          <a:pt x="11" y="13"/>
                        </a:cubicBezTo>
                        <a:cubicBezTo>
                          <a:pt x="22" y="7"/>
                          <a:pt x="35" y="4"/>
                          <a:pt x="47" y="4"/>
                        </a:cubicBezTo>
                        <a:cubicBezTo>
                          <a:pt x="58" y="4"/>
                          <a:pt x="68" y="6"/>
                          <a:pt x="78" y="10"/>
                        </a:cubicBezTo>
                        <a:cubicBezTo>
                          <a:pt x="81" y="11"/>
                          <a:pt x="84" y="12"/>
                          <a:pt x="86" y="15"/>
                        </a:cubicBezTo>
                        <a:cubicBezTo>
                          <a:pt x="87" y="16"/>
                          <a:pt x="89" y="19"/>
                          <a:pt x="89" y="21"/>
                        </a:cubicBezTo>
                        <a:cubicBezTo>
                          <a:pt x="89" y="21"/>
                          <a:pt x="88" y="22"/>
                          <a:pt x="88" y="22"/>
                        </a:cubicBezTo>
                        <a:cubicBezTo>
                          <a:pt x="87" y="25"/>
                          <a:pt x="85" y="27"/>
                          <a:pt x="81" y="30"/>
                        </a:cubicBezTo>
                        <a:cubicBezTo>
                          <a:pt x="71" y="36"/>
                          <a:pt x="51" y="38"/>
                          <a:pt x="41" y="38"/>
                        </a:cubicBezTo>
                        <a:cubicBezTo>
                          <a:pt x="23" y="38"/>
                          <a:pt x="12" y="33"/>
                          <a:pt x="7" y="28"/>
                        </a:cubicBezTo>
                        <a:cubicBezTo>
                          <a:pt x="5" y="27"/>
                          <a:pt x="4" y="25"/>
                          <a:pt x="4" y="23"/>
                        </a:cubicBezTo>
                        <a:lnTo>
                          <a:pt x="4" y="22"/>
                        </a:lnTo>
                        <a:close/>
                        <a:moveTo>
                          <a:pt x="74" y="46"/>
                        </a:moveTo>
                        <a:cubicBezTo>
                          <a:pt x="74" y="46"/>
                          <a:pt x="74" y="46"/>
                          <a:pt x="74" y="45"/>
                        </a:cubicBezTo>
                        <a:cubicBezTo>
                          <a:pt x="74" y="43"/>
                          <a:pt x="74" y="40"/>
                          <a:pt x="74" y="37"/>
                        </a:cubicBezTo>
                        <a:cubicBezTo>
                          <a:pt x="75" y="36"/>
                          <a:pt x="76" y="36"/>
                          <a:pt x="77" y="36"/>
                        </a:cubicBezTo>
                        <a:cubicBezTo>
                          <a:pt x="77" y="39"/>
                          <a:pt x="77" y="42"/>
                          <a:pt x="77" y="45"/>
                        </a:cubicBezTo>
                        <a:cubicBezTo>
                          <a:pt x="76" y="45"/>
                          <a:pt x="75" y="45"/>
                          <a:pt x="74" y="46"/>
                        </a:cubicBezTo>
                        <a:close/>
                        <a:moveTo>
                          <a:pt x="5" y="39"/>
                        </a:moveTo>
                        <a:cubicBezTo>
                          <a:pt x="5" y="37"/>
                          <a:pt x="5" y="34"/>
                          <a:pt x="5" y="31"/>
                        </a:cubicBezTo>
                        <a:cubicBezTo>
                          <a:pt x="6" y="32"/>
                          <a:pt x="6" y="32"/>
                          <a:pt x="6" y="32"/>
                        </a:cubicBezTo>
                        <a:cubicBezTo>
                          <a:pt x="6" y="35"/>
                          <a:pt x="7" y="38"/>
                          <a:pt x="7" y="41"/>
                        </a:cubicBezTo>
                        <a:cubicBezTo>
                          <a:pt x="6" y="40"/>
                          <a:pt x="6" y="40"/>
                          <a:pt x="5" y="39"/>
                        </a:cubicBezTo>
                        <a:cubicBezTo>
                          <a:pt x="5" y="39"/>
                          <a:pt x="5" y="39"/>
                          <a:pt x="5" y="39"/>
                        </a:cubicBezTo>
                        <a:close/>
                        <a:moveTo>
                          <a:pt x="8" y="34"/>
                        </a:moveTo>
                        <a:cubicBezTo>
                          <a:pt x="9" y="34"/>
                          <a:pt x="10" y="35"/>
                          <a:pt x="10" y="35"/>
                        </a:cubicBezTo>
                        <a:cubicBezTo>
                          <a:pt x="10" y="35"/>
                          <a:pt x="10" y="35"/>
                          <a:pt x="10" y="35"/>
                        </a:cubicBezTo>
                        <a:cubicBezTo>
                          <a:pt x="10" y="38"/>
                          <a:pt x="10" y="41"/>
                          <a:pt x="10" y="44"/>
                        </a:cubicBezTo>
                        <a:cubicBezTo>
                          <a:pt x="10" y="44"/>
                          <a:pt x="9" y="43"/>
                          <a:pt x="9" y="43"/>
                        </a:cubicBezTo>
                        <a:cubicBezTo>
                          <a:pt x="8" y="40"/>
                          <a:pt x="8" y="37"/>
                          <a:pt x="8" y="34"/>
                        </a:cubicBezTo>
                        <a:close/>
                        <a:moveTo>
                          <a:pt x="12" y="36"/>
                        </a:moveTo>
                        <a:cubicBezTo>
                          <a:pt x="14" y="37"/>
                          <a:pt x="16" y="38"/>
                          <a:pt x="18" y="39"/>
                        </a:cubicBezTo>
                        <a:cubicBezTo>
                          <a:pt x="18" y="40"/>
                          <a:pt x="18" y="42"/>
                          <a:pt x="18" y="44"/>
                        </a:cubicBezTo>
                        <a:cubicBezTo>
                          <a:pt x="18" y="46"/>
                          <a:pt x="18" y="47"/>
                          <a:pt x="18" y="48"/>
                        </a:cubicBezTo>
                        <a:cubicBezTo>
                          <a:pt x="16" y="47"/>
                          <a:pt x="14" y="46"/>
                          <a:pt x="12" y="45"/>
                        </a:cubicBezTo>
                        <a:cubicBezTo>
                          <a:pt x="12" y="42"/>
                          <a:pt x="12" y="39"/>
                          <a:pt x="12" y="36"/>
                        </a:cubicBezTo>
                        <a:close/>
                        <a:moveTo>
                          <a:pt x="20" y="44"/>
                        </a:moveTo>
                        <a:cubicBezTo>
                          <a:pt x="20" y="43"/>
                          <a:pt x="20" y="41"/>
                          <a:pt x="20" y="39"/>
                        </a:cubicBezTo>
                        <a:cubicBezTo>
                          <a:pt x="22" y="40"/>
                          <a:pt x="24" y="40"/>
                          <a:pt x="26" y="40"/>
                        </a:cubicBezTo>
                        <a:cubicBezTo>
                          <a:pt x="26" y="43"/>
                          <a:pt x="26" y="45"/>
                          <a:pt x="26" y="47"/>
                        </a:cubicBezTo>
                        <a:cubicBezTo>
                          <a:pt x="26" y="48"/>
                          <a:pt x="26" y="49"/>
                          <a:pt x="26" y="50"/>
                        </a:cubicBezTo>
                        <a:cubicBezTo>
                          <a:pt x="24" y="49"/>
                          <a:pt x="22" y="49"/>
                          <a:pt x="20" y="48"/>
                        </a:cubicBezTo>
                        <a:cubicBezTo>
                          <a:pt x="20" y="47"/>
                          <a:pt x="20" y="46"/>
                          <a:pt x="20" y="44"/>
                        </a:cubicBezTo>
                        <a:close/>
                        <a:moveTo>
                          <a:pt x="27" y="50"/>
                        </a:moveTo>
                        <a:cubicBezTo>
                          <a:pt x="27" y="49"/>
                          <a:pt x="27" y="48"/>
                          <a:pt x="27" y="47"/>
                        </a:cubicBezTo>
                        <a:cubicBezTo>
                          <a:pt x="27" y="45"/>
                          <a:pt x="27" y="43"/>
                          <a:pt x="27" y="41"/>
                        </a:cubicBezTo>
                        <a:cubicBezTo>
                          <a:pt x="29" y="41"/>
                          <a:pt x="31" y="41"/>
                          <a:pt x="33" y="41"/>
                        </a:cubicBezTo>
                        <a:cubicBezTo>
                          <a:pt x="33" y="45"/>
                          <a:pt x="33" y="48"/>
                          <a:pt x="33" y="51"/>
                        </a:cubicBezTo>
                        <a:cubicBezTo>
                          <a:pt x="33" y="51"/>
                          <a:pt x="33" y="51"/>
                          <a:pt x="33" y="51"/>
                        </a:cubicBezTo>
                        <a:cubicBezTo>
                          <a:pt x="31" y="51"/>
                          <a:pt x="29" y="51"/>
                          <a:pt x="27" y="50"/>
                        </a:cubicBezTo>
                        <a:close/>
                        <a:moveTo>
                          <a:pt x="34" y="42"/>
                        </a:moveTo>
                        <a:cubicBezTo>
                          <a:pt x="36" y="42"/>
                          <a:pt x="38" y="42"/>
                          <a:pt x="40" y="42"/>
                        </a:cubicBezTo>
                        <a:cubicBezTo>
                          <a:pt x="40" y="44"/>
                          <a:pt x="40" y="46"/>
                          <a:pt x="40" y="48"/>
                        </a:cubicBezTo>
                        <a:cubicBezTo>
                          <a:pt x="40" y="49"/>
                          <a:pt x="40" y="50"/>
                          <a:pt x="40" y="51"/>
                        </a:cubicBezTo>
                        <a:cubicBezTo>
                          <a:pt x="38" y="51"/>
                          <a:pt x="36" y="51"/>
                          <a:pt x="35" y="51"/>
                        </a:cubicBezTo>
                        <a:cubicBezTo>
                          <a:pt x="35" y="51"/>
                          <a:pt x="35" y="51"/>
                          <a:pt x="35" y="51"/>
                        </a:cubicBezTo>
                        <a:cubicBezTo>
                          <a:pt x="35" y="48"/>
                          <a:pt x="35" y="45"/>
                          <a:pt x="34" y="42"/>
                        </a:cubicBezTo>
                        <a:close/>
                        <a:moveTo>
                          <a:pt x="42" y="48"/>
                        </a:moveTo>
                        <a:cubicBezTo>
                          <a:pt x="42" y="46"/>
                          <a:pt x="42" y="44"/>
                          <a:pt x="42" y="42"/>
                        </a:cubicBezTo>
                        <a:cubicBezTo>
                          <a:pt x="43" y="42"/>
                          <a:pt x="45" y="42"/>
                          <a:pt x="46" y="42"/>
                        </a:cubicBezTo>
                        <a:cubicBezTo>
                          <a:pt x="46" y="45"/>
                          <a:pt x="47" y="48"/>
                          <a:pt x="47" y="51"/>
                        </a:cubicBezTo>
                        <a:cubicBezTo>
                          <a:pt x="45" y="51"/>
                          <a:pt x="43" y="51"/>
                          <a:pt x="42" y="51"/>
                        </a:cubicBezTo>
                        <a:cubicBezTo>
                          <a:pt x="42" y="50"/>
                          <a:pt x="42" y="49"/>
                          <a:pt x="42" y="48"/>
                        </a:cubicBezTo>
                        <a:close/>
                        <a:moveTo>
                          <a:pt x="48" y="42"/>
                        </a:moveTo>
                        <a:cubicBezTo>
                          <a:pt x="48" y="42"/>
                          <a:pt x="48" y="42"/>
                          <a:pt x="48" y="41"/>
                        </a:cubicBezTo>
                        <a:cubicBezTo>
                          <a:pt x="49" y="41"/>
                          <a:pt x="50" y="41"/>
                          <a:pt x="51" y="41"/>
                        </a:cubicBezTo>
                        <a:cubicBezTo>
                          <a:pt x="52" y="43"/>
                          <a:pt x="52" y="45"/>
                          <a:pt x="52" y="47"/>
                        </a:cubicBezTo>
                        <a:cubicBezTo>
                          <a:pt x="52" y="48"/>
                          <a:pt x="52" y="50"/>
                          <a:pt x="52" y="51"/>
                        </a:cubicBezTo>
                        <a:cubicBezTo>
                          <a:pt x="51" y="51"/>
                          <a:pt x="50" y="51"/>
                          <a:pt x="49" y="51"/>
                        </a:cubicBezTo>
                        <a:cubicBezTo>
                          <a:pt x="48" y="48"/>
                          <a:pt x="48" y="45"/>
                          <a:pt x="48" y="42"/>
                        </a:cubicBezTo>
                        <a:close/>
                        <a:moveTo>
                          <a:pt x="53" y="49"/>
                        </a:moveTo>
                        <a:cubicBezTo>
                          <a:pt x="53" y="48"/>
                          <a:pt x="53" y="48"/>
                          <a:pt x="53" y="47"/>
                        </a:cubicBezTo>
                        <a:cubicBezTo>
                          <a:pt x="53" y="45"/>
                          <a:pt x="53" y="43"/>
                          <a:pt x="53" y="41"/>
                        </a:cubicBezTo>
                        <a:cubicBezTo>
                          <a:pt x="54" y="41"/>
                          <a:pt x="54" y="41"/>
                          <a:pt x="54" y="41"/>
                        </a:cubicBezTo>
                        <a:cubicBezTo>
                          <a:pt x="54" y="44"/>
                          <a:pt x="54" y="47"/>
                          <a:pt x="54" y="50"/>
                        </a:cubicBezTo>
                        <a:cubicBezTo>
                          <a:pt x="54" y="50"/>
                          <a:pt x="54" y="50"/>
                          <a:pt x="53" y="50"/>
                        </a:cubicBezTo>
                        <a:cubicBezTo>
                          <a:pt x="54" y="50"/>
                          <a:pt x="54" y="50"/>
                          <a:pt x="54" y="49"/>
                        </a:cubicBezTo>
                        <a:cubicBezTo>
                          <a:pt x="54" y="49"/>
                          <a:pt x="54" y="49"/>
                          <a:pt x="53" y="49"/>
                        </a:cubicBezTo>
                        <a:close/>
                        <a:moveTo>
                          <a:pt x="56" y="50"/>
                        </a:moveTo>
                        <a:cubicBezTo>
                          <a:pt x="56" y="47"/>
                          <a:pt x="56" y="44"/>
                          <a:pt x="56" y="41"/>
                        </a:cubicBezTo>
                        <a:cubicBezTo>
                          <a:pt x="56" y="41"/>
                          <a:pt x="57" y="41"/>
                          <a:pt x="57" y="40"/>
                        </a:cubicBezTo>
                        <a:cubicBezTo>
                          <a:pt x="57" y="44"/>
                          <a:pt x="57" y="47"/>
                          <a:pt x="58" y="50"/>
                        </a:cubicBezTo>
                        <a:cubicBezTo>
                          <a:pt x="57" y="50"/>
                          <a:pt x="57" y="50"/>
                          <a:pt x="56" y="50"/>
                        </a:cubicBezTo>
                        <a:close/>
                        <a:moveTo>
                          <a:pt x="59" y="40"/>
                        </a:moveTo>
                        <a:cubicBezTo>
                          <a:pt x="60" y="40"/>
                          <a:pt x="61" y="40"/>
                          <a:pt x="62" y="40"/>
                        </a:cubicBezTo>
                        <a:cubicBezTo>
                          <a:pt x="62" y="43"/>
                          <a:pt x="62" y="45"/>
                          <a:pt x="62" y="48"/>
                        </a:cubicBezTo>
                        <a:cubicBezTo>
                          <a:pt x="62" y="49"/>
                          <a:pt x="62" y="49"/>
                          <a:pt x="62" y="49"/>
                        </a:cubicBezTo>
                        <a:cubicBezTo>
                          <a:pt x="62" y="49"/>
                          <a:pt x="62" y="49"/>
                          <a:pt x="62" y="49"/>
                        </a:cubicBezTo>
                        <a:cubicBezTo>
                          <a:pt x="61" y="49"/>
                          <a:pt x="60" y="49"/>
                          <a:pt x="59" y="50"/>
                        </a:cubicBezTo>
                        <a:cubicBezTo>
                          <a:pt x="59" y="46"/>
                          <a:pt x="59" y="43"/>
                          <a:pt x="59" y="40"/>
                        </a:cubicBezTo>
                        <a:close/>
                        <a:moveTo>
                          <a:pt x="64" y="48"/>
                        </a:moveTo>
                        <a:cubicBezTo>
                          <a:pt x="64" y="45"/>
                          <a:pt x="64" y="42"/>
                          <a:pt x="64" y="39"/>
                        </a:cubicBezTo>
                        <a:cubicBezTo>
                          <a:pt x="65" y="39"/>
                          <a:pt x="66" y="39"/>
                          <a:pt x="67" y="39"/>
                        </a:cubicBezTo>
                        <a:cubicBezTo>
                          <a:pt x="66" y="40"/>
                          <a:pt x="66" y="42"/>
                          <a:pt x="66" y="44"/>
                        </a:cubicBezTo>
                        <a:cubicBezTo>
                          <a:pt x="66" y="45"/>
                          <a:pt x="66" y="47"/>
                          <a:pt x="67" y="48"/>
                        </a:cubicBezTo>
                        <a:cubicBezTo>
                          <a:pt x="66" y="48"/>
                          <a:pt x="65" y="49"/>
                          <a:pt x="64" y="49"/>
                        </a:cubicBezTo>
                        <a:cubicBezTo>
                          <a:pt x="64" y="48"/>
                          <a:pt x="64" y="48"/>
                          <a:pt x="64" y="48"/>
                        </a:cubicBezTo>
                        <a:close/>
                        <a:moveTo>
                          <a:pt x="4" y="30"/>
                        </a:moveTo>
                        <a:cubicBezTo>
                          <a:pt x="4" y="31"/>
                          <a:pt x="4" y="32"/>
                          <a:pt x="4" y="33"/>
                        </a:cubicBezTo>
                        <a:cubicBezTo>
                          <a:pt x="4" y="33"/>
                          <a:pt x="3" y="33"/>
                          <a:pt x="3" y="33"/>
                        </a:cubicBezTo>
                        <a:cubicBezTo>
                          <a:pt x="3" y="32"/>
                          <a:pt x="3" y="30"/>
                          <a:pt x="3" y="29"/>
                        </a:cubicBezTo>
                        <a:cubicBezTo>
                          <a:pt x="3" y="29"/>
                          <a:pt x="3" y="29"/>
                          <a:pt x="4" y="30"/>
                        </a:cubicBezTo>
                        <a:close/>
                        <a:moveTo>
                          <a:pt x="68" y="48"/>
                        </a:moveTo>
                        <a:cubicBezTo>
                          <a:pt x="68" y="46"/>
                          <a:pt x="68" y="45"/>
                          <a:pt x="68" y="44"/>
                        </a:cubicBezTo>
                        <a:cubicBezTo>
                          <a:pt x="68" y="42"/>
                          <a:pt x="68" y="40"/>
                          <a:pt x="68" y="38"/>
                        </a:cubicBezTo>
                        <a:cubicBezTo>
                          <a:pt x="69" y="38"/>
                          <a:pt x="69" y="38"/>
                          <a:pt x="69" y="38"/>
                        </a:cubicBezTo>
                        <a:cubicBezTo>
                          <a:pt x="70" y="38"/>
                          <a:pt x="71" y="37"/>
                          <a:pt x="72" y="37"/>
                        </a:cubicBezTo>
                        <a:cubicBezTo>
                          <a:pt x="72" y="40"/>
                          <a:pt x="72" y="43"/>
                          <a:pt x="72" y="45"/>
                        </a:cubicBezTo>
                        <a:cubicBezTo>
                          <a:pt x="72" y="46"/>
                          <a:pt x="72" y="46"/>
                          <a:pt x="72" y="46"/>
                        </a:cubicBezTo>
                        <a:cubicBezTo>
                          <a:pt x="71" y="47"/>
                          <a:pt x="70" y="47"/>
                          <a:pt x="68" y="48"/>
                        </a:cubicBezTo>
                        <a:close/>
                        <a:moveTo>
                          <a:pt x="81" y="43"/>
                        </a:moveTo>
                        <a:cubicBezTo>
                          <a:pt x="81" y="43"/>
                          <a:pt x="80" y="43"/>
                          <a:pt x="79" y="44"/>
                        </a:cubicBezTo>
                        <a:cubicBezTo>
                          <a:pt x="79" y="41"/>
                          <a:pt x="79" y="38"/>
                          <a:pt x="78" y="35"/>
                        </a:cubicBezTo>
                        <a:cubicBezTo>
                          <a:pt x="80" y="34"/>
                          <a:pt x="82" y="33"/>
                          <a:pt x="83" y="32"/>
                        </a:cubicBezTo>
                        <a:cubicBezTo>
                          <a:pt x="83" y="32"/>
                          <a:pt x="83" y="32"/>
                          <a:pt x="83" y="32"/>
                        </a:cubicBezTo>
                        <a:cubicBezTo>
                          <a:pt x="83" y="35"/>
                          <a:pt x="83" y="38"/>
                          <a:pt x="84" y="41"/>
                        </a:cubicBezTo>
                        <a:cubicBezTo>
                          <a:pt x="83" y="41"/>
                          <a:pt x="82" y="42"/>
                          <a:pt x="8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6" name="Freeform 212"/>
                  <p:cNvSpPr>
                    <a:spLocks noEditPoints="1"/>
                  </p:cNvSpPr>
                  <p:nvPr>
                    <p:custDataLst>
                      <p:tags r:id="rId53"/>
                    </p:custDataLst>
                  </p:nvPr>
                </p:nvSpPr>
                <p:spPr bwMode="auto">
                  <a:xfrm>
                    <a:off x="3009" y="2591"/>
                    <a:ext cx="220" cy="87"/>
                  </a:xfrm>
                  <a:custGeom>
                    <a:avLst/>
                    <a:gdLst>
                      <a:gd name="T0" fmla="*/ 89 w 93"/>
                      <a:gd name="T1" fmla="*/ 6 h 37"/>
                      <a:gd name="T2" fmla="*/ 32 w 93"/>
                      <a:gd name="T3" fmla="*/ 19 h 37"/>
                      <a:gd name="T4" fmla="*/ 4 w 93"/>
                      <a:gd name="T5" fmla="*/ 5 h 37"/>
                      <a:gd name="T6" fmla="*/ 1 w 93"/>
                      <a:gd name="T7" fmla="*/ 3 h 37"/>
                      <a:gd name="T8" fmla="*/ 1 w 93"/>
                      <a:gd name="T9" fmla="*/ 10 h 37"/>
                      <a:gd name="T10" fmla="*/ 6 w 93"/>
                      <a:gd name="T11" fmla="*/ 26 h 37"/>
                      <a:gd name="T12" fmla="*/ 79 w 93"/>
                      <a:gd name="T13" fmla="*/ 30 h 37"/>
                      <a:gd name="T14" fmla="*/ 80 w 93"/>
                      <a:gd name="T15" fmla="*/ 29 h 37"/>
                      <a:gd name="T16" fmla="*/ 86 w 93"/>
                      <a:gd name="T17" fmla="*/ 26 h 37"/>
                      <a:gd name="T18" fmla="*/ 93 w 93"/>
                      <a:gd name="T19" fmla="*/ 16 h 37"/>
                      <a:gd name="T20" fmla="*/ 91 w 93"/>
                      <a:gd name="T21" fmla="*/ 0 h 37"/>
                      <a:gd name="T22" fmla="*/ 89 w 93"/>
                      <a:gd name="T23" fmla="*/ 17 h 37"/>
                      <a:gd name="T24" fmla="*/ 89 w 93"/>
                      <a:gd name="T25" fmla="*/ 10 h 37"/>
                      <a:gd name="T26" fmla="*/ 75 w 93"/>
                      <a:gd name="T27" fmla="*/ 18 h 37"/>
                      <a:gd name="T28" fmla="*/ 75 w 93"/>
                      <a:gd name="T29" fmla="*/ 28 h 37"/>
                      <a:gd name="T30" fmla="*/ 49 w 93"/>
                      <a:gd name="T31" fmla="*/ 23 h 37"/>
                      <a:gd name="T32" fmla="*/ 53 w 93"/>
                      <a:gd name="T33" fmla="*/ 33 h 37"/>
                      <a:gd name="T34" fmla="*/ 54 w 93"/>
                      <a:gd name="T35" fmla="*/ 30 h 37"/>
                      <a:gd name="T36" fmla="*/ 55 w 93"/>
                      <a:gd name="T37" fmla="*/ 22 h 37"/>
                      <a:gd name="T38" fmla="*/ 55 w 93"/>
                      <a:gd name="T39" fmla="*/ 31 h 37"/>
                      <a:gd name="T40" fmla="*/ 57 w 93"/>
                      <a:gd name="T41" fmla="*/ 22 h 37"/>
                      <a:gd name="T42" fmla="*/ 57 w 93"/>
                      <a:gd name="T43" fmla="*/ 32 h 37"/>
                      <a:gd name="T44" fmla="*/ 63 w 93"/>
                      <a:gd name="T45" fmla="*/ 30 h 37"/>
                      <a:gd name="T46" fmla="*/ 60 w 93"/>
                      <a:gd name="T47" fmla="*/ 31 h 37"/>
                      <a:gd name="T48" fmla="*/ 65 w 93"/>
                      <a:gd name="T49" fmla="*/ 21 h 37"/>
                      <a:gd name="T50" fmla="*/ 67 w 93"/>
                      <a:gd name="T51" fmla="*/ 25 h 37"/>
                      <a:gd name="T52" fmla="*/ 65 w 93"/>
                      <a:gd name="T53" fmla="*/ 30 h 37"/>
                      <a:gd name="T54" fmla="*/ 47 w 93"/>
                      <a:gd name="T55" fmla="*/ 23 h 37"/>
                      <a:gd name="T56" fmla="*/ 43 w 93"/>
                      <a:gd name="T57" fmla="*/ 30 h 37"/>
                      <a:gd name="T58" fmla="*/ 47 w 93"/>
                      <a:gd name="T59" fmla="*/ 23 h 37"/>
                      <a:gd name="T60" fmla="*/ 36 w 93"/>
                      <a:gd name="T61" fmla="*/ 33 h 37"/>
                      <a:gd name="T62" fmla="*/ 41 w 93"/>
                      <a:gd name="T63" fmla="*/ 30 h 37"/>
                      <a:gd name="T64" fmla="*/ 34 w 93"/>
                      <a:gd name="T65" fmla="*/ 33 h 37"/>
                      <a:gd name="T66" fmla="*/ 28 w 93"/>
                      <a:gd name="T67" fmla="*/ 29 h 37"/>
                      <a:gd name="T68" fmla="*/ 34 w 93"/>
                      <a:gd name="T69" fmla="*/ 23 h 37"/>
                      <a:gd name="T70" fmla="*/ 5 w 93"/>
                      <a:gd name="T71" fmla="*/ 13 h 37"/>
                      <a:gd name="T72" fmla="*/ 6 w 93"/>
                      <a:gd name="T73" fmla="*/ 21 h 37"/>
                      <a:gd name="T74" fmla="*/ 8 w 93"/>
                      <a:gd name="T75" fmla="*/ 23 h 37"/>
                      <a:gd name="T76" fmla="*/ 9 w 93"/>
                      <a:gd name="T77" fmla="*/ 16 h 37"/>
                      <a:gd name="T78" fmla="*/ 10 w 93"/>
                      <a:gd name="T79" fmla="*/ 24 h 37"/>
                      <a:gd name="T80" fmla="*/ 19 w 93"/>
                      <a:gd name="T81" fmla="*/ 20 h 37"/>
                      <a:gd name="T82" fmla="*/ 13 w 93"/>
                      <a:gd name="T83" fmla="*/ 27 h 37"/>
                      <a:gd name="T84" fmla="*/ 21 w 93"/>
                      <a:gd name="T85" fmla="*/ 21 h 37"/>
                      <a:gd name="T86" fmla="*/ 27 w 93"/>
                      <a:gd name="T87" fmla="*/ 32 h 37"/>
                      <a:gd name="T88" fmla="*/ 69 w 93"/>
                      <a:gd name="T89" fmla="*/ 30 h 37"/>
                      <a:gd name="T90" fmla="*/ 73 w 93"/>
                      <a:gd name="T91" fmla="*/ 18 h 37"/>
                      <a:gd name="T92" fmla="*/ 69 w 93"/>
                      <a:gd name="T93" fmla="*/ 30 h 37"/>
                      <a:gd name="T94" fmla="*/ 79 w 93"/>
                      <a:gd name="T95" fmla="*/ 16 h 37"/>
                      <a:gd name="T96" fmla="*/ 82 w 93"/>
                      <a:gd name="T9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3" h="37">
                        <a:moveTo>
                          <a:pt x="91" y="0"/>
                        </a:moveTo>
                        <a:cubicBezTo>
                          <a:pt x="90" y="0"/>
                          <a:pt x="90" y="0"/>
                          <a:pt x="90" y="1"/>
                        </a:cubicBezTo>
                        <a:cubicBezTo>
                          <a:pt x="90" y="3"/>
                          <a:pt x="89" y="4"/>
                          <a:pt x="89" y="6"/>
                        </a:cubicBezTo>
                        <a:cubicBezTo>
                          <a:pt x="89" y="6"/>
                          <a:pt x="89" y="6"/>
                          <a:pt x="89" y="6"/>
                        </a:cubicBezTo>
                        <a:cubicBezTo>
                          <a:pt x="76" y="16"/>
                          <a:pt x="60" y="20"/>
                          <a:pt x="44" y="20"/>
                        </a:cubicBezTo>
                        <a:cubicBezTo>
                          <a:pt x="40" y="20"/>
                          <a:pt x="36" y="19"/>
                          <a:pt x="32" y="19"/>
                        </a:cubicBezTo>
                        <a:cubicBezTo>
                          <a:pt x="23" y="18"/>
                          <a:pt x="13" y="16"/>
                          <a:pt x="6" y="9"/>
                        </a:cubicBezTo>
                        <a:cubicBezTo>
                          <a:pt x="5" y="9"/>
                          <a:pt x="5" y="8"/>
                          <a:pt x="4" y="7"/>
                        </a:cubicBezTo>
                        <a:cubicBezTo>
                          <a:pt x="4" y="6"/>
                          <a:pt x="4" y="6"/>
                          <a:pt x="4" y="5"/>
                        </a:cubicBezTo>
                        <a:cubicBezTo>
                          <a:pt x="4" y="5"/>
                          <a:pt x="4" y="4"/>
                          <a:pt x="4" y="4"/>
                        </a:cubicBezTo>
                        <a:cubicBezTo>
                          <a:pt x="4" y="4"/>
                          <a:pt x="4" y="3"/>
                          <a:pt x="3" y="3"/>
                        </a:cubicBezTo>
                        <a:cubicBezTo>
                          <a:pt x="3" y="2"/>
                          <a:pt x="2" y="3"/>
                          <a:pt x="1" y="3"/>
                        </a:cubicBezTo>
                        <a:cubicBezTo>
                          <a:pt x="1" y="4"/>
                          <a:pt x="0" y="5"/>
                          <a:pt x="0" y="6"/>
                        </a:cubicBezTo>
                        <a:cubicBezTo>
                          <a:pt x="0" y="6"/>
                          <a:pt x="1" y="7"/>
                          <a:pt x="1" y="8"/>
                        </a:cubicBezTo>
                        <a:cubicBezTo>
                          <a:pt x="1" y="9"/>
                          <a:pt x="1" y="9"/>
                          <a:pt x="1" y="10"/>
                        </a:cubicBezTo>
                        <a:cubicBezTo>
                          <a:pt x="1" y="13"/>
                          <a:pt x="1" y="16"/>
                          <a:pt x="1" y="19"/>
                        </a:cubicBezTo>
                        <a:cubicBezTo>
                          <a:pt x="2" y="19"/>
                          <a:pt x="2" y="19"/>
                          <a:pt x="2" y="20"/>
                        </a:cubicBezTo>
                        <a:cubicBezTo>
                          <a:pt x="3" y="22"/>
                          <a:pt x="4" y="24"/>
                          <a:pt x="6" y="26"/>
                        </a:cubicBezTo>
                        <a:cubicBezTo>
                          <a:pt x="11" y="31"/>
                          <a:pt x="23" y="37"/>
                          <a:pt x="42" y="37"/>
                        </a:cubicBezTo>
                        <a:cubicBezTo>
                          <a:pt x="49" y="37"/>
                          <a:pt x="60" y="35"/>
                          <a:pt x="70" y="33"/>
                        </a:cubicBezTo>
                        <a:cubicBezTo>
                          <a:pt x="73" y="32"/>
                          <a:pt x="76" y="31"/>
                          <a:pt x="79" y="30"/>
                        </a:cubicBezTo>
                        <a:cubicBezTo>
                          <a:pt x="79" y="30"/>
                          <a:pt x="79" y="30"/>
                          <a:pt x="79" y="30"/>
                        </a:cubicBezTo>
                        <a:cubicBezTo>
                          <a:pt x="80" y="29"/>
                          <a:pt x="80" y="29"/>
                          <a:pt x="80" y="29"/>
                        </a:cubicBezTo>
                        <a:cubicBezTo>
                          <a:pt x="80" y="29"/>
                          <a:pt x="80" y="29"/>
                          <a:pt x="80" y="29"/>
                        </a:cubicBezTo>
                        <a:cubicBezTo>
                          <a:pt x="81" y="29"/>
                          <a:pt x="83" y="28"/>
                          <a:pt x="84" y="27"/>
                        </a:cubicBezTo>
                        <a:cubicBezTo>
                          <a:pt x="85" y="27"/>
                          <a:pt x="85" y="26"/>
                          <a:pt x="86" y="26"/>
                        </a:cubicBezTo>
                        <a:cubicBezTo>
                          <a:pt x="86" y="26"/>
                          <a:pt x="86" y="26"/>
                          <a:pt x="86" y="26"/>
                        </a:cubicBezTo>
                        <a:cubicBezTo>
                          <a:pt x="86" y="26"/>
                          <a:pt x="86" y="26"/>
                          <a:pt x="86" y="26"/>
                        </a:cubicBezTo>
                        <a:cubicBezTo>
                          <a:pt x="89" y="24"/>
                          <a:pt x="91" y="21"/>
                          <a:pt x="92" y="18"/>
                        </a:cubicBezTo>
                        <a:cubicBezTo>
                          <a:pt x="93" y="17"/>
                          <a:pt x="93" y="17"/>
                          <a:pt x="93" y="16"/>
                        </a:cubicBezTo>
                        <a:cubicBezTo>
                          <a:pt x="93" y="16"/>
                          <a:pt x="93" y="15"/>
                          <a:pt x="92" y="15"/>
                        </a:cubicBezTo>
                        <a:cubicBezTo>
                          <a:pt x="93" y="11"/>
                          <a:pt x="93" y="6"/>
                          <a:pt x="93" y="2"/>
                        </a:cubicBezTo>
                        <a:cubicBezTo>
                          <a:pt x="93" y="1"/>
                          <a:pt x="92" y="0"/>
                          <a:pt x="91" y="0"/>
                        </a:cubicBezTo>
                        <a:close/>
                        <a:moveTo>
                          <a:pt x="89" y="10"/>
                        </a:moveTo>
                        <a:cubicBezTo>
                          <a:pt x="89" y="12"/>
                          <a:pt x="89" y="15"/>
                          <a:pt x="89" y="17"/>
                        </a:cubicBezTo>
                        <a:cubicBezTo>
                          <a:pt x="89" y="17"/>
                          <a:pt x="89" y="17"/>
                          <a:pt x="89" y="17"/>
                        </a:cubicBezTo>
                        <a:cubicBezTo>
                          <a:pt x="88" y="19"/>
                          <a:pt x="88" y="20"/>
                          <a:pt x="86" y="21"/>
                        </a:cubicBezTo>
                        <a:cubicBezTo>
                          <a:pt x="86" y="18"/>
                          <a:pt x="86" y="15"/>
                          <a:pt x="86" y="12"/>
                        </a:cubicBezTo>
                        <a:cubicBezTo>
                          <a:pt x="87" y="12"/>
                          <a:pt x="88" y="11"/>
                          <a:pt x="89" y="10"/>
                        </a:cubicBezTo>
                        <a:close/>
                        <a:moveTo>
                          <a:pt x="75" y="28"/>
                        </a:moveTo>
                        <a:cubicBezTo>
                          <a:pt x="75" y="28"/>
                          <a:pt x="75" y="27"/>
                          <a:pt x="75" y="27"/>
                        </a:cubicBezTo>
                        <a:cubicBezTo>
                          <a:pt x="75" y="24"/>
                          <a:pt x="75" y="21"/>
                          <a:pt x="75" y="18"/>
                        </a:cubicBezTo>
                        <a:cubicBezTo>
                          <a:pt x="76" y="18"/>
                          <a:pt x="77" y="17"/>
                          <a:pt x="78" y="17"/>
                        </a:cubicBezTo>
                        <a:cubicBezTo>
                          <a:pt x="78" y="20"/>
                          <a:pt x="78" y="23"/>
                          <a:pt x="78" y="26"/>
                        </a:cubicBezTo>
                        <a:cubicBezTo>
                          <a:pt x="77" y="27"/>
                          <a:pt x="76" y="27"/>
                          <a:pt x="75" y="28"/>
                        </a:cubicBezTo>
                        <a:close/>
                        <a:moveTo>
                          <a:pt x="49" y="23"/>
                        </a:moveTo>
                        <a:cubicBezTo>
                          <a:pt x="49" y="23"/>
                          <a:pt x="49" y="23"/>
                          <a:pt x="49" y="23"/>
                        </a:cubicBezTo>
                        <a:cubicBezTo>
                          <a:pt x="49" y="23"/>
                          <a:pt x="49" y="23"/>
                          <a:pt x="49" y="23"/>
                        </a:cubicBezTo>
                        <a:cubicBezTo>
                          <a:pt x="50" y="23"/>
                          <a:pt x="51" y="23"/>
                          <a:pt x="52" y="23"/>
                        </a:cubicBezTo>
                        <a:cubicBezTo>
                          <a:pt x="53" y="25"/>
                          <a:pt x="53" y="27"/>
                          <a:pt x="53" y="29"/>
                        </a:cubicBezTo>
                        <a:cubicBezTo>
                          <a:pt x="53" y="30"/>
                          <a:pt x="53" y="31"/>
                          <a:pt x="53" y="33"/>
                        </a:cubicBezTo>
                        <a:cubicBezTo>
                          <a:pt x="52" y="33"/>
                          <a:pt x="51" y="33"/>
                          <a:pt x="50" y="33"/>
                        </a:cubicBezTo>
                        <a:cubicBezTo>
                          <a:pt x="49" y="30"/>
                          <a:pt x="49" y="27"/>
                          <a:pt x="49" y="23"/>
                        </a:cubicBezTo>
                        <a:close/>
                        <a:moveTo>
                          <a:pt x="54" y="30"/>
                        </a:moveTo>
                        <a:cubicBezTo>
                          <a:pt x="54" y="30"/>
                          <a:pt x="54" y="30"/>
                          <a:pt x="54" y="29"/>
                        </a:cubicBezTo>
                        <a:cubicBezTo>
                          <a:pt x="54" y="27"/>
                          <a:pt x="54" y="25"/>
                          <a:pt x="54" y="22"/>
                        </a:cubicBezTo>
                        <a:cubicBezTo>
                          <a:pt x="55" y="22"/>
                          <a:pt x="55" y="22"/>
                          <a:pt x="55" y="22"/>
                        </a:cubicBezTo>
                        <a:cubicBezTo>
                          <a:pt x="55" y="26"/>
                          <a:pt x="55" y="29"/>
                          <a:pt x="55" y="32"/>
                        </a:cubicBezTo>
                        <a:cubicBezTo>
                          <a:pt x="55" y="32"/>
                          <a:pt x="55" y="32"/>
                          <a:pt x="54" y="32"/>
                        </a:cubicBezTo>
                        <a:cubicBezTo>
                          <a:pt x="55" y="32"/>
                          <a:pt x="55" y="32"/>
                          <a:pt x="55" y="31"/>
                        </a:cubicBezTo>
                        <a:cubicBezTo>
                          <a:pt x="55" y="31"/>
                          <a:pt x="55" y="31"/>
                          <a:pt x="54" y="30"/>
                        </a:cubicBezTo>
                        <a:close/>
                        <a:moveTo>
                          <a:pt x="57" y="32"/>
                        </a:moveTo>
                        <a:cubicBezTo>
                          <a:pt x="57" y="29"/>
                          <a:pt x="57" y="25"/>
                          <a:pt x="57" y="22"/>
                        </a:cubicBezTo>
                        <a:cubicBezTo>
                          <a:pt x="57" y="22"/>
                          <a:pt x="58" y="22"/>
                          <a:pt x="58" y="22"/>
                        </a:cubicBezTo>
                        <a:cubicBezTo>
                          <a:pt x="58" y="25"/>
                          <a:pt x="58" y="28"/>
                          <a:pt x="59" y="32"/>
                        </a:cubicBezTo>
                        <a:cubicBezTo>
                          <a:pt x="58" y="32"/>
                          <a:pt x="58" y="32"/>
                          <a:pt x="57" y="32"/>
                        </a:cubicBezTo>
                        <a:close/>
                        <a:moveTo>
                          <a:pt x="60" y="22"/>
                        </a:moveTo>
                        <a:cubicBezTo>
                          <a:pt x="61" y="22"/>
                          <a:pt x="62" y="21"/>
                          <a:pt x="63" y="21"/>
                        </a:cubicBezTo>
                        <a:cubicBezTo>
                          <a:pt x="63" y="24"/>
                          <a:pt x="63" y="27"/>
                          <a:pt x="63" y="30"/>
                        </a:cubicBezTo>
                        <a:cubicBezTo>
                          <a:pt x="63" y="30"/>
                          <a:pt x="63" y="30"/>
                          <a:pt x="63" y="30"/>
                        </a:cubicBezTo>
                        <a:cubicBezTo>
                          <a:pt x="63" y="31"/>
                          <a:pt x="63" y="31"/>
                          <a:pt x="63" y="31"/>
                        </a:cubicBezTo>
                        <a:cubicBezTo>
                          <a:pt x="62" y="31"/>
                          <a:pt x="61" y="31"/>
                          <a:pt x="60" y="31"/>
                        </a:cubicBezTo>
                        <a:cubicBezTo>
                          <a:pt x="60" y="28"/>
                          <a:pt x="60" y="25"/>
                          <a:pt x="60" y="22"/>
                        </a:cubicBezTo>
                        <a:close/>
                        <a:moveTo>
                          <a:pt x="65" y="30"/>
                        </a:moveTo>
                        <a:cubicBezTo>
                          <a:pt x="65" y="27"/>
                          <a:pt x="65" y="24"/>
                          <a:pt x="65" y="21"/>
                        </a:cubicBezTo>
                        <a:cubicBezTo>
                          <a:pt x="65" y="21"/>
                          <a:pt x="65" y="21"/>
                          <a:pt x="65" y="21"/>
                        </a:cubicBezTo>
                        <a:cubicBezTo>
                          <a:pt x="66" y="21"/>
                          <a:pt x="67" y="20"/>
                          <a:pt x="68" y="20"/>
                        </a:cubicBezTo>
                        <a:cubicBezTo>
                          <a:pt x="67" y="22"/>
                          <a:pt x="67" y="24"/>
                          <a:pt x="67" y="25"/>
                        </a:cubicBezTo>
                        <a:cubicBezTo>
                          <a:pt x="67" y="27"/>
                          <a:pt x="67" y="28"/>
                          <a:pt x="68" y="30"/>
                        </a:cubicBezTo>
                        <a:cubicBezTo>
                          <a:pt x="67" y="30"/>
                          <a:pt x="66" y="30"/>
                          <a:pt x="65" y="31"/>
                        </a:cubicBezTo>
                        <a:cubicBezTo>
                          <a:pt x="65" y="30"/>
                          <a:pt x="65" y="30"/>
                          <a:pt x="65" y="30"/>
                        </a:cubicBezTo>
                        <a:close/>
                        <a:moveTo>
                          <a:pt x="47" y="23"/>
                        </a:moveTo>
                        <a:cubicBezTo>
                          <a:pt x="47" y="23"/>
                          <a:pt x="47" y="23"/>
                          <a:pt x="47" y="23"/>
                        </a:cubicBezTo>
                        <a:cubicBezTo>
                          <a:pt x="47" y="23"/>
                          <a:pt x="47" y="23"/>
                          <a:pt x="47" y="23"/>
                        </a:cubicBezTo>
                        <a:cubicBezTo>
                          <a:pt x="47" y="26"/>
                          <a:pt x="48" y="30"/>
                          <a:pt x="48" y="33"/>
                        </a:cubicBezTo>
                        <a:cubicBezTo>
                          <a:pt x="46" y="33"/>
                          <a:pt x="44" y="33"/>
                          <a:pt x="43" y="33"/>
                        </a:cubicBezTo>
                        <a:cubicBezTo>
                          <a:pt x="43" y="32"/>
                          <a:pt x="43" y="31"/>
                          <a:pt x="43" y="30"/>
                        </a:cubicBezTo>
                        <a:cubicBezTo>
                          <a:pt x="43" y="28"/>
                          <a:pt x="43" y="25"/>
                          <a:pt x="43" y="23"/>
                        </a:cubicBezTo>
                        <a:cubicBezTo>
                          <a:pt x="43" y="23"/>
                          <a:pt x="44" y="23"/>
                          <a:pt x="44" y="23"/>
                        </a:cubicBezTo>
                        <a:cubicBezTo>
                          <a:pt x="45" y="23"/>
                          <a:pt x="46" y="23"/>
                          <a:pt x="47" y="23"/>
                        </a:cubicBezTo>
                        <a:close/>
                        <a:moveTo>
                          <a:pt x="41" y="33"/>
                        </a:moveTo>
                        <a:cubicBezTo>
                          <a:pt x="39" y="33"/>
                          <a:pt x="37" y="33"/>
                          <a:pt x="36" y="33"/>
                        </a:cubicBezTo>
                        <a:cubicBezTo>
                          <a:pt x="36" y="33"/>
                          <a:pt x="36" y="33"/>
                          <a:pt x="36" y="33"/>
                        </a:cubicBezTo>
                        <a:cubicBezTo>
                          <a:pt x="36" y="29"/>
                          <a:pt x="35" y="26"/>
                          <a:pt x="35" y="23"/>
                        </a:cubicBezTo>
                        <a:cubicBezTo>
                          <a:pt x="37" y="23"/>
                          <a:pt x="39" y="23"/>
                          <a:pt x="41" y="23"/>
                        </a:cubicBezTo>
                        <a:cubicBezTo>
                          <a:pt x="41" y="25"/>
                          <a:pt x="41" y="28"/>
                          <a:pt x="41" y="30"/>
                        </a:cubicBezTo>
                        <a:cubicBezTo>
                          <a:pt x="41" y="31"/>
                          <a:pt x="41" y="32"/>
                          <a:pt x="41" y="33"/>
                        </a:cubicBezTo>
                        <a:close/>
                        <a:moveTo>
                          <a:pt x="34" y="23"/>
                        </a:moveTo>
                        <a:cubicBezTo>
                          <a:pt x="34" y="26"/>
                          <a:pt x="34" y="29"/>
                          <a:pt x="34" y="33"/>
                        </a:cubicBezTo>
                        <a:cubicBezTo>
                          <a:pt x="34" y="33"/>
                          <a:pt x="34" y="33"/>
                          <a:pt x="34" y="33"/>
                        </a:cubicBezTo>
                        <a:cubicBezTo>
                          <a:pt x="32" y="33"/>
                          <a:pt x="30" y="32"/>
                          <a:pt x="28" y="32"/>
                        </a:cubicBezTo>
                        <a:cubicBezTo>
                          <a:pt x="28" y="31"/>
                          <a:pt x="28" y="30"/>
                          <a:pt x="28" y="29"/>
                        </a:cubicBezTo>
                        <a:cubicBezTo>
                          <a:pt x="28" y="26"/>
                          <a:pt x="28" y="24"/>
                          <a:pt x="28" y="22"/>
                        </a:cubicBezTo>
                        <a:cubicBezTo>
                          <a:pt x="30" y="22"/>
                          <a:pt x="31" y="22"/>
                          <a:pt x="32" y="22"/>
                        </a:cubicBezTo>
                        <a:cubicBezTo>
                          <a:pt x="33" y="22"/>
                          <a:pt x="33" y="22"/>
                          <a:pt x="34" y="23"/>
                        </a:cubicBezTo>
                        <a:close/>
                        <a:moveTo>
                          <a:pt x="4" y="15"/>
                        </a:moveTo>
                        <a:cubicBezTo>
                          <a:pt x="4" y="14"/>
                          <a:pt x="4" y="13"/>
                          <a:pt x="4" y="12"/>
                        </a:cubicBezTo>
                        <a:cubicBezTo>
                          <a:pt x="4" y="12"/>
                          <a:pt x="4" y="13"/>
                          <a:pt x="5" y="13"/>
                        </a:cubicBezTo>
                        <a:cubicBezTo>
                          <a:pt x="5" y="13"/>
                          <a:pt x="5" y="14"/>
                          <a:pt x="5" y="15"/>
                        </a:cubicBezTo>
                        <a:cubicBezTo>
                          <a:pt x="5" y="15"/>
                          <a:pt x="4" y="15"/>
                          <a:pt x="4" y="15"/>
                        </a:cubicBezTo>
                        <a:close/>
                        <a:moveTo>
                          <a:pt x="6" y="21"/>
                        </a:moveTo>
                        <a:cubicBezTo>
                          <a:pt x="6" y="19"/>
                          <a:pt x="6" y="16"/>
                          <a:pt x="6" y="14"/>
                        </a:cubicBezTo>
                        <a:cubicBezTo>
                          <a:pt x="7" y="14"/>
                          <a:pt x="7" y="15"/>
                          <a:pt x="7" y="15"/>
                        </a:cubicBezTo>
                        <a:cubicBezTo>
                          <a:pt x="7" y="17"/>
                          <a:pt x="8" y="20"/>
                          <a:pt x="8" y="23"/>
                        </a:cubicBezTo>
                        <a:cubicBezTo>
                          <a:pt x="7" y="22"/>
                          <a:pt x="7" y="22"/>
                          <a:pt x="6" y="21"/>
                        </a:cubicBezTo>
                        <a:cubicBezTo>
                          <a:pt x="6" y="21"/>
                          <a:pt x="6" y="21"/>
                          <a:pt x="6" y="21"/>
                        </a:cubicBezTo>
                        <a:close/>
                        <a:moveTo>
                          <a:pt x="9" y="16"/>
                        </a:moveTo>
                        <a:cubicBezTo>
                          <a:pt x="10" y="16"/>
                          <a:pt x="11" y="17"/>
                          <a:pt x="11" y="17"/>
                        </a:cubicBezTo>
                        <a:cubicBezTo>
                          <a:pt x="11" y="20"/>
                          <a:pt x="11" y="23"/>
                          <a:pt x="11" y="26"/>
                        </a:cubicBezTo>
                        <a:cubicBezTo>
                          <a:pt x="11" y="25"/>
                          <a:pt x="10" y="25"/>
                          <a:pt x="10" y="24"/>
                        </a:cubicBezTo>
                        <a:cubicBezTo>
                          <a:pt x="9" y="22"/>
                          <a:pt x="9" y="19"/>
                          <a:pt x="9" y="16"/>
                        </a:cubicBezTo>
                        <a:close/>
                        <a:moveTo>
                          <a:pt x="13" y="18"/>
                        </a:moveTo>
                        <a:cubicBezTo>
                          <a:pt x="15" y="19"/>
                          <a:pt x="17" y="20"/>
                          <a:pt x="19" y="20"/>
                        </a:cubicBezTo>
                        <a:cubicBezTo>
                          <a:pt x="19" y="22"/>
                          <a:pt x="19" y="24"/>
                          <a:pt x="19" y="26"/>
                        </a:cubicBezTo>
                        <a:cubicBezTo>
                          <a:pt x="19" y="27"/>
                          <a:pt x="19" y="28"/>
                          <a:pt x="19" y="30"/>
                        </a:cubicBezTo>
                        <a:cubicBezTo>
                          <a:pt x="17" y="29"/>
                          <a:pt x="15" y="28"/>
                          <a:pt x="13" y="27"/>
                        </a:cubicBezTo>
                        <a:cubicBezTo>
                          <a:pt x="13" y="24"/>
                          <a:pt x="13" y="21"/>
                          <a:pt x="13" y="18"/>
                        </a:cubicBezTo>
                        <a:close/>
                        <a:moveTo>
                          <a:pt x="21" y="26"/>
                        </a:moveTo>
                        <a:cubicBezTo>
                          <a:pt x="21" y="24"/>
                          <a:pt x="21" y="22"/>
                          <a:pt x="21" y="21"/>
                        </a:cubicBezTo>
                        <a:cubicBezTo>
                          <a:pt x="23" y="21"/>
                          <a:pt x="25" y="21"/>
                          <a:pt x="27" y="22"/>
                        </a:cubicBezTo>
                        <a:cubicBezTo>
                          <a:pt x="27" y="24"/>
                          <a:pt x="27" y="26"/>
                          <a:pt x="27" y="29"/>
                        </a:cubicBezTo>
                        <a:cubicBezTo>
                          <a:pt x="27" y="30"/>
                          <a:pt x="27" y="31"/>
                          <a:pt x="27" y="32"/>
                        </a:cubicBezTo>
                        <a:cubicBezTo>
                          <a:pt x="25" y="31"/>
                          <a:pt x="23" y="31"/>
                          <a:pt x="21" y="30"/>
                        </a:cubicBezTo>
                        <a:cubicBezTo>
                          <a:pt x="21" y="29"/>
                          <a:pt x="21" y="28"/>
                          <a:pt x="21" y="26"/>
                        </a:cubicBezTo>
                        <a:close/>
                        <a:moveTo>
                          <a:pt x="69" y="30"/>
                        </a:moveTo>
                        <a:cubicBezTo>
                          <a:pt x="69" y="28"/>
                          <a:pt x="69" y="27"/>
                          <a:pt x="69" y="25"/>
                        </a:cubicBezTo>
                        <a:cubicBezTo>
                          <a:pt x="69" y="23"/>
                          <a:pt x="69" y="22"/>
                          <a:pt x="69" y="20"/>
                        </a:cubicBezTo>
                        <a:cubicBezTo>
                          <a:pt x="71" y="19"/>
                          <a:pt x="72" y="19"/>
                          <a:pt x="73" y="18"/>
                        </a:cubicBezTo>
                        <a:cubicBezTo>
                          <a:pt x="73" y="21"/>
                          <a:pt x="73" y="24"/>
                          <a:pt x="73" y="27"/>
                        </a:cubicBezTo>
                        <a:cubicBezTo>
                          <a:pt x="73" y="28"/>
                          <a:pt x="73" y="28"/>
                          <a:pt x="73" y="28"/>
                        </a:cubicBezTo>
                        <a:cubicBezTo>
                          <a:pt x="72" y="29"/>
                          <a:pt x="71" y="29"/>
                          <a:pt x="69" y="30"/>
                        </a:cubicBezTo>
                        <a:close/>
                        <a:moveTo>
                          <a:pt x="82" y="24"/>
                        </a:moveTo>
                        <a:cubicBezTo>
                          <a:pt x="82" y="25"/>
                          <a:pt x="81" y="25"/>
                          <a:pt x="80" y="26"/>
                        </a:cubicBezTo>
                        <a:cubicBezTo>
                          <a:pt x="80" y="22"/>
                          <a:pt x="79" y="19"/>
                          <a:pt x="79" y="16"/>
                        </a:cubicBezTo>
                        <a:cubicBezTo>
                          <a:pt x="81" y="15"/>
                          <a:pt x="83" y="14"/>
                          <a:pt x="84" y="13"/>
                        </a:cubicBezTo>
                        <a:cubicBezTo>
                          <a:pt x="84" y="16"/>
                          <a:pt x="84" y="20"/>
                          <a:pt x="85" y="23"/>
                        </a:cubicBezTo>
                        <a:cubicBezTo>
                          <a:pt x="84" y="23"/>
                          <a:pt x="83" y="24"/>
                          <a:pt x="8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7" name="Freeform 213"/>
                  <p:cNvSpPr>
                    <a:spLocks noEditPoints="1"/>
                  </p:cNvSpPr>
                  <p:nvPr>
                    <p:custDataLst>
                      <p:tags r:id="rId54"/>
                    </p:custDataLst>
                  </p:nvPr>
                </p:nvSpPr>
                <p:spPr bwMode="auto">
                  <a:xfrm>
                    <a:off x="3009" y="2643"/>
                    <a:ext cx="220" cy="85"/>
                  </a:xfrm>
                  <a:custGeom>
                    <a:avLst/>
                    <a:gdLst>
                      <a:gd name="T0" fmla="*/ 90 w 93"/>
                      <a:gd name="T1" fmla="*/ 1 h 36"/>
                      <a:gd name="T2" fmla="*/ 44 w 93"/>
                      <a:gd name="T3" fmla="*/ 20 h 36"/>
                      <a:gd name="T4" fmla="*/ 4 w 93"/>
                      <a:gd name="T5" fmla="*/ 7 h 36"/>
                      <a:gd name="T6" fmla="*/ 3 w 93"/>
                      <a:gd name="T7" fmla="*/ 3 h 36"/>
                      <a:gd name="T8" fmla="*/ 1 w 93"/>
                      <a:gd name="T9" fmla="*/ 8 h 36"/>
                      <a:gd name="T10" fmla="*/ 2 w 93"/>
                      <a:gd name="T11" fmla="*/ 20 h 36"/>
                      <a:gd name="T12" fmla="*/ 70 w 93"/>
                      <a:gd name="T13" fmla="*/ 33 h 36"/>
                      <a:gd name="T14" fmla="*/ 80 w 93"/>
                      <a:gd name="T15" fmla="*/ 29 h 36"/>
                      <a:gd name="T16" fmla="*/ 86 w 93"/>
                      <a:gd name="T17" fmla="*/ 26 h 36"/>
                      <a:gd name="T18" fmla="*/ 92 w 93"/>
                      <a:gd name="T19" fmla="*/ 18 h 36"/>
                      <a:gd name="T20" fmla="*/ 93 w 93"/>
                      <a:gd name="T21" fmla="*/ 1 h 36"/>
                      <a:gd name="T22" fmla="*/ 89 w 93"/>
                      <a:gd name="T23" fmla="*/ 17 h 36"/>
                      <a:gd name="T24" fmla="*/ 86 w 93"/>
                      <a:gd name="T25" fmla="*/ 12 h 36"/>
                      <a:gd name="T26" fmla="*/ 75 w 93"/>
                      <a:gd name="T27" fmla="*/ 27 h 36"/>
                      <a:gd name="T28" fmla="*/ 78 w 93"/>
                      <a:gd name="T29" fmla="*/ 26 h 36"/>
                      <a:gd name="T30" fmla="*/ 49 w 93"/>
                      <a:gd name="T31" fmla="*/ 23 h 36"/>
                      <a:gd name="T32" fmla="*/ 53 w 93"/>
                      <a:gd name="T33" fmla="*/ 29 h 36"/>
                      <a:gd name="T34" fmla="*/ 49 w 93"/>
                      <a:gd name="T35" fmla="*/ 23 h 36"/>
                      <a:gd name="T36" fmla="*/ 54 w 93"/>
                      <a:gd name="T37" fmla="*/ 22 h 36"/>
                      <a:gd name="T38" fmla="*/ 54 w 93"/>
                      <a:gd name="T39" fmla="*/ 32 h 36"/>
                      <a:gd name="T40" fmla="*/ 57 w 93"/>
                      <a:gd name="T41" fmla="*/ 32 h 36"/>
                      <a:gd name="T42" fmla="*/ 59 w 93"/>
                      <a:gd name="T43" fmla="*/ 32 h 36"/>
                      <a:gd name="T44" fmla="*/ 63 w 93"/>
                      <a:gd name="T45" fmla="*/ 21 h 36"/>
                      <a:gd name="T46" fmla="*/ 63 w 93"/>
                      <a:gd name="T47" fmla="*/ 31 h 36"/>
                      <a:gd name="T48" fmla="*/ 65 w 93"/>
                      <a:gd name="T49" fmla="*/ 30 h 36"/>
                      <a:gd name="T50" fmla="*/ 68 w 93"/>
                      <a:gd name="T51" fmla="*/ 20 h 36"/>
                      <a:gd name="T52" fmla="*/ 65 w 93"/>
                      <a:gd name="T53" fmla="*/ 30 h 36"/>
                      <a:gd name="T54" fmla="*/ 47 w 93"/>
                      <a:gd name="T55" fmla="*/ 23 h 36"/>
                      <a:gd name="T56" fmla="*/ 43 w 93"/>
                      <a:gd name="T57" fmla="*/ 33 h 36"/>
                      <a:gd name="T58" fmla="*/ 44 w 93"/>
                      <a:gd name="T59" fmla="*/ 23 h 36"/>
                      <a:gd name="T60" fmla="*/ 36 w 93"/>
                      <a:gd name="T61" fmla="*/ 33 h 36"/>
                      <a:gd name="T62" fmla="*/ 41 w 93"/>
                      <a:gd name="T63" fmla="*/ 23 h 36"/>
                      <a:gd name="T64" fmla="*/ 34 w 93"/>
                      <a:gd name="T65" fmla="*/ 22 h 36"/>
                      <a:gd name="T66" fmla="*/ 28 w 93"/>
                      <a:gd name="T67" fmla="*/ 32 h 36"/>
                      <a:gd name="T68" fmla="*/ 32 w 93"/>
                      <a:gd name="T69" fmla="*/ 22 h 36"/>
                      <a:gd name="T70" fmla="*/ 4 w 93"/>
                      <a:gd name="T71" fmla="*/ 12 h 36"/>
                      <a:gd name="T72" fmla="*/ 4 w 93"/>
                      <a:gd name="T73" fmla="*/ 15 h 36"/>
                      <a:gd name="T74" fmla="*/ 7 w 93"/>
                      <a:gd name="T75" fmla="*/ 15 h 36"/>
                      <a:gd name="T76" fmla="*/ 6 w 93"/>
                      <a:gd name="T77" fmla="*/ 21 h 36"/>
                      <a:gd name="T78" fmla="*/ 11 w 93"/>
                      <a:gd name="T79" fmla="*/ 26 h 36"/>
                      <a:gd name="T80" fmla="*/ 13 w 93"/>
                      <a:gd name="T81" fmla="*/ 18 h 36"/>
                      <a:gd name="T82" fmla="*/ 19 w 93"/>
                      <a:gd name="T83" fmla="*/ 30 h 36"/>
                      <a:gd name="T84" fmla="*/ 21 w 93"/>
                      <a:gd name="T85" fmla="*/ 26 h 36"/>
                      <a:gd name="T86" fmla="*/ 27 w 93"/>
                      <a:gd name="T87" fmla="*/ 29 h 36"/>
                      <a:gd name="T88" fmla="*/ 21 w 93"/>
                      <a:gd name="T89" fmla="*/ 26 h 36"/>
                      <a:gd name="T90" fmla="*/ 69 w 93"/>
                      <a:gd name="T91" fmla="*/ 20 h 36"/>
                      <a:gd name="T92" fmla="*/ 73 w 93"/>
                      <a:gd name="T93" fmla="*/ 28 h 36"/>
                      <a:gd name="T94" fmla="*/ 80 w 93"/>
                      <a:gd name="T95" fmla="*/ 26 h 36"/>
                      <a:gd name="T96" fmla="*/ 85 w 93"/>
                      <a:gd name="T9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3" h="36">
                        <a:moveTo>
                          <a:pt x="91" y="0"/>
                        </a:moveTo>
                        <a:cubicBezTo>
                          <a:pt x="90" y="0"/>
                          <a:pt x="90" y="0"/>
                          <a:pt x="90" y="1"/>
                        </a:cubicBezTo>
                        <a:cubicBezTo>
                          <a:pt x="90" y="1"/>
                          <a:pt x="90" y="1"/>
                          <a:pt x="90" y="1"/>
                        </a:cubicBezTo>
                        <a:cubicBezTo>
                          <a:pt x="90" y="3"/>
                          <a:pt x="89" y="4"/>
                          <a:pt x="89" y="6"/>
                        </a:cubicBezTo>
                        <a:cubicBezTo>
                          <a:pt x="89" y="6"/>
                          <a:pt x="89" y="6"/>
                          <a:pt x="89" y="6"/>
                        </a:cubicBezTo>
                        <a:cubicBezTo>
                          <a:pt x="76" y="16"/>
                          <a:pt x="60" y="20"/>
                          <a:pt x="44" y="20"/>
                        </a:cubicBezTo>
                        <a:cubicBezTo>
                          <a:pt x="40" y="20"/>
                          <a:pt x="36" y="19"/>
                          <a:pt x="32" y="19"/>
                        </a:cubicBezTo>
                        <a:cubicBezTo>
                          <a:pt x="23" y="18"/>
                          <a:pt x="13" y="16"/>
                          <a:pt x="6" y="9"/>
                        </a:cubicBezTo>
                        <a:cubicBezTo>
                          <a:pt x="5" y="9"/>
                          <a:pt x="5" y="8"/>
                          <a:pt x="4" y="7"/>
                        </a:cubicBezTo>
                        <a:cubicBezTo>
                          <a:pt x="4" y="6"/>
                          <a:pt x="4" y="6"/>
                          <a:pt x="4" y="5"/>
                        </a:cubicBezTo>
                        <a:cubicBezTo>
                          <a:pt x="4" y="5"/>
                          <a:pt x="4" y="4"/>
                          <a:pt x="4" y="4"/>
                        </a:cubicBezTo>
                        <a:cubicBezTo>
                          <a:pt x="4" y="4"/>
                          <a:pt x="4" y="3"/>
                          <a:pt x="3" y="3"/>
                        </a:cubicBezTo>
                        <a:cubicBezTo>
                          <a:pt x="3" y="2"/>
                          <a:pt x="2" y="2"/>
                          <a:pt x="1" y="3"/>
                        </a:cubicBezTo>
                        <a:cubicBezTo>
                          <a:pt x="1" y="4"/>
                          <a:pt x="0" y="5"/>
                          <a:pt x="0" y="6"/>
                        </a:cubicBezTo>
                        <a:cubicBezTo>
                          <a:pt x="0" y="6"/>
                          <a:pt x="1" y="7"/>
                          <a:pt x="1" y="8"/>
                        </a:cubicBezTo>
                        <a:cubicBezTo>
                          <a:pt x="1" y="9"/>
                          <a:pt x="1" y="9"/>
                          <a:pt x="1" y="10"/>
                        </a:cubicBezTo>
                        <a:cubicBezTo>
                          <a:pt x="1" y="13"/>
                          <a:pt x="1" y="16"/>
                          <a:pt x="1" y="19"/>
                        </a:cubicBezTo>
                        <a:cubicBezTo>
                          <a:pt x="2" y="19"/>
                          <a:pt x="2" y="19"/>
                          <a:pt x="2" y="20"/>
                        </a:cubicBezTo>
                        <a:cubicBezTo>
                          <a:pt x="3" y="22"/>
                          <a:pt x="4" y="24"/>
                          <a:pt x="6" y="26"/>
                        </a:cubicBezTo>
                        <a:cubicBezTo>
                          <a:pt x="11" y="31"/>
                          <a:pt x="23" y="36"/>
                          <a:pt x="42" y="36"/>
                        </a:cubicBezTo>
                        <a:cubicBezTo>
                          <a:pt x="49" y="36"/>
                          <a:pt x="60" y="35"/>
                          <a:pt x="70" y="33"/>
                        </a:cubicBezTo>
                        <a:cubicBezTo>
                          <a:pt x="73" y="32"/>
                          <a:pt x="76" y="31"/>
                          <a:pt x="79" y="30"/>
                        </a:cubicBezTo>
                        <a:cubicBezTo>
                          <a:pt x="79" y="30"/>
                          <a:pt x="79" y="30"/>
                          <a:pt x="79" y="30"/>
                        </a:cubicBezTo>
                        <a:cubicBezTo>
                          <a:pt x="80" y="29"/>
                          <a:pt x="80" y="29"/>
                          <a:pt x="80" y="29"/>
                        </a:cubicBezTo>
                        <a:cubicBezTo>
                          <a:pt x="80" y="29"/>
                          <a:pt x="80" y="29"/>
                          <a:pt x="80" y="29"/>
                        </a:cubicBezTo>
                        <a:cubicBezTo>
                          <a:pt x="81" y="29"/>
                          <a:pt x="83" y="28"/>
                          <a:pt x="84" y="27"/>
                        </a:cubicBezTo>
                        <a:cubicBezTo>
                          <a:pt x="85" y="27"/>
                          <a:pt x="85" y="26"/>
                          <a:pt x="86" y="26"/>
                        </a:cubicBezTo>
                        <a:cubicBezTo>
                          <a:pt x="86" y="26"/>
                          <a:pt x="86" y="26"/>
                          <a:pt x="86" y="26"/>
                        </a:cubicBezTo>
                        <a:cubicBezTo>
                          <a:pt x="86" y="26"/>
                          <a:pt x="86" y="26"/>
                          <a:pt x="86" y="26"/>
                        </a:cubicBezTo>
                        <a:cubicBezTo>
                          <a:pt x="89" y="23"/>
                          <a:pt x="91" y="21"/>
                          <a:pt x="92" y="18"/>
                        </a:cubicBezTo>
                        <a:cubicBezTo>
                          <a:pt x="93" y="17"/>
                          <a:pt x="93" y="17"/>
                          <a:pt x="93" y="16"/>
                        </a:cubicBezTo>
                        <a:cubicBezTo>
                          <a:pt x="93" y="16"/>
                          <a:pt x="93" y="15"/>
                          <a:pt x="92" y="15"/>
                        </a:cubicBezTo>
                        <a:cubicBezTo>
                          <a:pt x="93" y="10"/>
                          <a:pt x="93" y="6"/>
                          <a:pt x="93" y="1"/>
                        </a:cubicBezTo>
                        <a:cubicBezTo>
                          <a:pt x="93" y="1"/>
                          <a:pt x="92" y="0"/>
                          <a:pt x="91" y="0"/>
                        </a:cubicBezTo>
                        <a:close/>
                        <a:moveTo>
                          <a:pt x="89" y="10"/>
                        </a:moveTo>
                        <a:cubicBezTo>
                          <a:pt x="89" y="12"/>
                          <a:pt x="89" y="15"/>
                          <a:pt x="89" y="17"/>
                        </a:cubicBezTo>
                        <a:cubicBezTo>
                          <a:pt x="89" y="17"/>
                          <a:pt x="89" y="17"/>
                          <a:pt x="89" y="17"/>
                        </a:cubicBezTo>
                        <a:cubicBezTo>
                          <a:pt x="88" y="19"/>
                          <a:pt x="88" y="20"/>
                          <a:pt x="86" y="21"/>
                        </a:cubicBezTo>
                        <a:cubicBezTo>
                          <a:pt x="86" y="18"/>
                          <a:pt x="86" y="15"/>
                          <a:pt x="86" y="12"/>
                        </a:cubicBezTo>
                        <a:cubicBezTo>
                          <a:pt x="87" y="12"/>
                          <a:pt x="88" y="11"/>
                          <a:pt x="89" y="10"/>
                        </a:cubicBezTo>
                        <a:close/>
                        <a:moveTo>
                          <a:pt x="75" y="28"/>
                        </a:moveTo>
                        <a:cubicBezTo>
                          <a:pt x="75" y="27"/>
                          <a:pt x="75" y="27"/>
                          <a:pt x="75" y="27"/>
                        </a:cubicBezTo>
                        <a:cubicBezTo>
                          <a:pt x="75" y="24"/>
                          <a:pt x="75" y="21"/>
                          <a:pt x="75" y="18"/>
                        </a:cubicBezTo>
                        <a:cubicBezTo>
                          <a:pt x="76" y="17"/>
                          <a:pt x="77" y="17"/>
                          <a:pt x="78" y="17"/>
                        </a:cubicBezTo>
                        <a:cubicBezTo>
                          <a:pt x="78" y="20"/>
                          <a:pt x="78" y="23"/>
                          <a:pt x="78" y="26"/>
                        </a:cubicBezTo>
                        <a:cubicBezTo>
                          <a:pt x="77" y="27"/>
                          <a:pt x="76" y="27"/>
                          <a:pt x="75" y="28"/>
                        </a:cubicBezTo>
                        <a:close/>
                        <a:moveTo>
                          <a:pt x="49" y="23"/>
                        </a:moveTo>
                        <a:cubicBezTo>
                          <a:pt x="49" y="23"/>
                          <a:pt x="49" y="23"/>
                          <a:pt x="49" y="23"/>
                        </a:cubicBezTo>
                        <a:cubicBezTo>
                          <a:pt x="49" y="23"/>
                          <a:pt x="49" y="23"/>
                          <a:pt x="49" y="23"/>
                        </a:cubicBezTo>
                        <a:cubicBezTo>
                          <a:pt x="50" y="23"/>
                          <a:pt x="51" y="23"/>
                          <a:pt x="52" y="23"/>
                        </a:cubicBezTo>
                        <a:cubicBezTo>
                          <a:pt x="53" y="25"/>
                          <a:pt x="53" y="27"/>
                          <a:pt x="53" y="29"/>
                        </a:cubicBezTo>
                        <a:cubicBezTo>
                          <a:pt x="53" y="30"/>
                          <a:pt x="53" y="31"/>
                          <a:pt x="53" y="32"/>
                        </a:cubicBezTo>
                        <a:cubicBezTo>
                          <a:pt x="52" y="33"/>
                          <a:pt x="51" y="33"/>
                          <a:pt x="50" y="33"/>
                        </a:cubicBezTo>
                        <a:cubicBezTo>
                          <a:pt x="49" y="30"/>
                          <a:pt x="49" y="26"/>
                          <a:pt x="49" y="23"/>
                        </a:cubicBezTo>
                        <a:close/>
                        <a:moveTo>
                          <a:pt x="54" y="30"/>
                        </a:moveTo>
                        <a:cubicBezTo>
                          <a:pt x="54" y="30"/>
                          <a:pt x="54" y="29"/>
                          <a:pt x="54" y="29"/>
                        </a:cubicBezTo>
                        <a:cubicBezTo>
                          <a:pt x="54" y="27"/>
                          <a:pt x="54" y="25"/>
                          <a:pt x="54" y="22"/>
                        </a:cubicBezTo>
                        <a:cubicBezTo>
                          <a:pt x="55" y="22"/>
                          <a:pt x="55" y="22"/>
                          <a:pt x="55" y="22"/>
                        </a:cubicBezTo>
                        <a:cubicBezTo>
                          <a:pt x="55" y="26"/>
                          <a:pt x="55" y="29"/>
                          <a:pt x="55" y="32"/>
                        </a:cubicBezTo>
                        <a:cubicBezTo>
                          <a:pt x="55" y="32"/>
                          <a:pt x="55" y="32"/>
                          <a:pt x="54" y="32"/>
                        </a:cubicBezTo>
                        <a:cubicBezTo>
                          <a:pt x="55" y="32"/>
                          <a:pt x="55" y="32"/>
                          <a:pt x="55" y="31"/>
                        </a:cubicBezTo>
                        <a:cubicBezTo>
                          <a:pt x="55" y="31"/>
                          <a:pt x="55" y="31"/>
                          <a:pt x="54" y="30"/>
                        </a:cubicBezTo>
                        <a:close/>
                        <a:moveTo>
                          <a:pt x="57" y="32"/>
                        </a:moveTo>
                        <a:cubicBezTo>
                          <a:pt x="57" y="29"/>
                          <a:pt x="57" y="25"/>
                          <a:pt x="57" y="22"/>
                        </a:cubicBezTo>
                        <a:cubicBezTo>
                          <a:pt x="57" y="22"/>
                          <a:pt x="58" y="22"/>
                          <a:pt x="58" y="22"/>
                        </a:cubicBezTo>
                        <a:cubicBezTo>
                          <a:pt x="58" y="25"/>
                          <a:pt x="58" y="28"/>
                          <a:pt x="59" y="32"/>
                        </a:cubicBezTo>
                        <a:cubicBezTo>
                          <a:pt x="58" y="32"/>
                          <a:pt x="58" y="32"/>
                          <a:pt x="57" y="32"/>
                        </a:cubicBezTo>
                        <a:close/>
                        <a:moveTo>
                          <a:pt x="60" y="22"/>
                        </a:moveTo>
                        <a:cubicBezTo>
                          <a:pt x="61" y="22"/>
                          <a:pt x="62" y="21"/>
                          <a:pt x="63" y="21"/>
                        </a:cubicBezTo>
                        <a:cubicBezTo>
                          <a:pt x="63" y="24"/>
                          <a:pt x="63" y="27"/>
                          <a:pt x="63" y="30"/>
                        </a:cubicBezTo>
                        <a:cubicBezTo>
                          <a:pt x="63" y="30"/>
                          <a:pt x="63" y="30"/>
                          <a:pt x="63" y="30"/>
                        </a:cubicBezTo>
                        <a:cubicBezTo>
                          <a:pt x="63" y="31"/>
                          <a:pt x="63" y="31"/>
                          <a:pt x="63" y="31"/>
                        </a:cubicBezTo>
                        <a:cubicBezTo>
                          <a:pt x="62" y="31"/>
                          <a:pt x="61" y="31"/>
                          <a:pt x="60" y="31"/>
                        </a:cubicBezTo>
                        <a:cubicBezTo>
                          <a:pt x="60" y="28"/>
                          <a:pt x="60" y="25"/>
                          <a:pt x="60" y="22"/>
                        </a:cubicBezTo>
                        <a:close/>
                        <a:moveTo>
                          <a:pt x="65" y="30"/>
                        </a:moveTo>
                        <a:cubicBezTo>
                          <a:pt x="65" y="27"/>
                          <a:pt x="65" y="24"/>
                          <a:pt x="65" y="21"/>
                        </a:cubicBezTo>
                        <a:cubicBezTo>
                          <a:pt x="65" y="21"/>
                          <a:pt x="65" y="21"/>
                          <a:pt x="65" y="21"/>
                        </a:cubicBezTo>
                        <a:cubicBezTo>
                          <a:pt x="66" y="21"/>
                          <a:pt x="67" y="20"/>
                          <a:pt x="68" y="20"/>
                        </a:cubicBezTo>
                        <a:cubicBezTo>
                          <a:pt x="67" y="22"/>
                          <a:pt x="67" y="24"/>
                          <a:pt x="67" y="25"/>
                        </a:cubicBezTo>
                        <a:cubicBezTo>
                          <a:pt x="67" y="27"/>
                          <a:pt x="67" y="28"/>
                          <a:pt x="68" y="30"/>
                        </a:cubicBezTo>
                        <a:cubicBezTo>
                          <a:pt x="67" y="30"/>
                          <a:pt x="66" y="30"/>
                          <a:pt x="65" y="30"/>
                        </a:cubicBezTo>
                        <a:cubicBezTo>
                          <a:pt x="65" y="30"/>
                          <a:pt x="65" y="30"/>
                          <a:pt x="65" y="30"/>
                        </a:cubicBezTo>
                        <a:close/>
                        <a:moveTo>
                          <a:pt x="47" y="23"/>
                        </a:moveTo>
                        <a:cubicBezTo>
                          <a:pt x="47" y="23"/>
                          <a:pt x="47" y="23"/>
                          <a:pt x="47" y="23"/>
                        </a:cubicBezTo>
                        <a:cubicBezTo>
                          <a:pt x="47" y="23"/>
                          <a:pt x="47" y="23"/>
                          <a:pt x="47" y="23"/>
                        </a:cubicBezTo>
                        <a:cubicBezTo>
                          <a:pt x="47" y="26"/>
                          <a:pt x="48" y="30"/>
                          <a:pt x="48" y="33"/>
                        </a:cubicBezTo>
                        <a:cubicBezTo>
                          <a:pt x="46" y="33"/>
                          <a:pt x="44" y="33"/>
                          <a:pt x="43" y="33"/>
                        </a:cubicBezTo>
                        <a:cubicBezTo>
                          <a:pt x="43" y="32"/>
                          <a:pt x="43" y="31"/>
                          <a:pt x="43" y="30"/>
                        </a:cubicBezTo>
                        <a:cubicBezTo>
                          <a:pt x="43" y="28"/>
                          <a:pt x="43" y="25"/>
                          <a:pt x="43" y="23"/>
                        </a:cubicBezTo>
                        <a:cubicBezTo>
                          <a:pt x="43" y="23"/>
                          <a:pt x="44" y="23"/>
                          <a:pt x="44" y="23"/>
                        </a:cubicBezTo>
                        <a:cubicBezTo>
                          <a:pt x="45" y="23"/>
                          <a:pt x="46" y="23"/>
                          <a:pt x="47" y="23"/>
                        </a:cubicBezTo>
                        <a:close/>
                        <a:moveTo>
                          <a:pt x="41" y="33"/>
                        </a:moveTo>
                        <a:cubicBezTo>
                          <a:pt x="39" y="33"/>
                          <a:pt x="37" y="33"/>
                          <a:pt x="36" y="33"/>
                        </a:cubicBezTo>
                        <a:cubicBezTo>
                          <a:pt x="36" y="33"/>
                          <a:pt x="36" y="33"/>
                          <a:pt x="36" y="33"/>
                        </a:cubicBezTo>
                        <a:cubicBezTo>
                          <a:pt x="36" y="29"/>
                          <a:pt x="35" y="26"/>
                          <a:pt x="35" y="23"/>
                        </a:cubicBezTo>
                        <a:cubicBezTo>
                          <a:pt x="37" y="23"/>
                          <a:pt x="39" y="23"/>
                          <a:pt x="41" y="23"/>
                        </a:cubicBezTo>
                        <a:cubicBezTo>
                          <a:pt x="41" y="25"/>
                          <a:pt x="41" y="28"/>
                          <a:pt x="41" y="30"/>
                        </a:cubicBezTo>
                        <a:cubicBezTo>
                          <a:pt x="41" y="31"/>
                          <a:pt x="41" y="32"/>
                          <a:pt x="41" y="33"/>
                        </a:cubicBezTo>
                        <a:close/>
                        <a:moveTo>
                          <a:pt x="34" y="22"/>
                        </a:moveTo>
                        <a:cubicBezTo>
                          <a:pt x="34" y="26"/>
                          <a:pt x="34" y="29"/>
                          <a:pt x="34" y="33"/>
                        </a:cubicBezTo>
                        <a:cubicBezTo>
                          <a:pt x="34" y="33"/>
                          <a:pt x="34" y="33"/>
                          <a:pt x="34" y="33"/>
                        </a:cubicBezTo>
                        <a:cubicBezTo>
                          <a:pt x="32" y="33"/>
                          <a:pt x="30" y="32"/>
                          <a:pt x="28" y="32"/>
                        </a:cubicBezTo>
                        <a:cubicBezTo>
                          <a:pt x="28" y="31"/>
                          <a:pt x="28" y="30"/>
                          <a:pt x="28" y="29"/>
                        </a:cubicBezTo>
                        <a:cubicBezTo>
                          <a:pt x="28" y="26"/>
                          <a:pt x="28" y="24"/>
                          <a:pt x="28" y="22"/>
                        </a:cubicBezTo>
                        <a:cubicBezTo>
                          <a:pt x="30" y="22"/>
                          <a:pt x="31" y="22"/>
                          <a:pt x="32" y="22"/>
                        </a:cubicBezTo>
                        <a:cubicBezTo>
                          <a:pt x="33" y="22"/>
                          <a:pt x="33" y="22"/>
                          <a:pt x="34" y="22"/>
                        </a:cubicBezTo>
                        <a:close/>
                        <a:moveTo>
                          <a:pt x="4" y="15"/>
                        </a:moveTo>
                        <a:cubicBezTo>
                          <a:pt x="4" y="14"/>
                          <a:pt x="4" y="13"/>
                          <a:pt x="4" y="12"/>
                        </a:cubicBezTo>
                        <a:cubicBezTo>
                          <a:pt x="4" y="12"/>
                          <a:pt x="4" y="13"/>
                          <a:pt x="5" y="13"/>
                        </a:cubicBezTo>
                        <a:cubicBezTo>
                          <a:pt x="5" y="13"/>
                          <a:pt x="5" y="14"/>
                          <a:pt x="5" y="15"/>
                        </a:cubicBezTo>
                        <a:cubicBezTo>
                          <a:pt x="5" y="15"/>
                          <a:pt x="4" y="15"/>
                          <a:pt x="4" y="15"/>
                        </a:cubicBezTo>
                        <a:close/>
                        <a:moveTo>
                          <a:pt x="6" y="21"/>
                        </a:moveTo>
                        <a:cubicBezTo>
                          <a:pt x="6" y="19"/>
                          <a:pt x="6" y="16"/>
                          <a:pt x="6" y="14"/>
                        </a:cubicBezTo>
                        <a:cubicBezTo>
                          <a:pt x="7" y="14"/>
                          <a:pt x="7" y="15"/>
                          <a:pt x="7" y="15"/>
                        </a:cubicBezTo>
                        <a:cubicBezTo>
                          <a:pt x="7" y="17"/>
                          <a:pt x="8" y="20"/>
                          <a:pt x="8" y="23"/>
                        </a:cubicBezTo>
                        <a:cubicBezTo>
                          <a:pt x="7" y="22"/>
                          <a:pt x="7" y="22"/>
                          <a:pt x="6" y="21"/>
                        </a:cubicBezTo>
                        <a:cubicBezTo>
                          <a:pt x="6" y="21"/>
                          <a:pt x="6" y="21"/>
                          <a:pt x="6" y="21"/>
                        </a:cubicBezTo>
                        <a:close/>
                        <a:moveTo>
                          <a:pt x="9" y="16"/>
                        </a:moveTo>
                        <a:cubicBezTo>
                          <a:pt x="10" y="16"/>
                          <a:pt x="11" y="17"/>
                          <a:pt x="11" y="17"/>
                        </a:cubicBezTo>
                        <a:cubicBezTo>
                          <a:pt x="11" y="20"/>
                          <a:pt x="11" y="23"/>
                          <a:pt x="11" y="26"/>
                        </a:cubicBezTo>
                        <a:cubicBezTo>
                          <a:pt x="11" y="25"/>
                          <a:pt x="10" y="25"/>
                          <a:pt x="10" y="24"/>
                        </a:cubicBezTo>
                        <a:cubicBezTo>
                          <a:pt x="9" y="22"/>
                          <a:pt x="9" y="19"/>
                          <a:pt x="9" y="16"/>
                        </a:cubicBezTo>
                        <a:close/>
                        <a:moveTo>
                          <a:pt x="13" y="18"/>
                        </a:moveTo>
                        <a:cubicBezTo>
                          <a:pt x="15" y="19"/>
                          <a:pt x="17" y="20"/>
                          <a:pt x="19" y="20"/>
                        </a:cubicBezTo>
                        <a:cubicBezTo>
                          <a:pt x="19" y="22"/>
                          <a:pt x="19" y="24"/>
                          <a:pt x="19" y="26"/>
                        </a:cubicBezTo>
                        <a:cubicBezTo>
                          <a:pt x="19" y="27"/>
                          <a:pt x="19" y="28"/>
                          <a:pt x="19" y="30"/>
                        </a:cubicBezTo>
                        <a:cubicBezTo>
                          <a:pt x="17" y="29"/>
                          <a:pt x="15" y="28"/>
                          <a:pt x="13" y="27"/>
                        </a:cubicBezTo>
                        <a:cubicBezTo>
                          <a:pt x="13" y="24"/>
                          <a:pt x="13" y="21"/>
                          <a:pt x="13" y="18"/>
                        </a:cubicBezTo>
                        <a:close/>
                        <a:moveTo>
                          <a:pt x="21" y="26"/>
                        </a:moveTo>
                        <a:cubicBezTo>
                          <a:pt x="21" y="24"/>
                          <a:pt x="21" y="22"/>
                          <a:pt x="21" y="21"/>
                        </a:cubicBezTo>
                        <a:cubicBezTo>
                          <a:pt x="23" y="21"/>
                          <a:pt x="25" y="21"/>
                          <a:pt x="27" y="22"/>
                        </a:cubicBezTo>
                        <a:cubicBezTo>
                          <a:pt x="27" y="24"/>
                          <a:pt x="27" y="26"/>
                          <a:pt x="27" y="29"/>
                        </a:cubicBezTo>
                        <a:cubicBezTo>
                          <a:pt x="27" y="30"/>
                          <a:pt x="27" y="31"/>
                          <a:pt x="27" y="32"/>
                        </a:cubicBezTo>
                        <a:cubicBezTo>
                          <a:pt x="25" y="31"/>
                          <a:pt x="23" y="31"/>
                          <a:pt x="21" y="30"/>
                        </a:cubicBezTo>
                        <a:cubicBezTo>
                          <a:pt x="21" y="29"/>
                          <a:pt x="21" y="27"/>
                          <a:pt x="21" y="26"/>
                        </a:cubicBezTo>
                        <a:close/>
                        <a:moveTo>
                          <a:pt x="69" y="29"/>
                        </a:moveTo>
                        <a:cubicBezTo>
                          <a:pt x="69" y="28"/>
                          <a:pt x="69" y="27"/>
                          <a:pt x="69" y="25"/>
                        </a:cubicBezTo>
                        <a:cubicBezTo>
                          <a:pt x="69" y="23"/>
                          <a:pt x="69" y="22"/>
                          <a:pt x="69" y="20"/>
                        </a:cubicBezTo>
                        <a:cubicBezTo>
                          <a:pt x="71" y="19"/>
                          <a:pt x="72" y="19"/>
                          <a:pt x="73" y="18"/>
                        </a:cubicBezTo>
                        <a:cubicBezTo>
                          <a:pt x="73" y="21"/>
                          <a:pt x="73" y="24"/>
                          <a:pt x="73" y="27"/>
                        </a:cubicBezTo>
                        <a:cubicBezTo>
                          <a:pt x="73" y="28"/>
                          <a:pt x="73" y="28"/>
                          <a:pt x="73" y="28"/>
                        </a:cubicBezTo>
                        <a:cubicBezTo>
                          <a:pt x="72" y="29"/>
                          <a:pt x="71" y="29"/>
                          <a:pt x="69" y="29"/>
                        </a:cubicBezTo>
                        <a:close/>
                        <a:moveTo>
                          <a:pt x="82" y="24"/>
                        </a:moveTo>
                        <a:cubicBezTo>
                          <a:pt x="82" y="25"/>
                          <a:pt x="81" y="25"/>
                          <a:pt x="80" y="26"/>
                        </a:cubicBezTo>
                        <a:cubicBezTo>
                          <a:pt x="80" y="22"/>
                          <a:pt x="79" y="19"/>
                          <a:pt x="79" y="16"/>
                        </a:cubicBezTo>
                        <a:cubicBezTo>
                          <a:pt x="81" y="15"/>
                          <a:pt x="83" y="14"/>
                          <a:pt x="84" y="13"/>
                        </a:cubicBezTo>
                        <a:cubicBezTo>
                          <a:pt x="84" y="16"/>
                          <a:pt x="84" y="20"/>
                          <a:pt x="85" y="23"/>
                        </a:cubicBezTo>
                        <a:cubicBezTo>
                          <a:pt x="84" y="23"/>
                          <a:pt x="83" y="24"/>
                          <a:pt x="8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8" name="Freeform 214"/>
                  <p:cNvSpPr>
                    <a:spLocks noEditPoints="1"/>
                  </p:cNvSpPr>
                  <p:nvPr>
                    <p:custDataLst>
                      <p:tags r:id="rId55"/>
                    </p:custDataLst>
                  </p:nvPr>
                </p:nvSpPr>
                <p:spPr bwMode="auto">
                  <a:xfrm>
                    <a:off x="3009" y="2695"/>
                    <a:ext cx="220" cy="85"/>
                  </a:xfrm>
                  <a:custGeom>
                    <a:avLst/>
                    <a:gdLst>
                      <a:gd name="T0" fmla="*/ 89 w 93"/>
                      <a:gd name="T1" fmla="*/ 6 h 36"/>
                      <a:gd name="T2" fmla="*/ 32 w 93"/>
                      <a:gd name="T3" fmla="*/ 19 h 36"/>
                      <a:gd name="T4" fmla="*/ 4 w 93"/>
                      <a:gd name="T5" fmla="*/ 5 h 36"/>
                      <a:gd name="T6" fmla="*/ 1 w 93"/>
                      <a:gd name="T7" fmla="*/ 3 h 36"/>
                      <a:gd name="T8" fmla="*/ 1 w 93"/>
                      <a:gd name="T9" fmla="*/ 8 h 36"/>
                      <a:gd name="T10" fmla="*/ 2 w 93"/>
                      <a:gd name="T11" fmla="*/ 20 h 36"/>
                      <a:gd name="T12" fmla="*/ 70 w 93"/>
                      <a:gd name="T13" fmla="*/ 33 h 36"/>
                      <a:gd name="T14" fmla="*/ 80 w 93"/>
                      <a:gd name="T15" fmla="*/ 29 h 36"/>
                      <a:gd name="T16" fmla="*/ 86 w 93"/>
                      <a:gd name="T17" fmla="*/ 26 h 36"/>
                      <a:gd name="T18" fmla="*/ 92 w 93"/>
                      <a:gd name="T19" fmla="*/ 18 h 36"/>
                      <a:gd name="T20" fmla="*/ 93 w 93"/>
                      <a:gd name="T21" fmla="*/ 1 h 36"/>
                      <a:gd name="T22" fmla="*/ 89 w 93"/>
                      <a:gd name="T23" fmla="*/ 17 h 36"/>
                      <a:gd name="T24" fmla="*/ 86 w 93"/>
                      <a:gd name="T25" fmla="*/ 12 h 36"/>
                      <a:gd name="T26" fmla="*/ 75 w 93"/>
                      <a:gd name="T27" fmla="*/ 27 h 36"/>
                      <a:gd name="T28" fmla="*/ 78 w 93"/>
                      <a:gd name="T29" fmla="*/ 26 h 36"/>
                      <a:gd name="T30" fmla="*/ 49 w 93"/>
                      <a:gd name="T31" fmla="*/ 23 h 36"/>
                      <a:gd name="T32" fmla="*/ 53 w 93"/>
                      <a:gd name="T33" fmla="*/ 29 h 36"/>
                      <a:gd name="T34" fmla="*/ 49 w 93"/>
                      <a:gd name="T35" fmla="*/ 23 h 36"/>
                      <a:gd name="T36" fmla="*/ 54 w 93"/>
                      <a:gd name="T37" fmla="*/ 22 h 36"/>
                      <a:gd name="T38" fmla="*/ 54 w 93"/>
                      <a:gd name="T39" fmla="*/ 32 h 36"/>
                      <a:gd name="T40" fmla="*/ 57 w 93"/>
                      <a:gd name="T41" fmla="*/ 32 h 36"/>
                      <a:gd name="T42" fmla="*/ 59 w 93"/>
                      <a:gd name="T43" fmla="*/ 32 h 36"/>
                      <a:gd name="T44" fmla="*/ 63 w 93"/>
                      <a:gd name="T45" fmla="*/ 21 h 36"/>
                      <a:gd name="T46" fmla="*/ 63 w 93"/>
                      <a:gd name="T47" fmla="*/ 31 h 36"/>
                      <a:gd name="T48" fmla="*/ 65 w 93"/>
                      <a:gd name="T49" fmla="*/ 30 h 36"/>
                      <a:gd name="T50" fmla="*/ 68 w 93"/>
                      <a:gd name="T51" fmla="*/ 20 h 36"/>
                      <a:gd name="T52" fmla="*/ 65 w 93"/>
                      <a:gd name="T53" fmla="*/ 30 h 36"/>
                      <a:gd name="T54" fmla="*/ 47 w 93"/>
                      <a:gd name="T55" fmla="*/ 23 h 36"/>
                      <a:gd name="T56" fmla="*/ 43 w 93"/>
                      <a:gd name="T57" fmla="*/ 33 h 36"/>
                      <a:gd name="T58" fmla="*/ 44 w 93"/>
                      <a:gd name="T59" fmla="*/ 23 h 36"/>
                      <a:gd name="T60" fmla="*/ 36 w 93"/>
                      <a:gd name="T61" fmla="*/ 33 h 36"/>
                      <a:gd name="T62" fmla="*/ 41 w 93"/>
                      <a:gd name="T63" fmla="*/ 23 h 36"/>
                      <a:gd name="T64" fmla="*/ 34 w 93"/>
                      <a:gd name="T65" fmla="*/ 22 h 36"/>
                      <a:gd name="T66" fmla="*/ 28 w 93"/>
                      <a:gd name="T67" fmla="*/ 32 h 36"/>
                      <a:gd name="T68" fmla="*/ 32 w 93"/>
                      <a:gd name="T69" fmla="*/ 22 h 36"/>
                      <a:gd name="T70" fmla="*/ 4 w 93"/>
                      <a:gd name="T71" fmla="*/ 12 h 36"/>
                      <a:gd name="T72" fmla="*/ 4 w 93"/>
                      <a:gd name="T73" fmla="*/ 15 h 36"/>
                      <a:gd name="T74" fmla="*/ 7 w 93"/>
                      <a:gd name="T75" fmla="*/ 15 h 36"/>
                      <a:gd name="T76" fmla="*/ 6 w 93"/>
                      <a:gd name="T77" fmla="*/ 21 h 36"/>
                      <a:gd name="T78" fmla="*/ 11 w 93"/>
                      <a:gd name="T79" fmla="*/ 26 h 36"/>
                      <a:gd name="T80" fmla="*/ 13 w 93"/>
                      <a:gd name="T81" fmla="*/ 18 h 36"/>
                      <a:gd name="T82" fmla="*/ 19 w 93"/>
                      <a:gd name="T83" fmla="*/ 30 h 36"/>
                      <a:gd name="T84" fmla="*/ 21 w 93"/>
                      <a:gd name="T85" fmla="*/ 26 h 36"/>
                      <a:gd name="T86" fmla="*/ 27 w 93"/>
                      <a:gd name="T87" fmla="*/ 29 h 36"/>
                      <a:gd name="T88" fmla="*/ 21 w 93"/>
                      <a:gd name="T89" fmla="*/ 26 h 36"/>
                      <a:gd name="T90" fmla="*/ 69 w 93"/>
                      <a:gd name="T91" fmla="*/ 20 h 36"/>
                      <a:gd name="T92" fmla="*/ 73 w 93"/>
                      <a:gd name="T93" fmla="*/ 28 h 36"/>
                      <a:gd name="T94" fmla="*/ 80 w 93"/>
                      <a:gd name="T95" fmla="*/ 26 h 36"/>
                      <a:gd name="T96" fmla="*/ 85 w 93"/>
                      <a:gd name="T9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3" h="36">
                        <a:moveTo>
                          <a:pt x="91" y="0"/>
                        </a:moveTo>
                        <a:cubicBezTo>
                          <a:pt x="90" y="0"/>
                          <a:pt x="90" y="0"/>
                          <a:pt x="90" y="1"/>
                        </a:cubicBezTo>
                        <a:cubicBezTo>
                          <a:pt x="90" y="3"/>
                          <a:pt x="89" y="4"/>
                          <a:pt x="89" y="6"/>
                        </a:cubicBezTo>
                        <a:cubicBezTo>
                          <a:pt x="89" y="6"/>
                          <a:pt x="89" y="6"/>
                          <a:pt x="89" y="6"/>
                        </a:cubicBezTo>
                        <a:cubicBezTo>
                          <a:pt x="76" y="16"/>
                          <a:pt x="60" y="20"/>
                          <a:pt x="44" y="20"/>
                        </a:cubicBezTo>
                        <a:cubicBezTo>
                          <a:pt x="40" y="20"/>
                          <a:pt x="36" y="19"/>
                          <a:pt x="32" y="19"/>
                        </a:cubicBezTo>
                        <a:cubicBezTo>
                          <a:pt x="23" y="18"/>
                          <a:pt x="13" y="16"/>
                          <a:pt x="6" y="9"/>
                        </a:cubicBezTo>
                        <a:cubicBezTo>
                          <a:pt x="5" y="9"/>
                          <a:pt x="5" y="8"/>
                          <a:pt x="4" y="7"/>
                        </a:cubicBezTo>
                        <a:cubicBezTo>
                          <a:pt x="4" y="6"/>
                          <a:pt x="4" y="6"/>
                          <a:pt x="4" y="5"/>
                        </a:cubicBezTo>
                        <a:cubicBezTo>
                          <a:pt x="4" y="5"/>
                          <a:pt x="4" y="4"/>
                          <a:pt x="4" y="4"/>
                        </a:cubicBezTo>
                        <a:cubicBezTo>
                          <a:pt x="4" y="3"/>
                          <a:pt x="4" y="3"/>
                          <a:pt x="3" y="3"/>
                        </a:cubicBezTo>
                        <a:cubicBezTo>
                          <a:pt x="3" y="2"/>
                          <a:pt x="2" y="2"/>
                          <a:pt x="1" y="3"/>
                        </a:cubicBezTo>
                        <a:cubicBezTo>
                          <a:pt x="1" y="3"/>
                          <a:pt x="1" y="3"/>
                          <a:pt x="1" y="3"/>
                        </a:cubicBezTo>
                        <a:cubicBezTo>
                          <a:pt x="1" y="4"/>
                          <a:pt x="0" y="5"/>
                          <a:pt x="0" y="6"/>
                        </a:cubicBezTo>
                        <a:cubicBezTo>
                          <a:pt x="0" y="6"/>
                          <a:pt x="1" y="7"/>
                          <a:pt x="1" y="8"/>
                        </a:cubicBezTo>
                        <a:cubicBezTo>
                          <a:pt x="1" y="9"/>
                          <a:pt x="1" y="9"/>
                          <a:pt x="1" y="10"/>
                        </a:cubicBezTo>
                        <a:cubicBezTo>
                          <a:pt x="1" y="13"/>
                          <a:pt x="1" y="16"/>
                          <a:pt x="1" y="19"/>
                        </a:cubicBezTo>
                        <a:cubicBezTo>
                          <a:pt x="2" y="19"/>
                          <a:pt x="2" y="19"/>
                          <a:pt x="2" y="20"/>
                        </a:cubicBezTo>
                        <a:cubicBezTo>
                          <a:pt x="3" y="22"/>
                          <a:pt x="4" y="24"/>
                          <a:pt x="6" y="26"/>
                        </a:cubicBezTo>
                        <a:cubicBezTo>
                          <a:pt x="11" y="31"/>
                          <a:pt x="23" y="36"/>
                          <a:pt x="42" y="36"/>
                        </a:cubicBezTo>
                        <a:cubicBezTo>
                          <a:pt x="49" y="36"/>
                          <a:pt x="60" y="35"/>
                          <a:pt x="70" y="33"/>
                        </a:cubicBezTo>
                        <a:cubicBezTo>
                          <a:pt x="73" y="32"/>
                          <a:pt x="76" y="31"/>
                          <a:pt x="79" y="30"/>
                        </a:cubicBezTo>
                        <a:cubicBezTo>
                          <a:pt x="79" y="30"/>
                          <a:pt x="79" y="30"/>
                          <a:pt x="79" y="30"/>
                        </a:cubicBezTo>
                        <a:cubicBezTo>
                          <a:pt x="80" y="29"/>
                          <a:pt x="80" y="29"/>
                          <a:pt x="80" y="29"/>
                        </a:cubicBezTo>
                        <a:cubicBezTo>
                          <a:pt x="80" y="29"/>
                          <a:pt x="80" y="29"/>
                          <a:pt x="80" y="29"/>
                        </a:cubicBezTo>
                        <a:cubicBezTo>
                          <a:pt x="81" y="29"/>
                          <a:pt x="83" y="28"/>
                          <a:pt x="84" y="27"/>
                        </a:cubicBezTo>
                        <a:cubicBezTo>
                          <a:pt x="85" y="27"/>
                          <a:pt x="85" y="26"/>
                          <a:pt x="86" y="26"/>
                        </a:cubicBezTo>
                        <a:cubicBezTo>
                          <a:pt x="86" y="26"/>
                          <a:pt x="86" y="26"/>
                          <a:pt x="86" y="26"/>
                        </a:cubicBezTo>
                        <a:cubicBezTo>
                          <a:pt x="86" y="26"/>
                          <a:pt x="86" y="26"/>
                          <a:pt x="86" y="26"/>
                        </a:cubicBezTo>
                        <a:cubicBezTo>
                          <a:pt x="89" y="23"/>
                          <a:pt x="91" y="21"/>
                          <a:pt x="92" y="18"/>
                        </a:cubicBezTo>
                        <a:cubicBezTo>
                          <a:pt x="93" y="17"/>
                          <a:pt x="93" y="17"/>
                          <a:pt x="93" y="16"/>
                        </a:cubicBezTo>
                        <a:cubicBezTo>
                          <a:pt x="93" y="16"/>
                          <a:pt x="93" y="15"/>
                          <a:pt x="92" y="15"/>
                        </a:cubicBezTo>
                        <a:cubicBezTo>
                          <a:pt x="93" y="10"/>
                          <a:pt x="93" y="6"/>
                          <a:pt x="93" y="1"/>
                        </a:cubicBezTo>
                        <a:cubicBezTo>
                          <a:pt x="93" y="1"/>
                          <a:pt x="92" y="0"/>
                          <a:pt x="91" y="0"/>
                        </a:cubicBezTo>
                        <a:close/>
                        <a:moveTo>
                          <a:pt x="89" y="10"/>
                        </a:moveTo>
                        <a:cubicBezTo>
                          <a:pt x="89" y="12"/>
                          <a:pt x="89" y="15"/>
                          <a:pt x="89" y="17"/>
                        </a:cubicBezTo>
                        <a:cubicBezTo>
                          <a:pt x="89" y="17"/>
                          <a:pt x="89" y="17"/>
                          <a:pt x="89" y="17"/>
                        </a:cubicBezTo>
                        <a:cubicBezTo>
                          <a:pt x="88" y="19"/>
                          <a:pt x="88" y="20"/>
                          <a:pt x="86" y="21"/>
                        </a:cubicBezTo>
                        <a:cubicBezTo>
                          <a:pt x="86" y="18"/>
                          <a:pt x="86" y="15"/>
                          <a:pt x="86" y="12"/>
                        </a:cubicBezTo>
                        <a:cubicBezTo>
                          <a:pt x="87" y="12"/>
                          <a:pt x="88" y="11"/>
                          <a:pt x="89" y="10"/>
                        </a:cubicBezTo>
                        <a:close/>
                        <a:moveTo>
                          <a:pt x="75" y="28"/>
                        </a:moveTo>
                        <a:cubicBezTo>
                          <a:pt x="75" y="27"/>
                          <a:pt x="75" y="27"/>
                          <a:pt x="75" y="27"/>
                        </a:cubicBezTo>
                        <a:cubicBezTo>
                          <a:pt x="75" y="24"/>
                          <a:pt x="75" y="21"/>
                          <a:pt x="75" y="18"/>
                        </a:cubicBezTo>
                        <a:cubicBezTo>
                          <a:pt x="76" y="17"/>
                          <a:pt x="77" y="17"/>
                          <a:pt x="78" y="16"/>
                        </a:cubicBezTo>
                        <a:cubicBezTo>
                          <a:pt x="78" y="20"/>
                          <a:pt x="78" y="23"/>
                          <a:pt x="78" y="26"/>
                        </a:cubicBezTo>
                        <a:cubicBezTo>
                          <a:pt x="77" y="27"/>
                          <a:pt x="76" y="27"/>
                          <a:pt x="75" y="28"/>
                        </a:cubicBezTo>
                        <a:close/>
                        <a:moveTo>
                          <a:pt x="49" y="23"/>
                        </a:moveTo>
                        <a:cubicBezTo>
                          <a:pt x="49" y="23"/>
                          <a:pt x="49" y="23"/>
                          <a:pt x="49" y="23"/>
                        </a:cubicBezTo>
                        <a:cubicBezTo>
                          <a:pt x="49" y="23"/>
                          <a:pt x="49" y="23"/>
                          <a:pt x="49" y="23"/>
                        </a:cubicBezTo>
                        <a:cubicBezTo>
                          <a:pt x="50" y="23"/>
                          <a:pt x="51" y="23"/>
                          <a:pt x="52" y="23"/>
                        </a:cubicBezTo>
                        <a:cubicBezTo>
                          <a:pt x="53" y="25"/>
                          <a:pt x="53" y="27"/>
                          <a:pt x="53" y="29"/>
                        </a:cubicBezTo>
                        <a:cubicBezTo>
                          <a:pt x="53" y="30"/>
                          <a:pt x="53" y="31"/>
                          <a:pt x="53" y="32"/>
                        </a:cubicBezTo>
                        <a:cubicBezTo>
                          <a:pt x="52" y="33"/>
                          <a:pt x="51" y="33"/>
                          <a:pt x="50" y="33"/>
                        </a:cubicBezTo>
                        <a:cubicBezTo>
                          <a:pt x="49" y="30"/>
                          <a:pt x="49" y="26"/>
                          <a:pt x="49" y="23"/>
                        </a:cubicBezTo>
                        <a:close/>
                        <a:moveTo>
                          <a:pt x="54" y="30"/>
                        </a:moveTo>
                        <a:cubicBezTo>
                          <a:pt x="54" y="30"/>
                          <a:pt x="54" y="29"/>
                          <a:pt x="54" y="29"/>
                        </a:cubicBezTo>
                        <a:cubicBezTo>
                          <a:pt x="54" y="27"/>
                          <a:pt x="54" y="25"/>
                          <a:pt x="54" y="22"/>
                        </a:cubicBezTo>
                        <a:cubicBezTo>
                          <a:pt x="55" y="22"/>
                          <a:pt x="55" y="22"/>
                          <a:pt x="55" y="22"/>
                        </a:cubicBezTo>
                        <a:cubicBezTo>
                          <a:pt x="55" y="26"/>
                          <a:pt x="55" y="29"/>
                          <a:pt x="55" y="32"/>
                        </a:cubicBezTo>
                        <a:cubicBezTo>
                          <a:pt x="55" y="32"/>
                          <a:pt x="55" y="32"/>
                          <a:pt x="54" y="32"/>
                        </a:cubicBezTo>
                        <a:cubicBezTo>
                          <a:pt x="55" y="32"/>
                          <a:pt x="55" y="31"/>
                          <a:pt x="55" y="31"/>
                        </a:cubicBezTo>
                        <a:cubicBezTo>
                          <a:pt x="55" y="31"/>
                          <a:pt x="55" y="31"/>
                          <a:pt x="54" y="30"/>
                        </a:cubicBezTo>
                        <a:close/>
                        <a:moveTo>
                          <a:pt x="57" y="32"/>
                        </a:moveTo>
                        <a:cubicBezTo>
                          <a:pt x="57" y="29"/>
                          <a:pt x="57" y="25"/>
                          <a:pt x="57" y="22"/>
                        </a:cubicBezTo>
                        <a:cubicBezTo>
                          <a:pt x="57" y="22"/>
                          <a:pt x="58" y="22"/>
                          <a:pt x="58" y="22"/>
                        </a:cubicBezTo>
                        <a:cubicBezTo>
                          <a:pt x="58" y="25"/>
                          <a:pt x="58" y="28"/>
                          <a:pt x="59" y="32"/>
                        </a:cubicBezTo>
                        <a:cubicBezTo>
                          <a:pt x="58" y="32"/>
                          <a:pt x="58" y="32"/>
                          <a:pt x="57" y="32"/>
                        </a:cubicBezTo>
                        <a:close/>
                        <a:moveTo>
                          <a:pt x="60" y="22"/>
                        </a:moveTo>
                        <a:cubicBezTo>
                          <a:pt x="61" y="21"/>
                          <a:pt x="62" y="21"/>
                          <a:pt x="63" y="21"/>
                        </a:cubicBezTo>
                        <a:cubicBezTo>
                          <a:pt x="63" y="24"/>
                          <a:pt x="63" y="27"/>
                          <a:pt x="63" y="30"/>
                        </a:cubicBezTo>
                        <a:cubicBezTo>
                          <a:pt x="63" y="30"/>
                          <a:pt x="63" y="30"/>
                          <a:pt x="63" y="30"/>
                        </a:cubicBezTo>
                        <a:cubicBezTo>
                          <a:pt x="63" y="31"/>
                          <a:pt x="63" y="31"/>
                          <a:pt x="63" y="31"/>
                        </a:cubicBezTo>
                        <a:cubicBezTo>
                          <a:pt x="62" y="31"/>
                          <a:pt x="61" y="31"/>
                          <a:pt x="60" y="31"/>
                        </a:cubicBezTo>
                        <a:cubicBezTo>
                          <a:pt x="60" y="28"/>
                          <a:pt x="60" y="25"/>
                          <a:pt x="60" y="22"/>
                        </a:cubicBezTo>
                        <a:close/>
                        <a:moveTo>
                          <a:pt x="65" y="30"/>
                        </a:moveTo>
                        <a:cubicBezTo>
                          <a:pt x="65" y="27"/>
                          <a:pt x="65" y="24"/>
                          <a:pt x="65" y="21"/>
                        </a:cubicBezTo>
                        <a:cubicBezTo>
                          <a:pt x="65" y="21"/>
                          <a:pt x="65" y="21"/>
                          <a:pt x="65" y="21"/>
                        </a:cubicBezTo>
                        <a:cubicBezTo>
                          <a:pt x="66" y="21"/>
                          <a:pt x="67" y="20"/>
                          <a:pt x="68" y="20"/>
                        </a:cubicBezTo>
                        <a:cubicBezTo>
                          <a:pt x="67" y="22"/>
                          <a:pt x="67" y="24"/>
                          <a:pt x="67" y="25"/>
                        </a:cubicBezTo>
                        <a:cubicBezTo>
                          <a:pt x="67" y="27"/>
                          <a:pt x="67" y="28"/>
                          <a:pt x="68" y="30"/>
                        </a:cubicBezTo>
                        <a:cubicBezTo>
                          <a:pt x="67" y="30"/>
                          <a:pt x="66" y="30"/>
                          <a:pt x="65" y="30"/>
                        </a:cubicBezTo>
                        <a:cubicBezTo>
                          <a:pt x="65" y="30"/>
                          <a:pt x="65" y="30"/>
                          <a:pt x="65" y="30"/>
                        </a:cubicBezTo>
                        <a:close/>
                        <a:moveTo>
                          <a:pt x="47" y="23"/>
                        </a:moveTo>
                        <a:cubicBezTo>
                          <a:pt x="47" y="23"/>
                          <a:pt x="47" y="23"/>
                          <a:pt x="47" y="23"/>
                        </a:cubicBezTo>
                        <a:cubicBezTo>
                          <a:pt x="47" y="23"/>
                          <a:pt x="47" y="23"/>
                          <a:pt x="47" y="23"/>
                        </a:cubicBezTo>
                        <a:cubicBezTo>
                          <a:pt x="47" y="26"/>
                          <a:pt x="48" y="30"/>
                          <a:pt x="48" y="33"/>
                        </a:cubicBezTo>
                        <a:cubicBezTo>
                          <a:pt x="46" y="33"/>
                          <a:pt x="44" y="33"/>
                          <a:pt x="43" y="33"/>
                        </a:cubicBezTo>
                        <a:cubicBezTo>
                          <a:pt x="43" y="32"/>
                          <a:pt x="43" y="31"/>
                          <a:pt x="43" y="30"/>
                        </a:cubicBezTo>
                        <a:cubicBezTo>
                          <a:pt x="43" y="28"/>
                          <a:pt x="43" y="25"/>
                          <a:pt x="43" y="23"/>
                        </a:cubicBezTo>
                        <a:cubicBezTo>
                          <a:pt x="43" y="23"/>
                          <a:pt x="44" y="23"/>
                          <a:pt x="44" y="23"/>
                        </a:cubicBezTo>
                        <a:cubicBezTo>
                          <a:pt x="45" y="23"/>
                          <a:pt x="46" y="23"/>
                          <a:pt x="47" y="23"/>
                        </a:cubicBezTo>
                        <a:close/>
                        <a:moveTo>
                          <a:pt x="41" y="33"/>
                        </a:moveTo>
                        <a:cubicBezTo>
                          <a:pt x="39" y="33"/>
                          <a:pt x="37" y="33"/>
                          <a:pt x="36" y="33"/>
                        </a:cubicBezTo>
                        <a:cubicBezTo>
                          <a:pt x="36" y="33"/>
                          <a:pt x="36" y="33"/>
                          <a:pt x="36" y="33"/>
                        </a:cubicBezTo>
                        <a:cubicBezTo>
                          <a:pt x="36" y="29"/>
                          <a:pt x="35" y="26"/>
                          <a:pt x="35" y="23"/>
                        </a:cubicBezTo>
                        <a:cubicBezTo>
                          <a:pt x="37" y="23"/>
                          <a:pt x="39" y="23"/>
                          <a:pt x="41" y="23"/>
                        </a:cubicBezTo>
                        <a:cubicBezTo>
                          <a:pt x="41" y="25"/>
                          <a:pt x="41" y="28"/>
                          <a:pt x="41" y="30"/>
                        </a:cubicBezTo>
                        <a:cubicBezTo>
                          <a:pt x="41" y="31"/>
                          <a:pt x="41" y="32"/>
                          <a:pt x="41" y="33"/>
                        </a:cubicBezTo>
                        <a:close/>
                        <a:moveTo>
                          <a:pt x="34" y="22"/>
                        </a:moveTo>
                        <a:cubicBezTo>
                          <a:pt x="34" y="26"/>
                          <a:pt x="34" y="29"/>
                          <a:pt x="34" y="33"/>
                        </a:cubicBezTo>
                        <a:cubicBezTo>
                          <a:pt x="34" y="33"/>
                          <a:pt x="34" y="33"/>
                          <a:pt x="34" y="33"/>
                        </a:cubicBezTo>
                        <a:cubicBezTo>
                          <a:pt x="32" y="33"/>
                          <a:pt x="30" y="32"/>
                          <a:pt x="28" y="32"/>
                        </a:cubicBezTo>
                        <a:cubicBezTo>
                          <a:pt x="28" y="31"/>
                          <a:pt x="28" y="30"/>
                          <a:pt x="28" y="29"/>
                        </a:cubicBezTo>
                        <a:cubicBezTo>
                          <a:pt x="28" y="26"/>
                          <a:pt x="28" y="24"/>
                          <a:pt x="28" y="22"/>
                        </a:cubicBezTo>
                        <a:cubicBezTo>
                          <a:pt x="30" y="22"/>
                          <a:pt x="31" y="22"/>
                          <a:pt x="32" y="22"/>
                        </a:cubicBezTo>
                        <a:cubicBezTo>
                          <a:pt x="33" y="22"/>
                          <a:pt x="33" y="22"/>
                          <a:pt x="34" y="22"/>
                        </a:cubicBezTo>
                        <a:close/>
                        <a:moveTo>
                          <a:pt x="4" y="15"/>
                        </a:moveTo>
                        <a:cubicBezTo>
                          <a:pt x="4" y="14"/>
                          <a:pt x="4" y="13"/>
                          <a:pt x="4" y="12"/>
                        </a:cubicBezTo>
                        <a:cubicBezTo>
                          <a:pt x="4" y="12"/>
                          <a:pt x="4" y="12"/>
                          <a:pt x="5" y="13"/>
                        </a:cubicBezTo>
                        <a:cubicBezTo>
                          <a:pt x="5" y="13"/>
                          <a:pt x="5" y="14"/>
                          <a:pt x="5" y="15"/>
                        </a:cubicBezTo>
                        <a:cubicBezTo>
                          <a:pt x="5" y="15"/>
                          <a:pt x="4" y="15"/>
                          <a:pt x="4" y="15"/>
                        </a:cubicBezTo>
                        <a:close/>
                        <a:moveTo>
                          <a:pt x="6" y="21"/>
                        </a:moveTo>
                        <a:cubicBezTo>
                          <a:pt x="6" y="19"/>
                          <a:pt x="6" y="16"/>
                          <a:pt x="6" y="14"/>
                        </a:cubicBezTo>
                        <a:cubicBezTo>
                          <a:pt x="7" y="14"/>
                          <a:pt x="7" y="14"/>
                          <a:pt x="7" y="15"/>
                        </a:cubicBezTo>
                        <a:cubicBezTo>
                          <a:pt x="7" y="17"/>
                          <a:pt x="8" y="20"/>
                          <a:pt x="8" y="23"/>
                        </a:cubicBezTo>
                        <a:cubicBezTo>
                          <a:pt x="7" y="22"/>
                          <a:pt x="7" y="22"/>
                          <a:pt x="6" y="21"/>
                        </a:cubicBezTo>
                        <a:cubicBezTo>
                          <a:pt x="6" y="21"/>
                          <a:pt x="6" y="21"/>
                          <a:pt x="6" y="21"/>
                        </a:cubicBezTo>
                        <a:close/>
                        <a:moveTo>
                          <a:pt x="9" y="16"/>
                        </a:moveTo>
                        <a:cubicBezTo>
                          <a:pt x="10" y="16"/>
                          <a:pt x="11" y="17"/>
                          <a:pt x="11" y="17"/>
                        </a:cubicBezTo>
                        <a:cubicBezTo>
                          <a:pt x="11" y="20"/>
                          <a:pt x="11" y="23"/>
                          <a:pt x="11" y="26"/>
                        </a:cubicBezTo>
                        <a:cubicBezTo>
                          <a:pt x="11" y="25"/>
                          <a:pt x="10" y="25"/>
                          <a:pt x="10" y="24"/>
                        </a:cubicBezTo>
                        <a:cubicBezTo>
                          <a:pt x="9" y="22"/>
                          <a:pt x="9" y="19"/>
                          <a:pt x="9" y="16"/>
                        </a:cubicBezTo>
                        <a:close/>
                        <a:moveTo>
                          <a:pt x="13" y="18"/>
                        </a:moveTo>
                        <a:cubicBezTo>
                          <a:pt x="15" y="19"/>
                          <a:pt x="17" y="19"/>
                          <a:pt x="19" y="20"/>
                        </a:cubicBezTo>
                        <a:cubicBezTo>
                          <a:pt x="19" y="22"/>
                          <a:pt x="19" y="24"/>
                          <a:pt x="19" y="26"/>
                        </a:cubicBezTo>
                        <a:cubicBezTo>
                          <a:pt x="19" y="27"/>
                          <a:pt x="19" y="28"/>
                          <a:pt x="19" y="30"/>
                        </a:cubicBezTo>
                        <a:cubicBezTo>
                          <a:pt x="17" y="29"/>
                          <a:pt x="15" y="28"/>
                          <a:pt x="13" y="27"/>
                        </a:cubicBezTo>
                        <a:cubicBezTo>
                          <a:pt x="13" y="24"/>
                          <a:pt x="13" y="21"/>
                          <a:pt x="13" y="18"/>
                        </a:cubicBezTo>
                        <a:close/>
                        <a:moveTo>
                          <a:pt x="21" y="26"/>
                        </a:moveTo>
                        <a:cubicBezTo>
                          <a:pt x="21" y="24"/>
                          <a:pt x="21" y="22"/>
                          <a:pt x="21" y="21"/>
                        </a:cubicBezTo>
                        <a:cubicBezTo>
                          <a:pt x="23" y="21"/>
                          <a:pt x="25" y="21"/>
                          <a:pt x="27" y="22"/>
                        </a:cubicBezTo>
                        <a:cubicBezTo>
                          <a:pt x="27" y="24"/>
                          <a:pt x="27" y="26"/>
                          <a:pt x="27" y="29"/>
                        </a:cubicBezTo>
                        <a:cubicBezTo>
                          <a:pt x="27" y="30"/>
                          <a:pt x="27" y="31"/>
                          <a:pt x="27" y="32"/>
                        </a:cubicBezTo>
                        <a:cubicBezTo>
                          <a:pt x="25" y="31"/>
                          <a:pt x="23" y="31"/>
                          <a:pt x="21" y="30"/>
                        </a:cubicBezTo>
                        <a:cubicBezTo>
                          <a:pt x="21" y="29"/>
                          <a:pt x="21" y="27"/>
                          <a:pt x="21" y="26"/>
                        </a:cubicBezTo>
                        <a:close/>
                        <a:moveTo>
                          <a:pt x="69" y="29"/>
                        </a:moveTo>
                        <a:cubicBezTo>
                          <a:pt x="69" y="28"/>
                          <a:pt x="69" y="27"/>
                          <a:pt x="69" y="25"/>
                        </a:cubicBezTo>
                        <a:cubicBezTo>
                          <a:pt x="69" y="23"/>
                          <a:pt x="69" y="21"/>
                          <a:pt x="69" y="20"/>
                        </a:cubicBezTo>
                        <a:cubicBezTo>
                          <a:pt x="71" y="19"/>
                          <a:pt x="72" y="19"/>
                          <a:pt x="73" y="18"/>
                        </a:cubicBezTo>
                        <a:cubicBezTo>
                          <a:pt x="73" y="21"/>
                          <a:pt x="73" y="24"/>
                          <a:pt x="73" y="27"/>
                        </a:cubicBezTo>
                        <a:cubicBezTo>
                          <a:pt x="73" y="28"/>
                          <a:pt x="73" y="28"/>
                          <a:pt x="73" y="28"/>
                        </a:cubicBezTo>
                        <a:cubicBezTo>
                          <a:pt x="72" y="29"/>
                          <a:pt x="71" y="29"/>
                          <a:pt x="69" y="29"/>
                        </a:cubicBezTo>
                        <a:close/>
                        <a:moveTo>
                          <a:pt x="82" y="24"/>
                        </a:moveTo>
                        <a:cubicBezTo>
                          <a:pt x="82" y="25"/>
                          <a:pt x="81" y="25"/>
                          <a:pt x="80" y="26"/>
                        </a:cubicBezTo>
                        <a:cubicBezTo>
                          <a:pt x="80" y="22"/>
                          <a:pt x="79" y="19"/>
                          <a:pt x="79" y="16"/>
                        </a:cubicBezTo>
                        <a:cubicBezTo>
                          <a:pt x="81" y="15"/>
                          <a:pt x="83" y="14"/>
                          <a:pt x="84" y="13"/>
                        </a:cubicBezTo>
                        <a:cubicBezTo>
                          <a:pt x="84" y="16"/>
                          <a:pt x="84" y="19"/>
                          <a:pt x="85" y="23"/>
                        </a:cubicBezTo>
                        <a:cubicBezTo>
                          <a:pt x="84" y="23"/>
                          <a:pt x="83" y="24"/>
                          <a:pt x="8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9" name="Freeform 215"/>
                  <p:cNvSpPr>
                    <a:spLocks noEditPoints="1"/>
                  </p:cNvSpPr>
                  <p:nvPr>
                    <p:custDataLst>
                      <p:tags r:id="rId56"/>
                    </p:custDataLst>
                  </p:nvPr>
                </p:nvSpPr>
                <p:spPr bwMode="auto">
                  <a:xfrm>
                    <a:off x="3009" y="2747"/>
                    <a:ext cx="220" cy="85"/>
                  </a:xfrm>
                  <a:custGeom>
                    <a:avLst/>
                    <a:gdLst>
                      <a:gd name="T0" fmla="*/ 6 w 93"/>
                      <a:gd name="T1" fmla="*/ 25 h 36"/>
                      <a:gd name="T2" fmla="*/ 79 w 93"/>
                      <a:gd name="T3" fmla="*/ 30 h 36"/>
                      <a:gd name="T4" fmla="*/ 80 w 93"/>
                      <a:gd name="T5" fmla="*/ 29 h 36"/>
                      <a:gd name="T6" fmla="*/ 86 w 93"/>
                      <a:gd name="T7" fmla="*/ 26 h 36"/>
                      <a:gd name="T8" fmla="*/ 93 w 93"/>
                      <a:gd name="T9" fmla="*/ 16 h 36"/>
                      <a:gd name="T10" fmla="*/ 91 w 93"/>
                      <a:gd name="T11" fmla="*/ 0 h 36"/>
                      <a:gd name="T12" fmla="*/ 89 w 93"/>
                      <a:gd name="T13" fmla="*/ 6 h 36"/>
                      <a:gd name="T14" fmla="*/ 32 w 93"/>
                      <a:gd name="T15" fmla="*/ 19 h 36"/>
                      <a:gd name="T16" fmla="*/ 4 w 93"/>
                      <a:gd name="T17" fmla="*/ 5 h 36"/>
                      <a:gd name="T18" fmla="*/ 1 w 93"/>
                      <a:gd name="T19" fmla="*/ 3 h 36"/>
                      <a:gd name="T20" fmla="*/ 1 w 93"/>
                      <a:gd name="T21" fmla="*/ 10 h 36"/>
                      <a:gd name="T22" fmla="*/ 21 w 93"/>
                      <a:gd name="T23" fmla="*/ 20 h 36"/>
                      <a:gd name="T24" fmla="*/ 27 w 93"/>
                      <a:gd name="T25" fmla="*/ 32 h 36"/>
                      <a:gd name="T26" fmla="*/ 19 w 93"/>
                      <a:gd name="T27" fmla="*/ 30 h 36"/>
                      <a:gd name="T28" fmla="*/ 19 w 93"/>
                      <a:gd name="T29" fmla="*/ 20 h 36"/>
                      <a:gd name="T30" fmla="*/ 11 w 93"/>
                      <a:gd name="T31" fmla="*/ 26 h 36"/>
                      <a:gd name="T32" fmla="*/ 11 w 93"/>
                      <a:gd name="T33" fmla="*/ 17 h 36"/>
                      <a:gd name="T34" fmla="*/ 6 w 93"/>
                      <a:gd name="T35" fmla="*/ 21 h 36"/>
                      <a:gd name="T36" fmla="*/ 7 w 93"/>
                      <a:gd name="T37" fmla="*/ 15 h 36"/>
                      <a:gd name="T38" fmla="*/ 4 w 93"/>
                      <a:gd name="T39" fmla="*/ 15 h 36"/>
                      <a:gd name="T40" fmla="*/ 5 w 93"/>
                      <a:gd name="T41" fmla="*/ 15 h 36"/>
                      <a:gd name="T42" fmla="*/ 36 w 93"/>
                      <a:gd name="T43" fmla="*/ 33 h 36"/>
                      <a:gd name="T44" fmla="*/ 41 w 93"/>
                      <a:gd name="T45" fmla="*/ 30 h 36"/>
                      <a:gd name="T46" fmla="*/ 49 w 93"/>
                      <a:gd name="T47" fmla="*/ 23 h 36"/>
                      <a:gd name="T48" fmla="*/ 53 w 93"/>
                      <a:gd name="T49" fmla="*/ 29 h 36"/>
                      <a:gd name="T50" fmla="*/ 49 w 93"/>
                      <a:gd name="T51" fmla="*/ 23 h 36"/>
                      <a:gd name="T52" fmla="*/ 65 w 93"/>
                      <a:gd name="T53" fmla="*/ 21 h 36"/>
                      <a:gd name="T54" fmla="*/ 68 w 93"/>
                      <a:gd name="T55" fmla="*/ 30 h 36"/>
                      <a:gd name="T56" fmla="*/ 63 w 93"/>
                      <a:gd name="T57" fmla="*/ 30 h 36"/>
                      <a:gd name="T58" fmla="*/ 60 w 93"/>
                      <a:gd name="T59" fmla="*/ 22 h 36"/>
                      <a:gd name="T60" fmla="*/ 59 w 93"/>
                      <a:gd name="T61" fmla="*/ 32 h 36"/>
                      <a:gd name="T62" fmla="*/ 58 w 93"/>
                      <a:gd name="T63" fmla="*/ 22 h 36"/>
                      <a:gd name="T64" fmla="*/ 54 w 93"/>
                      <a:gd name="T65" fmla="*/ 32 h 36"/>
                      <a:gd name="T66" fmla="*/ 54 w 93"/>
                      <a:gd name="T67" fmla="*/ 29 h 36"/>
                      <a:gd name="T68" fmla="*/ 55 w 93"/>
                      <a:gd name="T69" fmla="*/ 32 h 36"/>
                      <a:gd name="T70" fmla="*/ 69 w 93"/>
                      <a:gd name="T71" fmla="*/ 20 h 36"/>
                      <a:gd name="T72" fmla="*/ 73 w 93"/>
                      <a:gd name="T73" fmla="*/ 28 h 36"/>
                      <a:gd name="T74" fmla="*/ 78 w 93"/>
                      <a:gd name="T75" fmla="*/ 26 h 36"/>
                      <a:gd name="T76" fmla="*/ 75 w 93"/>
                      <a:gd name="T77" fmla="*/ 18 h 36"/>
                      <a:gd name="T78" fmla="*/ 80 w 93"/>
                      <a:gd name="T79" fmla="*/ 25 h 36"/>
                      <a:gd name="T80" fmla="*/ 85 w 93"/>
                      <a:gd name="T81" fmla="*/ 23 h 36"/>
                      <a:gd name="T82" fmla="*/ 89 w 93"/>
                      <a:gd name="T83" fmla="*/ 17 h 36"/>
                      <a:gd name="T84" fmla="*/ 86 w 93"/>
                      <a:gd name="T85" fmla="*/ 12 h 36"/>
                      <a:gd name="T86" fmla="*/ 47 w 93"/>
                      <a:gd name="T87" fmla="*/ 23 h 36"/>
                      <a:gd name="T88" fmla="*/ 43 w 93"/>
                      <a:gd name="T89" fmla="*/ 33 h 36"/>
                      <a:gd name="T90" fmla="*/ 44 w 93"/>
                      <a:gd name="T91" fmla="*/ 23 h 36"/>
                      <a:gd name="T92" fmla="*/ 34 w 93"/>
                      <a:gd name="T93" fmla="*/ 33 h 36"/>
                      <a:gd name="T94" fmla="*/ 28 w 93"/>
                      <a:gd name="T95" fmla="*/ 29 h 36"/>
                      <a:gd name="T96" fmla="*/ 34 w 93"/>
                      <a:gd name="T97"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3" h="36">
                        <a:moveTo>
                          <a:pt x="1" y="19"/>
                        </a:moveTo>
                        <a:cubicBezTo>
                          <a:pt x="2" y="19"/>
                          <a:pt x="2" y="19"/>
                          <a:pt x="2" y="20"/>
                        </a:cubicBezTo>
                        <a:cubicBezTo>
                          <a:pt x="3" y="22"/>
                          <a:pt x="4" y="24"/>
                          <a:pt x="6" y="25"/>
                        </a:cubicBezTo>
                        <a:cubicBezTo>
                          <a:pt x="11" y="31"/>
                          <a:pt x="23" y="36"/>
                          <a:pt x="42" y="36"/>
                        </a:cubicBezTo>
                        <a:cubicBezTo>
                          <a:pt x="49" y="36"/>
                          <a:pt x="60" y="35"/>
                          <a:pt x="70" y="33"/>
                        </a:cubicBezTo>
                        <a:cubicBezTo>
                          <a:pt x="73" y="32"/>
                          <a:pt x="76" y="31"/>
                          <a:pt x="79" y="30"/>
                        </a:cubicBezTo>
                        <a:cubicBezTo>
                          <a:pt x="79" y="30"/>
                          <a:pt x="79" y="30"/>
                          <a:pt x="79" y="30"/>
                        </a:cubicBezTo>
                        <a:cubicBezTo>
                          <a:pt x="80" y="29"/>
                          <a:pt x="80" y="29"/>
                          <a:pt x="80" y="29"/>
                        </a:cubicBezTo>
                        <a:cubicBezTo>
                          <a:pt x="80" y="29"/>
                          <a:pt x="80" y="29"/>
                          <a:pt x="80" y="29"/>
                        </a:cubicBezTo>
                        <a:cubicBezTo>
                          <a:pt x="81" y="28"/>
                          <a:pt x="83" y="28"/>
                          <a:pt x="84" y="27"/>
                        </a:cubicBezTo>
                        <a:cubicBezTo>
                          <a:pt x="85" y="27"/>
                          <a:pt x="85" y="26"/>
                          <a:pt x="86" y="26"/>
                        </a:cubicBezTo>
                        <a:cubicBezTo>
                          <a:pt x="86" y="26"/>
                          <a:pt x="86" y="26"/>
                          <a:pt x="86" y="26"/>
                        </a:cubicBezTo>
                        <a:cubicBezTo>
                          <a:pt x="86" y="26"/>
                          <a:pt x="86" y="26"/>
                          <a:pt x="86" y="25"/>
                        </a:cubicBezTo>
                        <a:cubicBezTo>
                          <a:pt x="89" y="23"/>
                          <a:pt x="91" y="21"/>
                          <a:pt x="92" y="18"/>
                        </a:cubicBezTo>
                        <a:cubicBezTo>
                          <a:pt x="93" y="17"/>
                          <a:pt x="93" y="17"/>
                          <a:pt x="93" y="16"/>
                        </a:cubicBezTo>
                        <a:cubicBezTo>
                          <a:pt x="93" y="16"/>
                          <a:pt x="93" y="15"/>
                          <a:pt x="92" y="15"/>
                        </a:cubicBezTo>
                        <a:cubicBezTo>
                          <a:pt x="93" y="10"/>
                          <a:pt x="93" y="6"/>
                          <a:pt x="93" y="1"/>
                        </a:cubicBezTo>
                        <a:cubicBezTo>
                          <a:pt x="93" y="0"/>
                          <a:pt x="92" y="0"/>
                          <a:pt x="91" y="0"/>
                        </a:cubicBezTo>
                        <a:cubicBezTo>
                          <a:pt x="90" y="0"/>
                          <a:pt x="90" y="0"/>
                          <a:pt x="90" y="1"/>
                        </a:cubicBezTo>
                        <a:cubicBezTo>
                          <a:pt x="90" y="1"/>
                          <a:pt x="90" y="1"/>
                          <a:pt x="90" y="1"/>
                        </a:cubicBezTo>
                        <a:cubicBezTo>
                          <a:pt x="90" y="3"/>
                          <a:pt x="89" y="4"/>
                          <a:pt x="89" y="6"/>
                        </a:cubicBezTo>
                        <a:cubicBezTo>
                          <a:pt x="89" y="6"/>
                          <a:pt x="89" y="6"/>
                          <a:pt x="89" y="6"/>
                        </a:cubicBezTo>
                        <a:cubicBezTo>
                          <a:pt x="76" y="16"/>
                          <a:pt x="60" y="20"/>
                          <a:pt x="44" y="20"/>
                        </a:cubicBezTo>
                        <a:cubicBezTo>
                          <a:pt x="40" y="20"/>
                          <a:pt x="36" y="19"/>
                          <a:pt x="32" y="19"/>
                        </a:cubicBezTo>
                        <a:cubicBezTo>
                          <a:pt x="23" y="18"/>
                          <a:pt x="13" y="16"/>
                          <a:pt x="6" y="9"/>
                        </a:cubicBezTo>
                        <a:cubicBezTo>
                          <a:pt x="5" y="9"/>
                          <a:pt x="5" y="8"/>
                          <a:pt x="4" y="7"/>
                        </a:cubicBezTo>
                        <a:cubicBezTo>
                          <a:pt x="4" y="6"/>
                          <a:pt x="4" y="6"/>
                          <a:pt x="4" y="5"/>
                        </a:cubicBezTo>
                        <a:cubicBezTo>
                          <a:pt x="4" y="5"/>
                          <a:pt x="4" y="4"/>
                          <a:pt x="4" y="4"/>
                        </a:cubicBezTo>
                        <a:cubicBezTo>
                          <a:pt x="4" y="3"/>
                          <a:pt x="4" y="3"/>
                          <a:pt x="3" y="3"/>
                        </a:cubicBezTo>
                        <a:cubicBezTo>
                          <a:pt x="3" y="2"/>
                          <a:pt x="2" y="2"/>
                          <a:pt x="1" y="3"/>
                        </a:cubicBezTo>
                        <a:cubicBezTo>
                          <a:pt x="1" y="4"/>
                          <a:pt x="0" y="5"/>
                          <a:pt x="0" y="6"/>
                        </a:cubicBezTo>
                        <a:cubicBezTo>
                          <a:pt x="0" y="6"/>
                          <a:pt x="1" y="7"/>
                          <a:pt x="1" y="8"/>
                        </a:cubicBezTo>
                        <a:cubicBezTo>
                          <a:pt x="1" y="8"/>
                          <a:pt x="1" y="9"/>
                          <a:pt x="1" y="10"/>
                        </a:cubicBezTo>
                        <a:cubicBezTo>
                          <a:pt x="1" y="13"/>
                          <a:pt x="1" y="16"/>
                          <a:pt x="1" y="19"/>
                        </a:cubicBezTo>
                        <a:close/>
                        <a:moveTo>
                          <a:pt x="21" y="26"/>
                        </a:moveTo>
                        <a:cubicBezTo>
                          <a:pt x="21" y="24"/>
                          <a:pt x="21" y="22"/>
                          <a:pt x="21" y="20"/>
                        </a:cubicBezTo>
                        <a:cubicBezTo>
                          <a:pt x="23" y="21"/>
                          <a:pt x="25" y="21"/>
                          <a:pt x="27" y="22"/>
                        </a:cubicBezTo>
                        <a:cubicBezTo>
                          <a:pt x="27" y="24"/>
                          <a:pt x="27" y="26"/>
                          <a:pt x="27" y="29"/>
                        </a:cubicBezTo>
                        <a:cubicBezTo>
                          <a:pt x="27" y="30"/>
                          <a:pt x="27" y="31"/>
                          <a:pt x="27" y="32"/>
                        </a:cubicBezTo>
                        <a:cubicBezTo>
                          <a:pt x="25" y="31"/>
                          <a:pt x="23" y="31"/>
                          <a:pt x="21" y="30"/>
                        </a:cubicBezTo>
                        <a:cubicBezTo>
                          <a:pt x="21" y="29"/>
                          <a:pt x="21" y="27"/>
                          <a:pt x="21" y="26"/>
                        </a:cubicBezTo>
                        <a:close/>
                        <a:moveTo>
                          <a:pt x="19" y="30"/>
                        </a:moveTo>
                        <a:cubicBezTo>
                          <a:pt x="17" y="29"/>
                          <a:pt x="15" y="28"/>
                          <a:pt x="13" y="27"/>
                        </a:cubicBezTo>
                        <a:cubicBezTo>
                          <a:pt x="13" y="24"/>
                          <a:pt x="13" y="21"/>
                          <a:pt x="13" y="18"/>
                        </a:cubicBezTo>
                        <a:cubicBezTo>
                          <a:pt x="15" y="19"/>
                          <a:pt x="17" y="19"/>
                          <a:pt x="19" y="20"/>
                        </a:cubicBezTo>
                        <a:cubicBezTo>
                          <a:pt x="19" y="22"/>
                          <a:pt x="19" y="24"/>
                          <a:pt x="19" y="26"/>
                        </a:cubicBezTo>
                        <a:cubicBezTo>
                          <a:pt x="19" y="27"/>
                          <a:pt x="19" y="28"/>
                          <a:pt x="19" y="30"/>
                        </a:cubicBezTo>
                        <a:close/>
                        <a:moveTo>
                          <a:pt x="11" y="26"/>
                        </a:moveTo>
                        <a:cubicBezTo>
                          <a:pt x="11" y="25"/>
                          <a:pt x="10" y="25"/>
                          <a:pt x="10" y="24"/>
                        </a:cubicBezTo>
                        <a:cubicBezTo>
                          <a:pt x="9" y="22"/>
                          <a:pt x="9" y="19"/>
                          <a:pt x="9" y="16"/>
                        </a:cubicBezTo>
                        <a:cubicBezTo>
                          <a:pt x="10" y="16"/>
                          <a:pt x="11" y="17"/>
                          <a:pt x="11" y="17"/>
                        </a:cubicBezTo>
                        <a:cubicBezTo>
                          <a:pt x="11" y="20"/>
                          <a:pt x="11" y="23"/>
                          <a:pt x="11" y="26"/>
                        </a:cubicBezTo>
                        <a:close/>
                        <a:moveTo>
                          <a:pt x="8" y="23"/>
                        </a:moveTo>
                        <a:cubicBezTo>
                          <a:pt x="7" y="22"/>
                          <a:pt x="7" y="21"/>
                          <a:pt x="6" y="21"/>
                        </a:cubicBezTo>
                        <a:cubicBezTo>
                          <a:pt x="6" y="21"/>
                          <a:pt x="6" y="21"/>
                          <a:pt x="6" y="21"/>
                        </a:cubicBezTo>
                        <a:cubicBezTo>
                          <a:pt x="6" y="19"/>
                          <a:pt x="6" y="16"/>
                          <a:pt x="6" y="14"/>
                        </a:cubicBezTo>
                        <a:cubicBezTo>
                          <a:pt x="7" y="14"/>
                          <a:pt x="7" y="14"/>
                          <a:pt x="7" y="15"/>
                        </a:cubicBezTo>
                        <a:cubicBezTo>
                          <a:pt x="7" y="17"/>
                          <a:pt x="8" y="20"/>
                          <a:pt x="8" y="23"/>
                        </a:cubicBezTo>
                        <a:close/>
                        <a:moveTo>
                          <a:pt x="5" y="15"/>
                        </a:moveTo>
                        <a:cubicBezTo>
                          <a:pt x="5" y="15"/>
                          <a:pt x="4" y="15"/>
                          <a:pt x="4" y="15"/>
                        </a:cubicBezTo>
                        <a:cubicBezTo>
                          <a:pt x="4" y="14"/>
                          <a:pt x="4" y="13"/>
                          <a:pt x="4" y="12"/>
                        </a:cubicBezTo>
                        <a:cubicBezTo>
                          <a:pt x="4" y="12"/>
                          <a:pt x="4" y="12"/>
                          <a:pt x="5" y="13"/>
                        </a:cubicBezTo>
                        <a:cubicBezTo>
                          <a:pt x="5" y="13"/>
                          <a:pt x="5" y="14"/>
                          <a:pt x="5" y="15"/>
                        </a:cubicBezTo>
                        <a:close/>
                        <a:moveTo>
                          <a:pt x="41" y="33"/>
                        </a:moveTo>
                        <a:cubicBezTo>
                          <a:pt x="39" y="33"/>
                          <a:pt x="37" y="33"/>
                          <a:pt x="36" y="33"/>
                        </a:cubicBezTo>
                        <a:cubicBezTo>
                          <a:pt x="36" y="33"/>
                          <a:pt x="36" y="33"/>
                          <a:pt x="36" y="33"/>
                        </a:cubicBezTo>
                        <a:cubicBezTo>
                          <a:pt x="36" y="29"/>
                          <a:pt x="35" y="26"/>
                          <a:pt x="35" y="23"/>
                        </a:cubicBezTo>
                        <a:cubicBezTo>
                          <a:pt x="37" y="23"/>
                          <a:pt x="39" y="23"/>
                          <a:pt x="41" y="23"/>
                        </a:cubicBezTo>
                        <a:cubicBezTo>
                          <a:pt x="41" y="25"/>
                          <a:pt x="41" y="27"/>
                          <a:pt x="41" y="30"/>
                        </a:cubicBezTo>
                        <a:cubicBezTo>
                          <a:pt x="41" y="31"/>
                          <a:pt x="41" y="32"/>
                          <a:pt x="41" y="33"/>
                        </a:cubicBezTo>
                        <a:close/>
                        <a:moveTo>
                          <a:pt x="49" y="23"/>
                        </a:moveTo>
                        <a:cubicBezTo>
                          <a:pt x="49" y="23"/>
                          <a:pt x="49" y="23"/>
                          <a:pt x="49" y="23"/>
                        </a:cubicBezTo>
                        <a:cubicBezTo>
                          <a:pt x="49" y="23"/>
                          <a:pt x="49" y="23"/>
                          <a:pt x="49" y="23"/>
                        </a:cubicBezTo>
                        <a:cubicBezTo>
                          <a:pt x="50" y="23"/>
                          <a:pt x="51" y="23"/>
                          <a:pt x="52" y="22"/>
                        </a:cubicBezTo>
                        <a:cubicBezTo>
                          <a:pt x="53" y="25"/>
                          <a:pt x="53" y="27"/>
                          <a:pt x="53" y="29"/>
                        </a:cubicBezTo>
                        <a:cubicBezTo>
                          <a:pt x="53" y="30"/>
                          <a:pt x="53" y="31"/>
                          <a:pt x="53" y="32"/>
                        </a:cubicBezTo>
                        <a:cubicBezTo>
                          <a:pt x="52" y="32"/>
                          <a:pt x="51" y="33"/>
                          <a:pt x="50" y="33"/>
                        </a:cubicBezTo>
                        <a:cubicBezTo>
                          <a:pt x="49" y="30"/>
                          <a:pt x="49" y="26"/>
                          <a:pt x="49" y="23"/>
                        </a:cubicBezTo>
                        <a:close/>
                        <a:moveTo>
                          <a:pt x="65" y="30"/>
                        </a:moveTo>
                        <a:cubicBezTo>
                          <a:pt x="65" y="27"/>
                          <a:pt x="65" y="24"/>
                          <a:pt x="65" y="21"/>
                        </a:cubicBezTo>
                        <a:cubicBezTo>
                          <a:pt x="65" y="21"/>
                          <a:pt x="65" y="21"/>
                          <a:pt x="65" y="21"/>
                        </a:cubicBezTo>
                        <a:cubicBezTo>
                          <a:pt x="66" y="20"/>
                          <a:pt x="67" y="20"/>
                          <a:pt x="68" y="20"/>
                        </a:cubicBezTo>
                        <a:cubicBezTo>
                          <a:pt x="67" y="22"/>
                          <a:pt x="67" y="23"/>
                          <a:pt x="67" y="25"/>
                        </a:cubicBezTo>
                        <a:cubicBezTo>
                          <a:pt x="67" y="27"/>
                          <a:pt x="67" y="28"/>
                          <a:pt x="68" y="30"/>
                        </a:cubicBezTo>
                        <a:cubicBezTo>
                          <a:pt x="67" y="30"/>
                          <a:pt x="66" y="30"/>
                          <a:pt x="65" y="30"/>
                        </a:cubicBezTo>
                        <a:cubicBezTo>
                          <a:pt x="65" y="30"/>
                          <a:pt x="65" y="30"/>
                          <a:pt x="65" y="30"/>
                        </a:cubicBezTo>
                        <a:close/>
                        <a:moveTo>
                          <a:pt x="63" y="30"/>
                        </a:moveTo>
                        <a:cubicBezTo>
                          <a:pt x="63" y="31"/>
                          <a:pt x="63" y="31"/>
                          <a:pt x="63" y="31"/>
                        </a:cubicBezTo>
                        <a:cubicBezTo>
                          <a:pt x="62" y="31"/>
                          <a:pt x="61" y="31"/>
                          <a:pt x="60" y="31"/>
                        </a:cubicBezTo>
                        <a:cubicBezTo>
                          <a:pt x="60" y="28"/>
                          <a:pt x="60" y="25"/>
                          <a:pt x="60" y="22"/>
                        </a:cubicBezTo>
                        <a:cubicBezTo>
                          <a:pt x="61" y="21"/>
                          <a:pt x="62" y="21"/>
                          <a:pt x="63" y="21"/>
                        </a:cubicBezTo>
                        <a:cubicBezTo>
                          <a:pt x="63" y="24"/>
                          <a:pt x="63" y="27"/>
                          <a:pt x="63" y="30"/>
                        </a:cubicBezTo>
                        <a:close/>
                        <a:moveTo>
                          <a:pt x="59" y="32"/>
                        </a:moveTo>
                        <a:cubicBezTo>
                          <a:pt x="58" y="32"/>
                          <a:pt x="58" y="32"/>
                          <a:pt x="57" y="32"/>
                        </a:cubicBezTo>
                        <a:cubicBezTo>
                          <a:pt x="57" y="29"/>
                          <a:pt x="57" y="25"/>
                          <a:pt x="57" y="22"/>
                        </a:cubicBezTo>
                        <a:cubicBezTo>
                          <a:pt x="57" y="22"/>
                          <a:pt x="58" y="22"/>
                          <a:pt x="58" y="22"/>
                        </a:cubicBezTo>
                        <a:cubicBezTo>
                          <a:pt x="58" y="25"/>
                          <a:pt x="58" y="28"/>
                          <a:pt x="59" y="32"/>
                        </a:cubicBezTo>
                        <a:close/>
                        <a:moveTo>
                          <a:pt x="55" y="32"/>
                        </a:moveTo>
                        <a:cubicBezTo>
                          <a:pt x="55" y="32"/>
                          <a:pt x="55" y="32"/>
                          <a:pt x="54" y="32"/>
                        </a:cubicBezTo>
                        <a:cubicBezTo>
                          <a:pt x="55" y="32"/>
                          <a:pt x="55" y="31"/>
                          <a:pt x="55" y="31"/>
                        </a:cubicBezTo>
                        <a:cubicBezTo>
                          <a:pt x="55" y="31"/>
                          <a:pt x="55" y="30"/>
                          <a:pt x="54" y="30"/>
                        </a:cubicBezTo>
                        <a:cubicBezTo>
                          <a:pt x="54" y="30"/>
                          <a:pt x="54" y="29"/>
                          <a:pt x="54" y="29"/>
                        </a:cubicBezTo>
                        <a:cubicBezTo>
                          <a:pt x="54" y="27"/>
                          <a:pt x="54" y="25"/>
                          <a:pt x="54" y="22"/>
                        </a:cubicBezTo>
                        <a:cubicBezTo>
                          <a:pt x="55" y="22"/>
                          <a:pt x="55" y="22"/>
                          <a:pt x="55" y="22"/>
                        </a:cubicBezTo>
                        <a:cubicBezTo>
                          <a:pt x="55" y="26"/>
                          <a:pt x="55" y="29"/>
                          <a:pt x="55" y="32"/>
                        </a:cubicBezTo>
                        <a:close/>
                        <a:moveTo>
                          <a:pt x="69" y="29"/>
                        </a:moveTo>
                        <a:cubicBezTo>
                          <a:pt x="69" y="28"/>
                          <a:pt x="69" y="27"/>
                          <a:pt x="69" y="25"/>
                        </a:cubicBezTo>
                        <a:cubicBezTo>
                          <a:pt x="69" y="23"/>
                          <a:pt x="69" y="21"/>
                          <a:pt x="69" y="20"/>
                        </a:cubicBezTo>
                        <a:cubicBezTo>
                          <a:pt x="71" y="19"/>
                          <a:pt x="72" y="19"/>
                          <a:pt x="73" y="18"/>
                        </a:cubicBezTo>
                        <a:cubicBezTo>
                          <a:pt x="73" y="21"/>
                          <a:pt x="73" y="24"/>
                          <a:pt x="73" y="27"/>
                        </a:cubicBezTo>
                        <a:cubicBezTo>
                          <a:pt x="73" y="28"/>
                          <a:pt x="73" y="28"/>
                          <a:pt x="73" y="28"/>
                        </a:cubicBezTo>
                        <a:cubicBezTo>
                          <a:pt x="72" y="29"/>
                          <a:pt x="71" y="29"/>
                          <a:pt x="69" y="29"/>
                        </a:cubicBezTo>
                        <a:close/>
                        <a:moveTo>
                          <a:pt x="78" y="16"/>
                        </a:moveTo>
                        <a:cubicBezTo>
                          <a:pt x="78" y="20"/>
                          <a:pt x="78" y="23"/>
                          <a:pt x="78" y="26"/>
                        </a:cubicBezTo>
                        <a:cubicBezTo>
                          <a:pt x="77" y="27"/>
                          <a:pt x="76" y="27"/>
                          <a:pt x="75" y="28"/>
                        </a:cubicBezTo>
                        <a:cubicBezTo>
                          <a:pt x="75" y="27"/>
                          <a:pt x="75" y="27"/>
                          <a:pt x="75" y="27"/>
                        </a:cubicBezTo>
                        <a:cubicBezTo>
                          <a:pt x="75" y="24"/>
                          <a:pt x="75" y="21"/>
                          <a:pt x="75" y="18"/>
                        </a:cubicBezTo>
                        <a:cubicBezTo>
                          <a:pt x="76" y="17"/>
                          <a:pt x="77" y="17"/>
                          <a:pt x="78" y="16"/>
                        </a:cubicBezTo>
                        <a:close/>
                        <a:moveTo>
                          <a:pt x="82" y="24"/>
                        </a:moveTo>
                        <a:cubicBezTo>
                          <a:pt x="82" y="25"/>
                          <a:pt x="81" y="25"/>
                          <a:pt x="80" y="25"/>
                        </a:cubicBezTo>
                        <a:cubicBezTo>
                          <a:pt x="80" y="22"/>
                          <a:pt x="79" y="19"/>
                          <a:pt x="79" y="16"/>
                        </a:cubicBezTo>
                        <a:cubicBezTo>
                          <a:pt x="81" y="15"/>
                          <a:pt x="83" y="14"/>
                          <a:pt x="84" y="13"/>
                        </a:cubicBezTo>
                        <a:cubicBezTo>
                          <a:pt x="84" y="16"/>
                          <a:pt x="84" y="19"/>
                          <a:pt x="85" y="23"/>
                        </a:cubicBezTo>
                        <a:cubicBezTo>
                          <a:pt x="84" y="23"/>
                          <a:pt x="83" y="24"/>
                          <a:pt x="82" y="24"/>
                        </a:cubicBezTo>
                        <a:close/>
                        <a:moveTo>
                          <a:pt x="89" y="10"/>
                        </a:moveTo>
                        <a:cubicBezTo>
                          <a:pt x="89" y="12"/>
                          <a:pt x="89" y="15"/>
                          <a:pt x="89" y="17"/>
                        </a:cubicBezTo>
                        <a:cubicBezTo>
                          <a:pt x="89" y="17"/>
                          <a:pt x="89" y="17"/>
                          <a:pt x="89" y="17"/>
                        </a:cubicBezTo>
                        <a:cubicBezTo>
                          <a:pt x="88" y="19"/>
                          <a:pt x="88" y="20"/>
                          <a:pt x="86" y="21"/>
                        </a:cubicBezTo>
                        <a:cubicBezTo>
                          <a:pt x="86" y="18"/>
                          <a:pt x="86" y="15"/>
                          <a:pt x="86" y="12"/>
                        </a:cubicBezTo>
                        <a:cubicBezTo>
                          <a:pt x="87" y="11"/>
                          <a:pt x="88" y="11"/>
                          <a:pt x="89" y="10"/>
                        </a:cubicBezTo>
                        <a:close/>
                        <a:moveTo>
                          <a:pt x="47" y="23"/>
                        </a:moveTo>
                        <a:cubicBezTo>
                          <a:pt x="47" y="23"/>
                          <a:pt x="47" y="23"/>
                          <a:pt x="47" y="23"/>
                        </a:cubicBezTo>
                        <a:cubicBezTo>
                          <a:pt x="47" y="23"/>
                          <a:pt x="47" y="23"/>
                          <a:pt x="47" y="23"/>
                        </a:cubicBezTo>
                        <a:cubicBezTo>
                          <a:pt x="47" y="26"/>
                          <a:pt x="48" y="30"/>
                          <a:pt x="48" y="33"/>
                        </a:cubicBezTo>
                        <a:cubicBezTo>
                          <a:pt x="46" y="33"/>
                          <a:pt x="44" y="33"/>
                          <a:pt x="43" y="33"/>
                        </a:cubicBezTo>
                        <a:cubicBezTo>
                          <a:pt x="43" y="32"/>
                          <a:pt x="43" y="31"/>
                          <a:pt x="43" y="30"/>
                        </a:cubicBezTo>
                        <a:cubicBezTo>
                          <a:pt x="43" y="27"/>
                          <a:pt x="43" y="25"/>
                          <a:pt x="43" y="23"/>
                        </a:cubicBezTo>
                        <a:cubicBezTo>
                          <a:pt x="43" y="23"/>
                          <a:pt x="44" y="23"/>
                          <a:pt x="44" y="23"/>
                        </a:cubicBezTo>
                        <a:cubicBezTo>
                          <a:pt x="45" y="23"/>
                          <a:pt x="46" y="23"/>
                          <a:pt x="47" y="23"/>
                        </a:cubicBezTo>
                        <a:close/>
                        <a:moveTo>
                          <a:pt x="34" y="22"/>
                        </a:moveTo>
                        <a:cubicBezTo>
                          <a:pt x="34" y="26"/>
                          <a:pt x="34" y="29"/>
                          <a:pt x="34" y="33"/>
                        </a:cubicBezTo>
                        <a:cubicBezTo>
                          <a:pt x="34" y="33"/>
                          <a:pt x="34" y="33"/>
                          <a:pt x="34" y="33"/>
                        </a:cubicBezTo>
                        <a:cubicBezTo>
                          <a:pt x="32" y="32"/>
                          <a:pt x="30" y="32"/>
                          <a:pt x="28" y="32"/>
                        </a:cubicBezTo>
                        <a:cubicBezTo>
                          <a:pt x="28" y="31"/>
                          <a:pt x="28" y="30"/>
                          <a:pt x="28" y="29"/>
                        </a:cubicBezTo>
                        <a:cubicBezTo>
                          <a:pt x="28" y="26"/>
                          <a:pt x="28" y="24"/>
                          <a:pt x="28" y="22"/>
                        </a:cubicBezTo>
                        <a:cubicBezTo>
                          <a:pt x="30" y="22"/>
                          <a:pt x="31" y="22"/>
                          <a:pt x="32" y="22"/>
                        </a:cubicBezTo>
                        <a:cubicBezTo>
                          <a:pt x="33" y="22"/>
                          <a:pt x="33" y="22"/>
                          <a:pt x="3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0" name="Freeform 216"/>
                  <p:cNvSpPr>
                    <a:spLocks noEditPoints="1"/>
                  </p:cNvSpPr>
                  <p:nvPr>
                    <p:custDataLst>
                      <p:tags r:id="rId57"/>
                    </p:custDataLst>
                  </p:nvPr>
                </p:nvSpPr>
                <p:spPr bwMode="auto">
                  <a:xfrm>
                    <a:off x="3509" y="1494"/>
                    <a:ext cx="260" cy="225"/>
                  </a:xfrm>
                  <a:custGeom>
                    <a:avLst/>
                    <a:gdLst>
                      <a:gd name="T0" fmla="*/ 0 w 110"/>
                      <a:gd name="T1" fmla="*/ 2 h 95"/>
                      <a:gd name="T2" fmla="*/ 0 w 110"/>
                      <a:gd name="T3" fmla="*/ 3 h 95"/>
                      <a:gd name="T4" fmla="*/ 0 w 110"/>
                      <a:gd name="T5" fmla="*/ 3 h 95"/>
                      <a:gd name="T6" fmla="*/ 0 w 110"/>
                      <a:gd name="T7" fmla="*/ 3 h 95"/>
                      <a:gd name="T8" fmla="*/ 1 w 110"/>
                      <a:gd name="T9" fmla="*/ 5 h 95"/>
                      <a:gd name="T10" fmla="*/ 19 w 110"/>
                      <a:gd name="T11" fmla="*/ 43 h 95"/>
                      <a:gd name="T12" fmla="*/ 42 w 110"/>
                      <a:gd name="T13" fmla="*/ 84 h 95"/>
                      <a:gd name="T14" fmla="*/ 43 w 110"/>
                      <a:gd name="T15" fmla="*/ 85 h 95"/>
                      <a:gd name="T16" fmla="*/ 52 w 110"/>
                      <a:gd name="T17" fmla="*/ 81 h 95"/>
                      <a:gd name="T18" fmla="*/ 58 w 110"/>
                      <a:gd name="T19" fmla="*/ 76 h 95"/>
                      <a:gd name="T20" fmla="*/ 77 w 110"/>
                      <a:gd name="T21" fmla="*/ 94 h 95"/>
                      <a:gd name="T22" fmla="*/ 78 w 110"/>
                      <a:gd name="T23" fmla="*/ 95 h 95"/>
                      <a:gd name="T24" fmla="*/ 79 w 110"/>
                      <a:gd name="T25" fmla="*/ 95 h 95"/>
                      <a:gd name="T26" fmla="*/ 81 w 110"/>
                      <a:gd name="T27" fmla="*/ 94 h 95"/>
                      <a:gd name="T28" fmla="*/ 86 w 110"/>
                      <a:gd name="T29" fmla="*/ 57 h 95"/>
                      <a:gd name="T30" fmla="*/ 109 w 110"/>
                      <a:gd name="T31" fmla="*/ 44 h 95"/>
                      <a:gd name="T32" fmla="*/ 110 w 110"/>
                      <a:gd name="T33" fmla="*/ 43 h 95"/>
                      <a:gd name="T34" fmla="*/ 109 w 110"/>
                      <a:gd name="T35" fmla="*/ 42 h 95"/>
                      <a:gd name="T36" fmla="*/ 36 w 110"/>
                      <a:gd name="T37" fmla="*/ 11 h 95"/>
                      <a:gd name="T38" fmla="*/ 3 w 110"/>
                      <a:gd name="T39" fmla="*/ 0 h 95"/>
                      <a:gd name="T40" fmla="*/ 1 w 110"/>
                      <a:gd name="T41" fmla="*/ 1 h 95"/>
                      <a:gd name="T42" fmla="*/ 1 w 110"/>
                      <a:gd name="T43" fmla="*/ 2 h 95"/>
                      <a:gd name="T44" fmla="*/ 0 w 110"/>
                      <a:gd name="T45" fmla="*/ 2 h 95"/>
                      <a:gd name="T46" fmla="*/ 0 w 110"/>
                      <a:gd name="T47" fmla="*/ 2 h 95"/>
                      <a:gd name="T48" fmla="*/ 0 w 110"/>
                      <a:gd name="T49" fmla="*/ 2 h 95"/>
                      <a:gd name="T50" fmla="*/ 0 w 110"/>
                      <a:gd name="T51" fmla="*/ 2 h 95"/>
                      <a:gd name="T52" fmla="*/ 51 w 110"/>
                      <a:gd name="T53" fmla="*/ 79 h 95"/>
                      <a:gd name="T54" fmla="*/ 44 w 110"/>
                      <a:gd name="T55" fmla="*/ 82 h 95"/>
                      <a:gd name="T56" fmla="*/ 34 w 110"/>
                      <a:gd name="T57" fmla="*/ 65 h 95"/>
                      <a:gd name="T58" fmla="*/ 13 w 110"/>
                      <a:gd name="T59" fmla="*/ 25 h 95"/>
                      <a:gd name="T60" fmla="*/ 6 w 110"/>
                      <a:gd name="T61" fmla="*/ 9 h 95"/>
                      <a:gd name="T62" fmla="*/ 4 w 110"/>
                      <a:gd name="T63" fmla="*/ 5 h 95"/>
                      <a:gd name="T64" fmla="*/ 71 w 110"/>
                      <a:gd name="T65" fmla="*/ 62 h 95"/>
                      <a:gd name="T66" fmla="*/ 58 w 110"/>
                      <a:gd name="T67" fmla="*/ 72 h 95"/>
                      <a:gd name="T68" fmla="*/ 51 w 110"/>
                      <a:gd name="T69" fmla="*/ 79 h 95"/>
                      <a:gd name="T70" fmla="*/ 60 w 110"/>
                      <a:gd name="T71" fmla="*/ 74 h 95"/>
                      <a:gd name="T72" fmla="*/ 63 w 110"/>
                      <a:gd name="T73" fmla="*/ 71 h 95"/>
                      <a:gd name="T74" fmla="*/ 72 w 110"/>
                      <a:gd name="T75" fmla="*/ 64 h 95"/>
                      <a:gd name="T76" fmla="*/ 77 w 110"/>
                      <a:gd name="T77" fmla="*/ 91 h 95"/>
                      <a:gd name="T78" fmla="*/ 60 w 110"/>
                      <a:gd name="T79" fmla="*/ 74 h 95"/>
                      <a:gd name="T80" fmla="*/ 79 w 110"/>
                      <a:gd name="T81" fmla="*/ 85 h 95"/>
                      <a:gd name="T82" fmla="*/ 75 w 110"/>
                      <a:gd name="T83" fmla="*/ 64 h 95"/>
                      <a:gd name="T84" fmla="*/ 75 w 110"/>
                      <a:gd name="T85" fmla="*/ 63 h 95"/>
                      <a:gd name="T86" fmla="*/ 75 w 110"/>
                      <a:gd name="T87" fmla="*/ 61 h 95"/>
                      <a:gd name="T88" fmla="*/ 20 w 110"/>
                      <a:gd name="T89" fmla="*/ 14 h 95"/>
                      <a:gd name="T90" fmla="*/ 55 w 110"/>
                      <a:gd name="T91" fmla="*/ 38 h 95"/>
                      <a:gd name="T92" fmla="*/ 84 w 110"/>
                      <a:gd name="T93" fmla="*/ 57 h 95"/>
                      <a:gd name="T94" fmla="*/ 79 w 110"/>
                      <a:gd name="T95" fmla="*/ 85 h 95"/>
                      <a:gd name="T96" fmla="*/ 105 w 110"/>
                      <a:gd name="T97" fmla="*/ 43 h 95"/>
                      <a:gd name="T98" fmla="*/ 85 w 110"/>
                      <a:gd name="T99" fmla="*/ 54 h 95"/>
                      <a:gd name="T100" fmla="*/ 57 w 110"/>
                      <a:gd name="T101" fmla="*/ 36 h 95"/>
                      <a:gd name="T102" fmla="*/ 11 w 110"/>
                      <a:gd name="T103" fmla="*/ 5 h 95"/>
                      <a:gd name="T104" fmla="*/ 35 w 110"/>
                      <a:gd name="T105" fmla="*/ 14 h 95"/>
                      <a:gd name="T106" fmla="*/ 105 w 110"/>
                      <a:gd name="T107" fmla="*/ 4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95">
                        <a:moveTo>
                          <a:pt x="0" y="2"/>
                        </a:moveTo>
                        <a:cubicBezTo>
                          <a:pt x="0" y="3"/>
                          <a:pt x="0" y="3"/>
                          <a:pt x="0" y="3"/>
                        </a:cubicBezTo>
                        <a:cubicBezTo>
                          <a:pt x="0" y="3"/>
                          <a:pt x="0" y="3"/>
                          <a:pt x="0" y="3"/>
                        </a:cubicBezTo>
                        <a:cubicBezTo>
                          <a:pt x="0" y="3"/>
                          <a:pt x="0" y="3"/>
                          <a:pt x="0" y="3"/>
                        </a:cubicBezTo>
                        <a:cubicBezTo>
                          <a:pt x="0" y="4"/>
                          <a:pt x="0" y="4"/>
                          <a:pt x="1" y="5"/>
                        </a:cubicBezTo>
                        <a:cubicBezTo>
                          <a:pt x="3" y="10"/>
                          <a:pt x="11" y="27"/>
                          <a:pt x="19" y="43"/>
                        </a:cubicBezTo>
                        <a:cubicBezTo>
                          <a:pt x="28" y="60"/>
                          <a:pt x="37" y="78"/>
                          <a:pt x="42" y="84"/>
                        </a:cubicBezTo>
                        <a:cubicBezTo>
                          <a:pt x="42" y="84"/>
                          <a:pt x="43" y="85"/>
                          <a:pt x="43" y="85"/>
                        </a:cubicBezTo>
                        <a:cubicBezTo>
                          <a:pt x="47" y="84"/>
                          <a:pt x="49" y="83"/>
                          <a:pt x="52" y="81"/>
                        </a:cubicBezTo>
                        <a:cubicBezTo>
                          <a:pt x="54" y="80"/>
                          <a:pt x="56" y="78"/>
                          <a:pt x="58" y="76"/>
                        </a:cubicBezTo>
                        <a:cubicBezTo>
                          <a:pt x="65" y="82"/>
                          <a:pt x="70" y="87"/>
                          <a:pt x="77" y="94"/>
                        </a:cubicBezTo>
                        <a:cubicBezTo>
                          <a:pt x="78" y="95"/>
                          <a:pt x="78" y="95"/>
                          <a:pt x="78" y="95"/>
                        </a:cubicBezTo>
                        <a:cubicBezTo>
                          <a:pt x="79" y="95"/>
                          <a:pt x="79" y="95"/>
                          <a:pt x="79" y="95"/>
                        </a:cubicBezTo>
                        <a:cubicBezTo>
                          <a:pt x="80" y="95"/>
                          <a:pt x="80" y="95"/>
                          <a:pt x="81" y="94"/>
                        </a:cubicBezTo>
                        <a:cubicBezTo>
                          <a:pt x="82" y="82"/>
                          <a:pt x="84" y="69"/>
                          <a:pt x="86" y="57"/>
                        </a:cubicBezTo>
                        <a:cubicBezTo>
                          <a:pt x="94" y="51"/>
                          <a:pt x="100" y="48"/>
                          <a:pt x="109" y="44"/>
                        </a:cubicBezTo>
                        <a:cubicBezTo>
                          <a:pt x="109" y="44"/>
                          <a:pt x="110" y="43"/>
                          <a:pt x="110" y="43"/>
                        </a:cubicBezTo>
                        <a:cubicBezTo>
                          <a:pt x="110" y="42"/>
                          <a:pt x="109" y="42"/>
                          <a:pt x="109" y="42"/>
                        </a:cubicBezTo>
                        <a:cubicBezTo>
                          <a:pt x="88" y="32"/>
                          <a:pt x="61" y="21"/>
                          <a:pt x="36" y="11"/>
                        </a:cubicBezTo>
                        <a:cubicBezTo>
                          <a:pt x="21" y="6"/>
                          <a:pt x="20" y="4"/>
                          <a:pt x="3" y="0"/>
                        </a:cubicBezTo>
                        <a:cubicBezTo>
                          <a:pt x="2" y="0"/>
                          <a:pt x="2" y="1"/>
                          <a:pt x="1" y="1"/>
                        </a:cubicBezTo>
                        <a:cubicBezTo>
                          <a:pt x="1" y="1"/>
                          <a:pt x="1" y="1"/>
                          <a:pt x="1" y="2"/>
                        </a:cubicBezTo>
                        <a:cubicBezTo>
                          <a:pt x="1" y="2"/>
                          <a:pt x="1" y="2"/>
                          <a:pt x="0" y="2"/>
                        </a:cubicBezTo>
                        <a:cubicBezTo>
                          <a:pt x="0" y="2"/>
                          <a:pt x="0" y="2"/>
                          <a:pt x="0" y="2"/>
                        </a:cubicBezTo>
                        <a:cubicBezTo>
                          <a:pt x="0" y="2"/>
                          <a:pt x="0" y="2"/>
                          <a:pt x="0" y="2"/>
                        </a:cubicBezTo>
                        <a:cubicBezTo>
                          <a:pt x="0" y="2"/>
                          <a:pt x="0" y="2"/>
                          <a:pt x="0" y="2"/>
                        </a:cubicBezTo>
                        <a:close/>
                        <a:moveTo>
                          <a:pt x="51" y="79"/>
                        </a:moveTo>
                        <a:cubicBezTo>
                          <a:pt x="48" y="80"/>
                          <a:pt x="46" y="81"/>
                          <a:pt x="44" y="82"/>
                        </a:cubicBezTo>
                        <a:cubicBezTo>
                          <a:pt x="41" y="78"/>
                          <a:pt x="38" y="72"/>
                          <a:pt x="34" y="65"/>
                        </a:cubicBezTo>
                        <a:cubicBezTo>
                          <a:pt x="27" y="53"/>
                          <a:pt x="19" y="37"/>
                          <a:pt x="13" y="25"/>
                        </a:cubicBezTo>
                        <a:cubicBezTo>
                          <a:pt x="10" y="19"/>
                          <a:pt x="7" y="13"/>
                          <a:pt x="6" y="9"/>
                        </a:cubicBezTo>
                        <a:cubicBezTo>
                          <a:pt x="5" y="8"/>
                          <a:pt x="4" y="6"/>
                          <a:pt x="4" y="5"/>
                        </a:cubicBezTo>
                        <a:cubicBezTo>
                          <a:pt x="31" y="25"/>
                          <a:pt x="46" y="40"/>
                          <a:pt x="71" y="62"/>
                        </a:cubicBezTo>
                        <a:cubicBezTo>
                          <a:pt x="66" y="64"/>
                          <a:pt x="62" y="68"/>
                          <a:pt x="58" y="72"/>
                        </a:cubicBezTo>
                        <a:cubicBezTo>
                          <a:pt x="55" y="75"/>
                          <a:pt x="53" y="77"/>
                          <a:pt x="51" y="79"/>
                        </a:cubicBezTo>
                        <a:close/>
                        <a:moveTo>
                          <a:pt x="60" y="74"/>
                        </a:moveTo>
                        <a:cubicBezTo>
                          <a:pt x="61" y="73"/>
                          <a:pt x="62" y="72"/>
                          <a:pt x="63" y="71"/>
                        </a:cubicBezTo>
                        <a:cubicBezTo>
                          <a:pt x="66" y="68"/>
                          <a:pt x="69" y="65"/>
                          <a:pt x="72" y="64"/>
                        </a:cubicBezTo>
                        <a:cubicBezTo>
                          <a:pt x="74" y="71"/>
                          <a:pt x="75" y="79"/>
                          <a:pt x="77" y="91"/>
                        </a:cubicBezTo>
                        <a:cubicBezTo>
                          <a:pt x="71" y="84"/>
                          <a:pt x="66" y="80"/>
                          <a:pt x="60" y="74"/>
                        </a:cubicBezTo>
                        <a:close/>
                        <a:moveTo>
                          <a:pt x="79" y="85"/>
                        </a:moveTo>
                        <a:cubicBezTo>
                          <a:pt x="78" y="76"/>
                          <a:pt x="76" y="69"/>
                          <a:pt x="75" y="64"/>
                        </a:cubicBezTo>
                        <a:cubicBezTo>
                          <a:pt x="75" y="63"/>
                          <a:pt x="75" y="63"/>
                          <a:pt x="75" y="63"/>
                        </a:cubicBezTo>
                        <a:cubicBezTo>
                          <a:pt x="76" y="62"/>
                          <a:pt x="75" y="62"/>
                          <a:pt x="75" y="61"/>
                        </a:cubicBezTo>
                        <a:cubicBezTo>
                          <a:pt x="53" y="43"/>
                          <a:pt x="39" y="29"/>
                          <a:pt x="20" y="14"/>
                        </a:cubicBezTo>
                        <a:cubicBezTo>
                          <a:pt x="30" y="21"/>
                          <a:pt x="39" y="29"/>
                          <a:pt x="55" y="38"/>
                        </a:cubicBezTo>
                        <a:cubicBezTo>
                          <a:pt x="65" y="43"/>
                          <a:pt x="75" y="50"/>
                          <a:pt x="84" y="57"/>
                        </a:cubicBezTo>
                        <a:cubicBezTo>
                          <a:pt x="82" y="66"/>
                          <a:pt x="81" y="76"/>
                          <a:pt x="79" y="85"/>
                        </a:cubicBezTo>
                        <a:close/>
                        <a:moveTo>
                          <a:pt x="105" y="43"/>
                        </a:moveTo>
                        <a:cubicBezTo>
                          <a:pt x="98" y="46"/>
                          <a:pt x="92" y="49"/>
                          <a:pt x="85" y="54"/>
                        </a:cubicBezTo>
                        <a:cubicBezTo>
                          <a:pt x="77" y="48"/>
                          <a:pt x="66" y="41"/>
                          <a:pt x="57" y="36"/>
                        </a:cubicBezTo>
                        <a:cubicBezTo>
                          <a:pt x="36" y="23"/>
                          <a:pt x="27" y="15"/>
                          <a:pt x="11" y="5"/>
                        </a:cubicBezTo>
                        <a:cubicBezTo>
                          <a:pt x="20" y="8"/>
                          <a:pt x="23" y="9"/>
                          <a:pt x="35" y="14"/>
                        </a:cubicBezTo>
                        <a:cubicBezTo>
                          <a:pt x="59" y="23"/>
                          <a:pt x="84" y="34"/>
                          <a:pt x="105"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1" name="Freeform 217"/>
                  <p:cNvSpPr>
                    <a:spLocks noEditPoints="1"/>
                  </p:cNvSpPr>
                  <p:nvPr>
                    <p:custDataLst>
                      <p:tags r:id="rId58"/>
                    </p:custDataLst>
                  </p:nvPr>
                </p:nvSpPr>
                <p:spPr bwMode="auto">
                  <a:xfrm>
                    <a:off x="4285" y="1696"/>
                    <a:ext cx="261" cy="227"/>
                  </a:xfrm>
                  <a:custGeom>
                    <a:avLst/>
                    <a:gdLst>
                      <a:gd name="T0" fmla="*/ 0 w 110"/>
                      <a:gd name="T1" fmla="*/ 6 h 96"/>
                      <a:gd name="T2" fmla="*/ 19 w 110"/>
                      <a:gd name="T3" fmla="*/ 44 h 96"/>
                      <a:gd name="T4" fmla="*/ 32 w 110"/>
                      <a:gd name="T5" fmla="*/ 68 h 96"/>
                      <a:gd name="T6" fmla="*/ 42 w 110"/>
                      <a:gd name="T7" fmla="*/ 85 h 96"/>
                      <a:gd name="T8" fmla="*/ 43 w 110"/>
                      <a:gd name="T9" fmla="*/ 86 h 96"/>
                      <a:gd name="T10" fmla="*/ 53 w 110"/>
                      <a:gd name="T11" fmla="*/ 82 h 96"/>
                      <a:gd name="T12" fmla="*/ 58 w 110"/>
                      <a:gd name="T13" fmla="*/ 77 h 96"/>
                      <a:gd name="T14" fmla="*/ 77 w 110"/>
                      <a:gd name="T15" fmla="*/ 95 h 96"/>
                      <a:gd name="T16" fmla="*/ 78 w 110"/>
                      <a:gd name="T17" fmla="*/ 96 h 96"/>
                      <a:gd name="T18" fmla="*/ 79 w 110"/>
                      <a:gd name="T19" fmla="*/ 96 h 96"/>
                      <a:gd name="T20" fmla="*/ 81 w 110"/>
                      <a:gd name="T21" fmla="*/ 95 h 96"/>
                      <a:gd name="T22" fmla="*/ 87 w 110"/>
                      <a:gd name="T23" fmla="*/ 58 h 96"/>
                      <a:gd name="T24" fmla="*/ 109 w 110"/>
                      <a:gd name="T25" fmla="*/ 45 h 96"/>
                      <a:gd name="T26" fmla="*/ 110 w 110"/>
                      <a:gd name="T27" fmla="*/ 43 h 96"/>
                      <a:gd name="T28" fmla="*/ 109 w 110"/>
                      <a:gd name="T29" fmla="*/ 42 h 96"/>
                      <a:gd name="T30" fmla="*/ 37 w 110"/>
                      <a:gd name="T31" fmla="*/ 12 h 96"/>
                      <a:gd name="T32" fmla="*/ 21 w 110"/>
                      <a:gd name="T33" fmla="*/ 5 h 96"/>
                      <a:gd name="T34" fmla="*/ 3 w 110"/>
                      <a:gd name="T35" fmla="*/ 0 h 96"/>
                      <a:gd name="T36" fmla="*/ 1 w 110"/>
                      <a:gd name="T37" fmla="*/ 2 h 96"/>
                      <a:gd name="T38" fmla="*/ 0 w 110"/>
                      <a:gd name="T39" fmla="*/ 2 h 96"/>
                      <a:gd name="T40" fmla="*/ 0 w 110"/>
                      <a:gd name="T41" fmla="*/ 2 h 96"/>
                      <a:gd name="T42" fmla="*/ 0 w 110"/>
                      <a:gd name="T43" fmla="*/ 2 h 96"/>
                      <a:gd name="T44" fmla="*/ 0 w 110"/>
                      <a:gd name="T45" fmla="*/ 2 h 96"/>
                      <a:gd name="T46" fmla="*/ 0 w 110"/>
                      <a:gd name="T47" fmla="*/ 2 h 96"/>
                      <a:gd name="T48" fmla="*/ 0 w 110"/>
                      <a:gd name="T49" fmla="*/ 3 h 96"/>
                      <a:gd name="T50" fmla="*/ 0 w 110"/>
                      <a:gd name="T51" fmla="*/ 4 h 96"/>
                      <a:gd name="T52" fmla="*/ 0 w 110"/>
                      <a:gd name="T53" fmla="*/ 4 h 96"/>
                      <a:gd name="T54" fmla="*/ 0 w 110"/>
                      <a:gd name="T55" fmla="*/ 6 h 96"/>
                      <a:gd name="T56" fmla="*/ 44 w 110"/>
                      <a:gd name="T57" fmla="*/ 82 h 96"/>
                      <a:gd name="T58" fmla="*/ 34 w 110"/>
                      <a:gd name="T59" fmla="*/ 65 h 96"/>
                      <a:gd name="T60" fmla="*/ 14 w 110"/>
                      <a:gd name="T61" fmla="*/ 25 h 96"/>
                      <a:gd name="T62" fmla="*/ 6 w 110"/>
                      <a:gd name="T63" fmla="*/ 10 h 96"/>
                      <a:gd name="T64" fmla="*/ 5 w 110"/>
                      <a:gd name="T65" fmla="*/ 7 h 96"/>
                      <a:gd name="T66" fmla="*/ 71 w 110"/>
                      <a:gd name="T67" fmla="*/ 62 h 96"/>
                      <a:gd name="T68" fmla="*/ 65 w 110"/>
                      <a:gd name="T69" fmla="*/ 66 h 96"/>
                      <a:gd name="T70" fmla="*/ 54 w 110"/>
                      <a:gd name="T71" fmla="*/ 76 h 96"/>
                      <a:gd name="T72" fmla="*/ 44 w 110"/>
                      <a:gd name="T73" fmla="*/ 82 h 96"/>
                      <a:gd name="T74" fmla="*/ 64 w 110"/>
                      <a:gd name="T75" fmla="*/ 72 h 96"/>
                      <a:gd name="T76" fmla="*/ 72 w 110"/>
                      <a:gd name="T77" fmla="*/ 65 h 96"/>
                      <a:gd name="T78" fmla="*/ 77 w 110"/>
                      <a:gd name="T79" fmla="*/ 90 h 96"/>
                      <a:gd name="T80" fmla="*/ 61 w 110"/>
                      <a:gd name="T81" fmla="*/ 74 h 96"/>
                      <a:gd name="T82" fmla="*/ 64 w 110"/>
                      <a:gd name="T83" fmla="*/ 72 h 96"/>
                      <a:gd name="T84" fmla="*/ 79 w 110"/>
                      <a:gd name="T85" fmla="*/ 83 h 96"/>
                      <a:gd name="T86" fmla="*/ 76 w 110"/>
                      <a:gd name="T87" fmla="*/ 64 h 96"/>
                      <a:gd name="T88" fmla="*/ 76 w 110"/>
                      <a:gd name="T89" fmla="*/ 64 h 96"/>
                      <a:gd name="T90" fmla="*/ 75 w 110"/>
                      <a:gd name="T91" fmla="*/ 62 h 96"/>
                      <a:gd name="T92" fmla="*/ 31 w 110"/>
                      <a:gd name="T93" fmla="*/ 23 h 96"/>
                      <a:gd name="T94" fmla="*/ 55 w 110"/>
                      <a:gd name="T95" fmla="*/ 39 h 96"/>
                      <a:gd name="T96" fmla="*/ 83 w 110"/>
                      <a:gd name="T97" fmla="*/ 57 h 96"/>
                      <a:gd name="T98" fmla="*/ 79 w 110"/>
                      <a:gd name="T99" fmla="*/ 83 h 96"/>
                      <a:gd name="T100" fmla="*/ 35 w 110"/>
                      <a:gd name="T101" fmla="*/ 15 h 96"/>
                      <a:gd name="T102" fmla="*/ 104 w 110"/>
                      <a:gd name="T103" fmla="*/ 44 h 96"/>
                      <a:gd name="T104" fmla="*/ 85 w 110"/>
                      <a:gd name="T105" fmla="*/ 54 h 96"/>
                      <a:gd name="T106" fmla="*/ 57 w 110"/>
                      <a:gd name="T107" fmla="*/ 36 h 96"/>
                      <a:gd name="T108" fmla="*/ 30 w 110"/>
                      <a:gd name="T109" fmla="*/ 18 h 96"/>
                      <a:gd name="T110" fmla="*/ 14 w 110"/>
                      <a:gd name="T111" fmla="*/ 7 h 96"/>
                      <a:gd name="T112" fmla="*/ 20 w 110"/>
                      <a:gd name="T113" fmla="*/ 9 h 96"/>
                      <a:gd name="T114" fmla="*/ 35 w 110"/>
                      <a:gd name="T115" fmla="*/ 1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 h="96">
                        <a:moveTo>
                          <a:pt x="0" y="6"/>
                        </a:moveTo>
                        <a:cubicBezTo>
                          <a:pt x="3" y="11"/>
                          <a:pt x="11" y="27"/>
                          <a:pt x="19" y="44"/>
                        </a:cubicBezTo>
                        <a:cubicBezTo>
                          <a:pt x="24" y="53"/>
                          <a:pt x="28" y="61"/>
                          <a:pt x="32" y="68"/>
                        </a:cubicBezTo>
                        <a:cubicBezTo>
                          <a:pt x="36" y="76"/>
                          <a:pt x="39" y="82"/>
                          <a:pt x="42" y="85"/>
                        </a:cubicBezTo>
                        <a:cubicBezTo>
                          <a:pt x="42" y="85"/>
                          <a:pt x="43" y="86"/>
                          <a:pt x="43" y="86"/>
                        </a:cubicBezTo>
                        <a:cubicBezTo>
                          <a:pt x="47" y="85"/>
                          <a:pt x="50" y="84"/>
                          <a:pt x="53" y="82"/>
                        </a:cubicBezTo>
                        <a:cubicBezTo>
                          <a:pt x="55" y="81"/>
                          <a:pt x="57" y="79"/>
                          <a:pt x="58" y="77"/>
                        </a:cubicBezTo>
                        <a:cubicBezTo>
                          <a:pt x="65" y="83"/>
                          <a:pt x="70" y="88"/>
                          <a:pt x="77" y="95"/>
                        </a:cubicBezTo>
                        <a:cubicBezTo>
                          <a:pt x="77" y="95"/>
                          <a:pt x="78" y="96"/>
                          <a:pt x="78" y="96"/>
                        </a:cubicBezTo>
                        <a:cubicBezTo>
                          <a:pt x="79" y="96"/>
                          <a:pt x="79" y="96"/>
                          <a:pt x="79" y="96"/>
                        </a:cubicBezTo>
                        <a:cubicBezTo>
                          <a:pt x="80" y="96"/>
                          <a:pt x="81" y="96"/>
                          <a:pt x="81" y="95"/>
                        </a:cubicBezTo>
                        <a:cubicBezTo>
                          <a:pt x="83" y="82"/>
                          <a:pt x="85" y="70"/>
                          <a:pt x="87" y="58"/>
                        </a:cubicBezTo>
                        <a:cubicBezTo>
                          <a:pt x="94" y="52"/>
                          <a:pt x="101" y="49"/>
                          <a:pt x="109" y="45"/>
                        </a:cubicBezTo>
                        <a:cubicBezTo>
                          <a:pt x="110" y="45"/>
                          <a:pt x="110" y="44"/>
                          <a:pt x="110" y="43"/>
                        </a:cubicBezTo>
                        <a:cubicBezTo>
                          <a:pt x="110" y="43"/>
                          <a:pt x="110" y="42"/>
                          <a:pt x="109" y="42"/>
                        </a:cubicBezTo>
                        <a:cubicBezTo>
                          <a:pt x="88" y="33"/>
                          <a:pt x="61" y="21"/>
                          <a:pt x="37" y="12"/>
                        </a:cubicBezTo>
                        <a:cubicBezTo>
                          <a:pt x="29" y="9"/>
                          <a:pt x="25" y="7"/>
                          <a:pt x="21" y="5"/>
                        </a:cubicBezTo>
                        <a:cubicBezTo>
                          <a:pt x="16" y="4"/>
                          <a:pt x="12" y="2"/>
                          <a:pt x="3" y="0"/>
                        </a:cubicBezTo>
                        <a:cubicBezTo>
                          <a:pt x="2" y="0"/>
                          <a:pt x="1" y="1"/>
                          <a:pt x="1" y="2"/>
                        </a:cubicBezTo>
                        <a:cubicBezTo>
                          <a:pt x="1" y="2"/>
                          <a:pt x="1" y="2"/>
                          <a:pt x="0" y="2"/>
                        </a:cubicBezTo>
                        <a:cubicBezTo>
                          <a:pt x="0" y="2"/>
                          <a:pt x="0" y="2"/>
                          <a:pt x="0" y="2"/>
                        </a:cubicBezTo>
                        <a:cubicBezTo>
                          <a:pt x="0" y="2"/>
                          <a:pt x="0" y="2"/>
                          <a:pt x="0" y="2"/>
                        </a:cubicBezTo>
                        <a:cubicBezTo>
                          <a:pt x="0" y="2"/>
                          <a:pt x="0" y="2"/>
                          <a:pt x="0" y="2"/>
                        </a:cubicBezTo>
                        <a:cubicBezTo>
                          <a:pt x="0" y="2"/>
                          <a:pt x="0" y="2"/>
                          <a:pt x="0" y="2"/>
                        </a:cubicBezTo>
                        <a:cubicBezTo>
                          <a:pt x="0" y="3"/>
                          <a:pt x="0" y="3"/>
                          <a:pt x="0" y="3"/>
                        </a:cubicBezTo>
                        <a:cubicBezTo>
                          <a:pt x="0" y="4"/>
                          <a:pt x="0" y="4"/>
                          <a:pt x="0" y="4"/>
                        </a:cubicBezTo>
                        <a:cubicBezTo>
                          <a:pt x="0" y="4"/>
                          <a:pt x="0" y="4"/>
                          <a:pt x="0" y="4"/>
                        </a:cubicBezTo>
                        <a:cubicBezTo>
                          <a:pt x="0" y="5"/>
                          <a:pt x="0" y="5"/>
                          <a:pt x="0" y="6"/>
                        </a:cubicBezTo>
                        <a:close/>
                        <a:moveTo>
                          <a:pt x="44" y="82"/>
                        </a:moveTo>
                        <a:cubicBezTo>
                          <a:pt x="42" y="78"/>
                          <a:pt x="38" y="72"/>
                          <a:pt x="34" y="65"/>
                        </a:cubicBezTo>
                        <a:cubicBezTo>
                          <a:pt x="28" y="53"/>
                          <a:pt x="20" y="38"/>
                          <a:pt x="14" y="25"/>
                        </a:cubicBezTo>
                        <a:cubicBezTo>
                          <a:pt x="11" y="19"/>
                          <a:pt x="8" y="14"/>
                          <a:pt x="6" y="10"/>
                        </a:cubicBezTo>
                        <a:cubicBezTo>
                          <a:pt x="6" y="9"/>
                          <a:pt x="5" y="8"/>
                          <a:pt x="5" y="7"/>
                        </a:cubicBezTo>
                        <a:cubicBezTo>
                          <a:pt x="31" y="26"/>
                          <a:pt x="46" y="41"/>
                          <a:pt x="71" y="62"/>
                        </a:cubicBezTo>
                        <a:cubicBezTo>
                          <a:pt x="69" y="63"/>
                          <a:pt x="67" y="64"/>
                          <a:pt x="65" y="66"/>
                        </a:cubicBezTo>
                        <a:cubicBezTo>
                          <a:pt x="61" y="69"/>
                          <a:pt x="57" y="73"/>
                          <a:pt x="54" y="76"/>
                        </a:cubicBezTo>
                        <a:cubicBezTo>
                          <a:pt x="51" y="79"/>
                          <a:pt x="48" y="81"/>
                          <a:pt x="44" y="82"/>
                        </a:cubicBezTo>
                        <a:close/>
                        <a:moveTo>
                          <a:pt x="64" y="72"/>
                        </a:moveTo>
                        <a:cubicBezTo>
                          <a:pt x="66" y="69"/>
                          <a:pt x="69" y="67"/>
                          <a:pt x="72" y="65"/>
                        </a:cubicBezTo>
                        <a:cubicBezTo>
                          <a:pt x="74" y="72"/>
                          <a:pt x="75" y="79"/>
                          <a:pt x="77" y="90"/>
                        </a:cubicBezTo>
                        <a:cubicBezTo>
                          <a:pt x="71" y="84"/>
                          <a:pt x="66" y="80"/>
                          <a:pt x="61" y="74"/>
                        </a:cubicBezTo>
                        <a:cubicBezTo>
                          <a:pt x="62" y="73"/>
                          <a:pt x="63" y="72"/>
                          <a:pt x="64" y="72"/>
                        </a:cubicBezTo>
                        <a:close/>
                        <a:moveTo>
                          <a:pt x="79" y="83"/>
                        </a:moveTo>
                        <a:cubicBezTo>
                          <a:pt x="78" y="75"/>
                          <a:pt x="77" y="69"/>
                          <a:pt x="76" y="64"/>
                        </a:cubicBezTo>
                        <a:cubicBezTo>
                          <a:pt x="76" y="64"/>
                          <a:pt x="76" y="64"/>
                          <a:pt x="76" y="64"/>
                        </a:cubicBezTo>
                        <a:cubicBezTo>
                          <a:pt x="76" y="63"/>
                          <a:pt x="76" y="62"/>
                          <a:pt x="75" y="62"/>
                        </a:cubicBezTo>
                        <a:cubicBezTo>
                          <a:pt x="58" y="47"/>
                          <a:pt x="45" y="35"/>
                          <a:pt x="31" y="23"/>
                        </a:cubicBezTo>
                        <a:cubicBezTo>
                          <a:pt x="37" y="28"/>
                          <a:pt x="45" y="33"/>
                          <a:pt x="55" y="39"/>
                        </a:cubicBezTo>
                        <a:cubicBezTo>
                          <a:pt x="65" y="44"/>
                          <a:pt x="75" y="51"/>
                          <a:pt x="83" y="57"/>
                        </a:cubicBezTo>
                        <a:cubicBezTo>
                          <a:pt x="82" y="66"/>
                          <a:pt x="81" y="74"/>
                          <a:pt x="79" y="83"/>
                        </a:cubicBezTo>
                        <a:close/>
                        <a:moveTo>
                          <a:pt x="35" y="15"/>
                        </a:moveTo>
                        <a:cubicBezTo>
                          <a:pt x="59" y="24"/>
                          <a:pt x="84" y="35"/>
                          <a:pt x="104" y="44"/>
                        </a:cubicBezTo>
                        <a:cubicBezTo>
                          <a:pt x="97" y="47"/>
                          <a:pt x="92" y="50"/>
                          <a:pt x="85" y="54"/>
                        </a:cubicBezTo>
                        <a:cubicBezTo>
                          <a:pt x="77" y="48"/>
                          <a:pt x="66" y="41"/>
                          <a:pt x="57" y="36"/>
                        </a:cubicBezTo>
                        <a:cubicBezTo>
                          <a:pt x="45" y="29"/>
                          <a:pt x="37" y="23"/>
                          <a:pt x="30" y="18"/>
                        </a:cubicBezTo>
                        <a:cubicBezTo>
                          <a:pt x="25" y="14"/>
                          <a:pt x="20" y="11"/>
                          <a:pt x="14" y="7"/>
                        </a:cubicBezTo>
                        <a:cubicBezTo>
                          <a:pt x="16" y="7"/>
                          <a:pt x="18" y="8"/>
                          <a:pt x="20" y="9"/>
                        </a:cubicBezTo>
                        <a:cubicBezTo>
                          <a:pt x="24" y="10"/>
                          <a:pt x="28" y="12"/>
                          <a:pt x="35"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2" name="Rectangle 218"/>
                  <p:cNvSpPr>
                    <a:spLocks noChangeArrowheads="1"/>
                  </p:cNvSpPr>
                  <p:nvPr>
                    <p:custDataLst>
                      <p:tags r:id="rId59"/>
                    </p:custDataLst>
                  </p:nvPr>
                </p:nvSpPr>
                <p:spPr bwMode="auto">
                  <a:xfrm>
                    <a:off x="3454" y="344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3" name="Freeform 219"/>
                  <p:cNvSpPr>
                    <a:spLocks noEditPoints="1"/>
                  </p:cNvSpPr>
                  <p:nvPr>
                    <p:custDataLst>
                      <p:tags r:id="rId60"/>
                    </p:custDataLst>
                  </p:nvPr>
                </p:nvSpPr>
                <p:spPr bwMode="auto">
                  <a:xfrm>
                    <a:off x="3454" y="3391"/>
                    <a:ext cx="362" cy="343"/>
                  </a:xfrm>
                  <a:custGeom>
                    <a:avLst/>
                    <a:gdLst>
                      <a:gd name="T0" fmla="*/ 125 w 153"/>
                      <a:gd name="T1" fmla="*/ 25 h 145"/>
                      <a:gd name="T2" fmla="*/ 108 w 153"/>
                      <a:gd name="T3" fmla="*/ 32 h 145"/>
                      <a:gd name="T4" fmla="*/ 108 w 153"/>
                      <a:gd name="T5" fmla="*/ 19 h 145"/>
                      <a:gd name="T6" fmla="*/ 92 w 153"/>
                      <a:gd name="T7" fmla="*/ 3 h 145"/>
                      <a:gd name="T8" fmla="*/ 33 w 153"/>
                      <a:gd name="T9" fmla="*/ 2 h 145"/>
                      <a:gd name="T10" fmla="*/ 1 w 153"/>
                      <a:gd name="T11" fmla="*/ 22 h 145"/>
                      <a:gd name="T12" fmla="*/ 5 w 153"/>
                      <a:gd name="T13" fmla="*/ 117 h 145"/>
                      <a:gd name="T14" fmla="*/ 10 w 153"/>
                      <a:gd name="T15" fmla="*/ 124 h 145"/>
                      <a:gd name="T16" fmla="*/ 10 w 153"/>
                      <a:gd name="T17" fmla="*/ 131 h 145"/>
                      <a:gd name="T18" fmla="*/ 11 w 153"/>
                      <a:gd name="T19" fmla="*/ 133 h 145"/>
                      <a:gd name="T20" fmla="*/ 43 w 153"/>
                      <a:gd name="T21" fmla="*/ 144 h 145"/>
                      <a:gd name="T22" fmla="*/ 95 w 153"/>
                      <a:gd name="T23" fmla="*/ 136 h 145"/>
                      <a:gd name="T24" fmla="*/ 99 w 153"/>
                      <a:gd name="T25" fmla="*/ 132 h 145"/>
                      <a:gd name="T26" fmla="*/ 104 w 153"/>
                      <a:gd name="T27" fmla="*/ 123 h 145"/>
                      <a:gd name="T28" fmla="*/ 104 w 153"/>
                      <a:gd name="T29" fmla="*/ 122 h 145"/>
                      <a:gd name="T30" fmla="*/ 153 w 153"/>
                      <a:gd name="T31" fmla="*/ 58 h 145"/>
                      <a:gd name="T32" fmla="*/ 107 w 153"/>
                      <a:gd name="T33" fmla="*/ 56 h 145"/>
                      <a:gd name="T34" fmla="*/ 114 w 153"/>
                      <a:gd name="T35" fmla="*/ 45 h 145"/>
                      <a:gd name="T36" fmla="*/ 126 w 153"/>
                      <a:gd name="T37" fmla="*/ 42 h 145"/>
                      <a:gd name="T38" fmla="*/ 139 w 153"/>
                      <a:gd name="T39" fmla="*/ 57 h 145"/>
                      <a:gd name="T40" fmla="*/ 106 w 153"/>
                      <a:gd name="T41" fmla="*/ 74 h 145"/>
                      <a:gd name="T42" fmla="*/ 8 w 153"/>
                      <a:gd name="T43" fmla="*/ 17 h 145"/>
                      <a:gd name="T44" fmla="*/ 57 w 153"/>
                      <a:gd name="T45" fmla="*/ 3 h 145"/>
                      <a:gd name="T46" fmla="*/ 102 w 153"/>
                      <a:gd name="T47" fmla="*/ 12 h 145"/>
                      <a:gd name="T48" fmla="*/ 102 w 153"/>
                      <a:gd name="T49" fmla="*/ 24 h 145"/>
                      <a:gd name="T50" fmla="*/ 15 w 153"/>
                      <a:gd name="T51" fmla="*/ 29 h 145"/>
                      <a:gd name="T52" fmla="*/ 5 w 153"/>
                      <a:gd name="T53" fmla="*/ 23 h 145"/>
                      <a:gd name="T54" fmla="*/ 5 w 153"/>
                      <a:gd name="T55" fmla="*/ 28 h 145"/>
                      <a:gd name="T56" fmla="*/ 56 w 153"/>
                      <a:gd name="T57" fmla="*/ 38 h 145"/>
                      <a:gd name="T58" fmla="*/ 97 w 153"/>
                      <a:gd name="T59" fmla="*/ 32 h 145"/>
                      <a:gd name="T60" fmla="*/ 87 w 153"/>
                      <a:gd name="T61" fmla="*/ 45 h 145"/>
                      <a:gd name="T62" fmla="*/ 104 w 153"/>
                      <a:gd name="T63" fmla="*/ 35 h 145"/>
                      <a:gd name="T64" fmla="*/ 87 w 153"/>
                      <a:gd name="T65" fmla="*/ 55 h 145"/>
                      <a:gd name="T66" fmla="*/ 104 w 153"/>
                      <a:gd name="T67" fmla="*/ 38 h 145"/>
                      <a:gd name="T68" fmla="*/ 102 w 153"/>
                      <a:gd name="T69" fmla="*/ 59 h 145"/>
                      <a:gd name="T70" fmla="*/ 90 w 153"/>
                      <a:gd name="T71" fmla="*/ 80 h 145"/>
                      <a:gd name="T72" fmla="*/ 101 w 153"/>
                      <a:gd name="T73" fmla="*/ 74 h 145"/>
                      <a:gd name="T74" fmla="*/ 87 w 153"/>
                      <a:gd name="T75" fmla="*/ 93 h 145"/>
                      <a:gd name="T76" fmla="*/ 101 w 153"/>
                      <a:gd name="T77" fmla="*/ 112 h 145"/>
                      <a:gd name="T78" fmla="*/ 85 w 153"/>
                      <a:gd name="T79" fmla="*/ 131 h 145"/>
                      <a:gd name="T80" fmla="*/ 57 w 153"/>
                      <a:gd name="T81" fmla="*/ 136 h 145"/>
                      <a:gd name="T82" fmla="*/ 5 w 153"/>
                      <a:gd name="T83" fmla="*/ 28 h 145"/>
                      <a:gd name="T84" fmla="*/ 57 w 153"/>
                      <a:gd name="T85" fmla="*/ 141 h 145"/>
                      <a:gd name="T86" fmla="*/ 14 w 153"/>
                      <a:gd name="T87" fmla="*/ 130 h 145"/>
                      <a:gd name="T88" fmla="*/ 57 w 153"/>
                      <a:gd name="T89" fmla="*/ 139 h 145"/>
                      <a:gd name="T90" fmla="*/ 95 w 153"/>
                      <a:gd name="T91" fmla="*/ 132 h 145"/>
                      <a:gd name="T92" fmla="*/ 101 w 153"/>
                      <a:gd name="T93" fmla="*/ 121 h 145"/>
                      <a:gd name="T94" fmla="*/ 119 w 153"/>
                      <a:gd name="T95" fmla="*/ 92 h 145"/>
                      <a:gd name="T96" fmla="*/ 106 w 153"/>
                      <a:gd name="T97" fmla="*/ 78 h 145"/>
                      <a:gd name="T98" fmla="*/ 140 w 153"/>
                      <a:gd name="T99" fmla="*/ 47 h 145"/>
                      <a:gd name="T100" fmla="*/ 125 w 153"/>
                      <a:gd name="T101" fmla="*/ 39 h 145"/>
                      <a:gd name="T102" fmla="*/ 107 w 153"/>
                      <a:gd name="T103" fmla="*/ 40 h 145"/>
                      <a:gd name="T104" fmla="*/ 115 w 153"/>
                      <a:gd name="T105" fmla="*/ 31 h 145"/>
                      <a:gd name="T106" fmla="*/ 127 w 153"/>
                      <a:gd name="T107" fmla="*/ 28 h 145"/>
                      <a:gd name="T108" fmla="*/ 146 w 153"/>
                      <a:gd name="T109" fmla="*/ 4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3" h="145">
                        <a:moveTo>
                          <a:pt x="139" y="28"/>
                        </a:moveTo>
                        <a:cubicBezTo>
                          <a:pt x="135" y="26"/>
                          <a:pt x="130" y="25"/>
                          <a:pt x="127" y="25"/>
                        </a:cubicBezTo>
                        <a:cubicBezTo>
                          <a:pt x="126" y="25"/>
                          <a:pt x="125" y="25"/>
                          <a:pt x="125" y="25"/>
                        </a:cubicBezTo>
                        <a:cubicBezTo>
                          <a:pt x="121" y="25"/>
                          <a:pt x="117" y="26"/>
                          <a:pt x="113" y="28"/>
                        </a:cubicBezTo>
                        <a:cubicBezTo>
                          <a:pt x="111" y="29"/>
                          <a:pt x="110" y="30"/>
                          <a:pt x="108" y="32"/>
                        </a:cubicBezTo>
                        <a:cubicBezTo>
                          <a:pt x="108" y="32"/>
                          <a:pt x="108" y="32"/>
                          <a:pt x="108" y="32"/>
                        </a:cubicBezTo>
                        <a:cubicBezTo>
                          <a:pt x="108" y="31"/>
                          <a:pt x="108" y="31"/>
                          <a:pt x="108" y="31"/>
                        </a:cubicBezTo>
                        <a:cubicBezTo>
                          <a:pt x="108" y="27"/>
                          <a:pt x="108" y="23"/>
                          <a:pt x="108" y="19"/>
                        </a:cubicBezTo>
                        <a:cubicBezTo>
                          <a:pt x="108" y="19"/>
                          <a:pt x="108" y="19"/>
                          <a:pt x="108" y="19"/>
                        </a:cubicBezTo>
                        <a:cubicBezTo>
                          <a:pt x="108" y="19"/>
                          <a:pt x="108" y="19"/>
                          <a:pt x="108" y="18"/>
                        </a:cubicBezTo>
                        <a:cubicBezTo>
                          <a:pt x="108" y="16"/>
                          <a:pt x="107" y="12"/>
                          <a:pt x="105" y="10"/>
                        </a:cubicBezTo>
                        <a:cubicBezTo>
                          <a:pt x="102" y="7"/>
                          <a:pt x="98" y="5"/>
                          <a:pt x="92" y="3"/>
                        </a:cubicBezTo>
                        <a:cubicBezTo>
                          <a:pt x="90" y="2"/>
                          <a:pt x="86" y="2"/>
                          <a:pt x="79" y="1"/>
                        </a:cubicBezTo>
                        <a:cubicBezTo>
                          <a:pt x="73" y="0"/>
                          <a:pt x="65" y="0"/>
                          <a:pt x="57" y="0"/>
                        </a:cubicBezTo>
                        <a:cubicBezTo>
                          <a:pt x="49" y="0"/>
                          <a:pt x="40" y="0"/>
                          <a:pt x="33" y="2"/>
                        </a:cubicBezTo>
                        <a:cubicBezTo>
                          <a:pt x="27" y="3"/>
                          <a:pt x="20" y="5"/>
                          <a:pt x="13" y="9"/>
                        </a:cubicBezTo>
                        <a:cubicBezTo>
                          <a:pt x="10" y="10"/>
                          <a:pt x="7" y="12"/>
                          <a:pt x="5" y="14"/>
                        </a:cubicBezTo>
                        <a:cubicBezTo>
                          <a:pt x="3" y="17"/>
                          <a:pt x="1" y="19"/>
                          <a:pt x="1" y="22"/>
                        </a:cubicBezTo>
                        <a:cubicBezTo>
                          <a:pt x="1" y="22"/>
                          <a:pt x="1" y="22"/>
                          <a:pt x="1" y="23"/>
                        </a:cubicBezTo>
                        <a:cubicBezTo>
                          <a:pt x="0" y="23"/>
                          <a:pt x="0" y="23"/>
                          <a:pt x="0" y="23"/>
                        </a:cubicBezTo>
                        <a:cubicBezTo>
                          <a:pt x="4" y="50"/>
                          <a:pt x="4" y="90"/>
                          <a:pt x="5" y="117"/>
                        </a:cubicBezTo>
                        <a:cubicBezTo>
                          <a:pt x="6" y="117"/>
                          <a:pt x="6" y="117"/>
                          <a:pt x="6" y="117"/>
                        </a:cubicBezTo>
                        <a:cubicBezTo>
                          <a:pt x="7" y="119"/>
                          <a:pt x="8" y="121"/>
                          <a:pt x="10" y="124"/>
                        </a:cubicBezTo>
                        <a:cubicBezTo>
                          <a:pt x="10" y="124"/>
                          <a:pt x="10" y="124"/>
                          <a:pt x="10" y="124"/>
                        </a:cubicBezTo>
                        <a:cubicBezTo>
                          <a:pt x="10" y="124"/>
                          <a:pt x="10" y="124"/>
                          <a:pt x="10" y="124"/>
                        </a:cubicBezTo>
                        <a:cubicBezTo>
                          <a:pt x="10" y="124"/>
                          <a:pt x="10" y="125"/>
                          <a:pt x="10" y="126"/>
                        </a:cubicBezTo>
                        <a:cubicBezTo>
                          <a:pt x="10" y="128"/>
                          <a:pt x="10" y="129"/>
                          <a:pt x="10" y="131"/>
                        </a:cubicBezTo>
                        <a:cubicBezTo>
                          <a:pt x="10" y="131"/>
                          <a:pt x="10" y="131"/>
                          <a:pt x="10" y="131"/>
                        </a:cubicBezTo>
                        <a:cubicBezTo>
                          <a:pt x="10" y="131"/>
                          <a:pt x="10" y="131"/>
                          <a:pt x="11" y="132"/>
                        </a:cubicBezTo>
                        <a:cubicBezTo>
                          <a:pt x="11" y="132"/>
                          <a:pt x="11" y="132"/>
                          <a:pt x="11" y="133"/>
                        </a:cubicBezTo>
                        <a:cubicBezTo>
                          <a:pt x="11" y="132"/>
                          <a:pt x="11" y="132"/>
                          <a:pt x="11" y="132"/>
                        </a:cubicBezTo>
                        <a:cubicBezTo>
                          <a:pt x="14" y="135"/>
                          <a:pt x="19" y="138"/>
                          <a:pt x="24" y="140"/>
                        </a:cubicBezTo>
                        <a:cubicBezTo>
                          <a:pt x="30" y="142"/>
                          <a:pt x="37" y="143"/>
                          <a:pt x="43" y="144"/>
                        </a:cubicBezTo>
                        <a:cubicBezTo>
                          <a:pt x="48" y="144"/>
                          <a:pt x="53" y="145"/>
                          <a:pt x="57" y="145"/>
                        </a:cubicBezTo>
                        <a:cubicBezTo>
                          <a:pt x="70" y="145"/>
                          <a:pt x="80" y="143"/>
                          <a:pt x="87" y="140"/>
                        </a:cubicBezTo>
                        <a:cubicBezTo>
                          <a:pt x="90" y="139"/>
                          <a:pt x="93" y="138"/>
                          <a:pt x="95" y="136"/>
                        </a:cubicBezTo>
                        <a:cubicBezTo>
                          <a:pt x="97" y="135"/>
                          <a:pt x="98" y="134"/>
                          <a:pt x="99" y="132"/>
                        </a:cubicBezTo>
                        <a:cubicBezTo>
                          <a:pt x="98" y="132"/>
                          <a:pt x="98" y="132"/>
                          <a:pt x="98" y="132"/>
                        </a:cubicBezTo>
                        <a:cubicBezTo>
                          <a:pt x="99" y="132"/>
                          <a:pt x="99" y="132"/>
                          <a:pt x="99" y="132"/>
                        </a:cubicBezTo>
                        <a:cubicBezTo>
                          <a:pt x="99" y="131"/>
                          <a:pt x="99" y="129"/>
                          <a:pt x="99" y="128"/>
                        </a:cubicBezTo>
                        <a:cubicBezTo>
                          <a:pt x="101" y="126"/>
                          <a:pt x="103" y="124"/>
                          <a:pt x="104" y="123"/>
                        </a:cubicBezTo>
                        <a:cubicBezTo>
                          <a:pt x="104" y="123"/>
                          <a:pt x="104" y="123"/>
                          <a:pt x="104" y="123"/>
                        </a:cubicBezTo>
                        <a:cubicBezTo>
                          <a:pt x="104" y="123"/>
                          <a:pt x="104" y="123"/>
                          <a:pt x="104" y="123"/>
                        </a:cubicBezTo>
                        <a:cubicBezTo>
                          <a:pt x="104" y="122"/>
                          <a:pt x="104" y="122"/>
                          <a:pt x="105" y="122"/>
                        </a:cubicBezTo>
                        <a:cubicBezTo>
                          <a:pt x="104" y="122"/>
                          <a:pt x="104" y="122"/>
                          <a:pt x="104" y="122"/>
                        </a:cubicBezTo>
                        <a:cubicBezTo>
                          <a:pt x="104" y="113"/>
                          <a:pt x="105" y="103"/>
                          <a:pt x="105" y="92"/>
                        </a:cubicBezTo>
                        <a:cubicBezTo>
                          <a:pt x="110" y="95"/>
                          <a:pt x="115" y="96"/>
                          <a:pt x="119" y="96"/>
                        </a:cubicBezTo>
                        <a:cubicBezTo>
                          <a:pt x="137" y="96"/>
                          <a:pt x="153" y="79"/>
                          <a:pt x="153" y="58"/>
                        </a:cubicBezTo>
                        <a:cubicBezTo>
                          <a:pt x="153" y="52"/>
                          <a:pt x="152" y="45"/>
                          <a:pt x="149" y="39"/>
                        </a:cubicBezTo>
                        <a:cubicBezTo>
                          <a:pt x="147" y="33"/>
                          <a:pt x="143" y="30"/>
                          <a:pt x="139" y="28"/>
                        </a:cubicBezTo>
                        <a:close/>
                        <a:moveTo>
                          <a:pt x="107" y="56"/>
                        </a:moveTo>
                        <a:cubicBezTo>
                          <a:pt x="108" y="56"/>
                          <a:pt x="108" y="56"/>
                          <a:pt x="108" y="56"/>
                        </a:cubicBezTo>
                        <a:cubicBezTo>
                          <a:pt x="108" y="55"/>
                          <a:pt x="108" y="54"/>
                          <a:pt x="109" y="52"/>
                        </a:cubicBezTo>
                        <a:cubicBezTo>
                          <a:pt x="110" y="50"/>
                          <a:pt x="112" y="47"/>
                          <a:pt x="114" y="45"/>
                        </a:cubicBezTo>
                        <a:cubicBezTo>
                          <a:pt x="117" y="44"/>
                          <a:pt x="121" y="42"/>
                          <a:pt x="125" y="42"/>
                        </a:cubicBezTo>
                        <a:cubicBezTo>
                          <a:pt x="126" y="42"/>
                          <a:pt x="126" y="42"/>
                          <a:pt x="126" y="42"/>
                        </a:cubicBezTo>
                        <a:cubicBezTo>
                          <a:pt x="126" y="42"/>
                          <a:pt x="126" y="42"/>
                          <a:pt x="126" y="42"/>
                        </a:cubicBezTo>
                        <a:cubicBezTo>
                          <a:pt x="129" y="42"/>
                          <a:pt x="131" y="43"/>
                          <a:pt x="133" y="44"/>
                        </a:cubicBezTo>
                        <a:cubicBezTo>
                          <a:pt x="135" y="45"/>
                          <a:pt x="136" y="46"/>
                          <a:pt x="137" y="48"/>
                        </a:cubicBezTo>
                        <a:cubicBezTo>
                          <a:pt x="139" y="51"/>
                          <a:pt x="139" y="54"/>
                          <a:pt x="139" y="57"/>
                        </a:cubicBezTo>
                        <a:cubicBezTo>
                          <a:pt x="139" y="63"/>
                          <a:pt x="137" y="68"/>
                          <a:pt x="133" y="72"/>
                        </a:cubicBezTo>
                        <a:cubicBezTo>
                          <a:pt x="129" y="75"/>
                          <a:pt x="124" y="78"/>
                          <a:pt x="118" y="78"/>
                        </a:cubicBezTo>
                        <a:cubicBezTo>
                          <a:pt x="114" y="78"/>
                          <a:pt x="110" y="77"/>
                          <a:pt x="106" y="74"/>
                        </a:cubicBezTo>
                        <a:cubicBezTo>
                          <a:pt x="106" y="74"/>
                          <a:pt x="106" y="74"/>
                          <a:pt x="106" y="74"/>
                        </a:cubicBezTo>
                        <a:cubicBezTo>
                          <a:pt x="106" y="68"/>
                          <a:pt x="106" y="62"/>
                          <a:pt x="107" y="56"/>
                        </a:cubicBezTo>
                        <a:close/>
                        <a:moveTo>
                          <a:pt x="8" y="17"/>
                        </a:moveTo>
                        <a:cubicBezTo>
                          <a:pt x="10" y="14"/>
                          <a:pt x="15" y="12"/>
                          <a:pt x="20" y="10"/>
                        </a:cubicBezTo>
                        <a:cubicBezTo>
                          <a:pt x="25" y="8"/>
                          <a:pt x="30" y="6"/>
                          <a:pt x="33" y="5"/>
                        </a:cubicBezTo>
                        <a:cubicBezTo>
                          <a:pt x="40" y="4"/>
                          <a:pt x="49" y="3"/>
                          <a:pt x="57" y="3"/>
                        </a:cubicBezTo>
                        <a:cubicBezTo>
                          <a:pt x="65" y="3"/>
                          <a:pt x="73" y="4"/>
                          <a:pt x="79" y="5"/>
                        </a:cubicBezTo>
                        <a:cubicBezTo>
                          <a:pt x="85" y="5"/>
                          <a:pt x="90" y="6"/>
                          <a:pt x="91" y="7"/>
                        </a:cubicBezTo>
                        <a:cubicBezTo>
                          <a:pt x="97" y="8"/>
                          <a:pt x="100" y="10"/>
                          <a:pt x="102" y="12"/>
                        </a:cubicBezTo>
                        <a:cubicBezTo>
                          <a:pt x="104" y="14"/>
                          <a:pt x="105" y="16"/>
                          <a:pt x="105" y="18"/>
                        </a:cubicBezTo>
                        <a:cubicBezTo>
                          <a:pt x="105" y="19"/>
                          <a:pt x="105" y="19"/>
                          <a:pt x="105" y="20"/>
                        </a:cubicBezTo>
                        <a:cubicBezTo>
                          <a:pt x="104" y="22"/>
                          <a:pt x="104" y="23"/>
                          <a:pt x="102" y="24"/>
                        </a:cubicBezTo>
                        <a:cubicBezTo>
                          <a:pt x="101" y="26"/>
                          <a:pt x="100" y="27"/>
                          <a:pt x="98" y="27"/>
                        </a:cubicBezTo>
                        <a:cubicBezTo>
                          <a:pt x="93" y="18"/>
                          <a:pt x="73" y="15"/>
                          <a:pt x="47" y="17"/>
                        </a:cubicBezTo>
                        <a:cubicBezTo>
                          <a:pt x="29" y="18"/>
                          <a:pt x="14" y="25"/>
                          <a:pt x="15" y="29"/>
                        </a:cubicBezTo>
                        <a:cubicBezTo>
                          <a:pt x="12" y="28"/>
                          <a:pt x="9" y="27"/>
                          <a:pt x="8" y="26"/>
                        </a:cubicBezTo>
                        <a:cubicBezTo>
                          <a:pt x="6" y="25"/>
                          <a:pt x="5" y="24"/>
                          <a:pt x="5" y="23"/>
                        </a:cubicBezTo>
                        <a:cubicBezTo>
                          <a:pt x="5" y="23"/>
                          <a:pt x="5" y="23"/>
                          <a:pt x="5" y="23"/>
                        </a:cubicBezTo>
                        <a:cubicBezTo>
                          <a:pt x="5" y="22"/>
                          <a:pt x="5" y="22"/>
                          <a:pt x="5" y="22"/>
                        </a:cubicBezTo>
                        <a:cubicBezTo>
                          <a:pt x="5" y="20"/>
                          <a:pt x="6" y="19"/>
                          <a:pt x="8" y="17"/>
                        </a:cubicBezTo>
                        <a:close/>
                        <a:moveTo>
                          <a:pt x="5" y="28"/>
                        </a:moveTo>
                        <a:cubicBezTo>
                          <a:pt x="5" y="28"/>
                          <a:pt x="5" y="29"/>
                          <a:pt x="6" y="29"/>
                        </a:cubicBezTo>
                        <a:cubicBezTo>
                          <a:pt x="8" y="31"/>
                          <a:pt x="12" y="32"/>
                          <a:pt x="18" y="33"/>
                        </a:cubicBezTo>
                        <a:cubicBezTo>
                          <a:pt x="29" y="36"/>
                          <a:pt x="42" y="38"/>
                          <a:pt x="56" y="38"/>
                        </a:cubicBezTo>
                        <a:cubicBezTo>
                          <a:pt x="64" y="38"/>
                          <a:pt x="72" y="37"/>
                          <a:pt x="81" y="36"/>
                        </a:cubicBezTo>
                        <a:cubicBezTo>
                          <a:pt x="83" y="36"/>
                          <a:pt x="87" y="35"/>
                          <a:pt x="90" y="34"/>
                        </a:cubicBezTo>
                        <a:cubicBezTo>
                          <a:pt x="93" y="33"/>
                          <a:pt x="95" y="33"/>
                          <a:pt x="97" y="32"/>
                        </a:cubicBezTo>
                        <a:cubicBezTo>
                          <a:pt x="94" y="36"/>
                          <a:pt x="90" y="40"/>
                          <a:pt x="85" y="43"/>
                        </a:cubicBezTo>
                        <a:cubicBezTo>
                          <a:pt x="85" y="44"/>
                          <a:pt x="85" y="44"/>
                          <a:pt x="85" y="44"/>
                        </a:cubicBezTo>
                        <a:cubicBezTo>
                          <a:pt x="86" y="45"/>
                          <a:pt x="86" y="45"/>
                          <a:pt x="87" y="45"/>
                        </a:cubicBezTo>
                        <a:cubicBezTo>
                          <a:pt x="93" y="39"/>
                          <a:pt x="98" y="34"/>
                          <a:pt x="104" y="28"/>
                        </a:cubicBezTo>
                        <a:cubicBezTo>
                          <a:pt x="104" y="28"/>
                          <a:pt x="104" y="28"/>
                          <a:pt x="104" y="28"/>
                        </a:cubicBezTo>
                        <a:cubicBezTo>
                          <a:pt x="104" y="30"/>
                          <a:pt x="104" y="32"/>
                          <a:pt x="104" y="35"/>
                        </a:cubicBezTo>
                        <a:cubicBezTo>
                          <a:pt x="98" y="41"/>
                          <a:pt x="92" y="48"/>
                          <a:pt x="86" y="54"/>
                        </a:cubicBezTo>
                        <a:cubicBezTo>
                          <a:pt x="86" y="55"/>
                          <a:pt x="86" y="55"/>
                          <a:pt x="86" y="55"/>
                        </a:cubicBezTo>
                        <a:cubicBezTo>
                          <a:pt x="87" y="55"/>
                          <a:pt x="87" y="55"/>
                          <a:pt x="87" y="55"/>
                        </a:cubicBezTo>
                        <a:cubicBezTo>
                          <a:pt x="88" y="54"/>
                          <a:pt x="89" y="54"/>
                          <a:pt x="90" y="53"/>
                        </a:cubicBezTo>
                        <a:cubicBezTo>
                          <a:pt x="90" y="53"/>
                          <a:pt x="91" y="52"/>
                          <a:pt x="91" y="52"/>
                        </a:cubicBezTo>
                        <a:cubicBezTo>
                          <a:pt x="95" y="47"/>
                          <a:pt x="99" y="42"/>
                          <a:pt x="104" y="38"/>
                        </a:cubicBezTo>
                        <a:cubicBezTo>
                          <a:pt x="103" y="44"/>
                          <a:pt x="103" y="52"/>
                          <a:pt x="103" y="59"/>
                        </a:cubicBezTo>
                        <a:cubicBezTo>
                          <a:pt x="103" y="59"/>
                          <a:pt x="102" y="59"/>
                          <a:pt x="102" y="59"/>
                        </a:cubicBezTo>
                        <a:cubicBezTo>
                          <a:pt x="102" y="59"/>
                          <a:pt x="102" y="59"/>
                          <a:pt x="102" y="59"/>
                        </a:cubicBezTo>
                        <a:cubicBezTo>
                          <a:pt x="97" y="66"/>
                          <a:pt x="93" y="72"/>
                          <a:pt x="88" y="79"/>
                        </a:cubicBezTo>
                        <a:cubicBezTo>
                          <a:pt x="88" y="79"/>
                          <a:pt x="88" y="79"/>
                          <a:pt x="88" y="80"/>
                        </a:cubicBezTo>
                        <a:cubicBezTo>
                          <a:pt x="89" y="80"/>
                          <a:pt x="89" y="80"/>
                          <a:pt x="90" y="80"/>
                        </a:cubicBezTo>
                        <a:cubicBezTo>
                          <a:pt x="94" y="74"/>
                          <a:pt x="98" y="68"/>
                          <a:pt x="103" y="62"/>
                        </a:cubicBezTo>
                        <a:cubicBezTo>
                          <a:pt x="103" y="66"/>
                          <a:pt x="102" y="69"/>
                          <a:pt x="102" y="73"/>
                        </a:cubicBezTo>
                        <a:cubicBezTo>
                          <a:pt x="102" y="73"/>
                          <a:pt x="101" y="73"/>
                          <a:pt x="101" y="74"/>
                        </a:cubicBezTo>
                        <a:cubicBezTo>
                          <a:pt x="101" y="74"/>
                          <a:pt x="101" y="74"/>
                          <a:pt x="101" y="74"/>
                        </a:cubicBezTo>
                        <a:cubicBezTo>
                          <a:pt x="96" y="80"/>
                          <a:pt x="92" y="86"/>
                          <a:pt x="87" y="92"/>
                        </a:cubicBezTo>
                        <a:cubicBezTo>
                          <a:pt x="87" y="92"/>
                          <a:pt x="87" y="93"/>
                          <a:pt x="87" y="93"/>
                        </a:cubicBezTo>
                        <a:cubicBezTo>
                          <a:pt x="88" y="93"/>
                          <a:pt x="88" y="93"/>
                          <a:pt x="88" y="93"/>
                        </a:cubicBezTo>
                        <a:cubicBezTo>
                          <a:pt x="93" y="87"/>
                          <a:pt x="98" y="81"/>
                          <a:pt x="102" y="75"/>
                        </a:cubicBezTo>
                        <a:cubicBezTo>
                          <a:pt x="102" y="88"/>
                          <a:pt x="101" y="101"/>
                          <a:pt x="101" y="112"/>
                        </a:cubicBezTo>
                        <a:cubicBezTo>
                          <a:pt x="100" y="112"/>
                          <a:pt x="100" y="112"/>
                          <a:pt x="100" y="112"/>
                        </a:cubicBezTo>
                        <a:cubicBezTo>
                          <a:pt x="100" y="112"/>
                          <a:pt x="100" y="112"/>
                          <a:pt x="100" y="112"/>
                        </a:cubicBezTo>
                        <a:cubicBezTo>
                          <a:pt x="94" y="118"/>
                          <a:pt x="89" y="124"/>
                          <a:pt x="85" y="131"/>
                        </a:cubicBezTo>
                        <a:cubicBezTo>
                          <a:pt x="84" y="131"/>
                          <a:pt x="84" y="131"/>
                          <a:pt x="84" y="131"/>
                        </a:cubicBezTo>
                        <a:cubicBezTo>
                          <a:pt x="84" y="131"/>
                          <a:pt x="84" y="131"/>
                          <a:pt x="84" y="131"/>
                        </a:cubicBezTo>
                        <a:cubicBezTo>
                          <a:pt x="76" y="134"/>
                          <a:pt x="67" y="136"/>
                          <a:pt x="57" y="136"/>
                        </a:cubicBezTo>
                        <a:cubicBezTo>
                          <a:pt x="55" y="136"/>
                          <a:pt x="53" y="136"/>
                          <a:pt x="51" y="136"/>
                        </a:cubicBezTo>
                        <a:cubicBezTo>
                          <a:pt x="23" y="134"/>
                          <a:pt x="12" y="122"/>
                          <a:pt x="9" y="115"/>
                        </a:cubicBezTo>
                        <a:cubicBezTo>
                          <a:pt x="7" y="90"/>
                          <a:pt x="7" y="54"/>
                          <a:pt x="5" y="28"/>
                        </a:cubicBezTo>
                        <a:close/>
                        <a:moveTo>
                          <a:pt x="95" y="132"/>
                        </a:moveTo>
                        <a:cubicBezTo>
                          <a:pt x="95" y="132"/>
                          <a:pt x="94" y="133"/>
                          <a:pt x="93" y="133"/>
                        </a:cubicBezTo>
                        <a:cubicBezTo>
                          <a:pt x="88" y="137"/>
                          <a:pt x="76" y="141"/>
                          <a:pt x="57" y="141"/>
                        </a:cubicBezTo>
                        <a:cubicBezTo>
                          <a:pt x="53" y="141"/>
                          <a:pt x="49" y="141"/>
                          <a:pt x="44" y="140"/>
                        </a:cubicBezTo>
                        <a:cubicBezTo>
                          <a:pt x="38" y="140"/>
                          <a:pt x="31" y="138"/>
                          <a:pt x="25" y="136"/>
                        </a:cubicBezTo>
                        <a:cubicBezTo>
                          <a:pt x="20" y="134"/>
                          <a:pt x="16" y="132"/>
                          <a:pt x="14" y="130"/>
                        </a:cubicBezTo>
                        <a:cubicBezTo>
                          <a:pt x="14" y="129"/>
                          <a:pt x="13" y="128"/>
                          <a:pt x="13" y="126"/>
                        </a:cubicBezTo>
                        <a:cubicBezTo>
                          <a:pt x="20" y="132"/>
                          <a:pt x="32" y="138"/>
                          <a:pt x="51" y="139"/>
                        </a:cubicBezTo>
                        <a:cubicBezTo>
                          <a:pt x="53" y="139"/>
                          <a:pt x="55" y="139"/>
                          <a:pt x="57" y="139"/>
                        </a:cubicBezTo>
                        <a:cubicBezTo>
                          <a:pt x="67" y="139"/>
                          <a:pt x="77" y="137"/>
                          <a:pt x="86" y="134"/>
                        </a:cubicBezTo>
                        <a:cubicBezTo>
                          <a:pt x="89" y="133"/>
                          <a:pt x="92" y="132"/>
                          <a:pt x="95" y="130"/>
                        </a:cubicBezTo>
                        <a:cubicBezTo>
                          <a:pt x="95" y="131"/>
                          <a:pt x="95" y="131"/>
                          <a:pt x="95" y="132"/>
                        </a:cubicBezTo>
                        <a:close/>
                        <a:moveTo>
                          <a:pt x="87" y="130"/>
                        </a:moveTo>
                        <a:cubicBezTo>
                          <a:pt x="92" y="124"/>
                          <a:pt x="96" y="119"/>
                          <a:pt x="101" y="114"/>
                        </a:cubicBezTo>
                        <a:cubicBezTo>
                          <a:pt x="101" y="116"/>
                          <a:pt x="101" y="119"/>
                          <a:pt x="101" y="121"/>
                        </a:cubicBezTo>
                        <a:cubicBezTo>
                          <a:pt x="98" y="124"/>
                          <a:pt x="93" y="127"/>
                          <a:pt x="87" y="130"/>
                        </a:cubicBezTo>
                        <a:close/>
                        <a:moveTo>
                          <a:pt x="141" y="82"/>
                        </a:moveTo>
                        <a:cubicBezTo>
                          <a:pt x="135" y="88"/>
                          <a:pt x="127" y="92"/>
                          <a:pt x="119" y="92"/>
                        </a:cubicBezTo>
                        <a:cubicBezTo>
                          <a:pt x="115" y="92"/>
                          <a:pt x="110" y="91"/>
                          <a:pt x="106" y="88"/>
                        </a:cubicBezTo>
                        <a:cubicBezTo>
                          <a:pt x="105" y="90"/>
                          <a:pt x="105" y="90"/>
                          <a:pt x="105" y="90"/>
                        </a:cubicBezTo>
                        <a:cubicBezTo>
                          <a:pt x="105" y="86"/>
                          <a:pt x="106" y="82"/>
                          <a:pt x="106" y="78"/>
                        </a:cubicBezTo>
                        <a:cubicBezTo>
                          <a:pt x="110" y="80"/>
                          <a:pt x="114" y="81"/>
                          <a:pt x="118" y="81"/>
                        </a:cubicBezTo>
                        <a:cubicBezTo>
                          <a:pt x="132" y="81"/>
                          <a:pt x="143" y="70"/>
                          <a:pt x="143" y="57"/>
                        </a:cubicBezTo>
                        <a:cubicBezTo>
                          <a:pt x="143" y="54"/>
                          <a:pt x="142" y="50"/>
                          <a:pt x="140" y="47"/>
                        </a:cubicBezTo>
                        <a:cubicBezTo>
                          <a:pt x="139" y="44"/>
                          <a:pt x="137" y="42"/>
                          <a:pt x="134" y="41"/>
                        </a:cubicBezTo>
                        <a:cubicBezTo>
                          <a:pt x="132" y="39"/>
                          <a:pt x="129" y="39"/>
                          <a:pt x="126" y="39"/>
                        </a:cubicBezTo>
                        <a:cubicBezTo>
                          <a:pt x="126" y="39"/>
                          <a:pt x="126" y="39"/>
                          <a:pt x="125" y="39"/>
                        </a:cubicBezTo>
                        <a:cubicBezTo>
                          <a:pt x="118" y="39"/>
                          <a:pt x="113" y="42"/>
                          <a:pt x="109" y="45"/>
                        </a:cubicBezTo>
                        <a:cubicBezTo>
                          <a:pt x="108" y="46"/>
                          <a:pt x="108" y="47"/>
                          <a:pt x="107" y="48"/>
                        </a:cubicBezTo>
                        <a:cubicBezTo>
                          <a:pt x="107" y="45"/>
                          <a:pt x="107" y="43"/>
                          <a:pt x="107" y="40"/>
                        </a:cubicBezTo>
                        <a:cubicBezTo>
                          <a:pt x="108" y="40"/>
                          <a:pt x="108" y="40"/>
                          <a:pt x="108" y="40"/>
                        </a:cubicBezTo>
                        <a:cubicBezTo>
                          <a:pt x="108" y="40"/>
                          <a:pt x="108" y="40"/>
                          <a:pt x="108" y="40"/>
                        </a:cubicBezTo>
                        <a:cubicBezTo>
                          <a:pt x="109" y="36"/>
                          <a:pt x="112" y="33"/>
                          <a:pt x="115" y="31"/>
                        </a:cubicBezTo>
                        <a:cubicBezTo>
                          <a:pt x="118" y="29"/>
                          <a:pt x="122" y="28"/>
                          <a:pt x="125" y="28"/>
                        </a:cubicBezTo>
                        <a:cubicBezTo>
                          <a:pt x="125" y="28"/>
                          <a:pt x="126" y="28"/>
                          <a:pt x="127" y="28"/>
                        </a:cubicBezTo>
                        <a:cubicBezTo>
                          <a:pt x="127" y="28"/>
                          <a:pt x="127" y="28"/>
                          <a:pt x="127" y="28"/>
                        </a:cubicBezTo>
                        <a:cubicBezTo>
                          <a:pt x="127" y="28"/>
                          <a:pt x="127" y="28"/>
                          <a:pt x="127" y="28"/>
                        </a:cubicBezTo>
                        <a:cubicBezTo>
                          <a:pt x="130" y="29"/>
                          <a:pt x="134" y="29"/>
                          <a:pt x="137" y="31"/>
                        </a:cubicBezTo>
                        <a:cubicBezTo>
                          <a:pt x="141" y="33"/>
                          <a:pt x="144" y="36"/>
                          <a:pt x="146" y="40"/>
                        </a:cubicBezTo>
                        <a:cubicBezTo>
                          <a:pt x="149" y="46"/>
                          <a:pt x="150" y="52"/>
                          <a:pt x="150" y="58"/>
                        </a:cubicBezTo>
                        <a:cubicBezTo>
                          <a:pt x="150" y="68"/>
                          <a:pt x="146" y="76"/>
                          <a:pt x="141"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4" name="Rectangle 220"/>
                  <p:cNvSpPr>
                    <a:spLocks noChangeArrowheads="1"/>
                  </p:cNvSpPr>
                  <p:nvPr>
                    <p:custDataLst>
                      <p:tags r:id="rId61"/>
                    </p:custDataLst>
                  </p:nvPr>
                </p:nvSpPr>
                <p:spPr bwMode="auto">
                  <a:xfrm>
                    <a:off x="3755" y="345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5" name="Rectangle 221"/>
                  <p:cNvSpPr>
                    <a:spLocks noChangeArrowheads="1"/>
                  </p:cNvSpPr>
                  <p:nvPr>
                    <p:custDataLst>
                      <p:tags r:id="rId62"/>
                    </p:custDataLst>
                  </p:nvPr>
                </p:nvSpPr>
                <p:spPr bwMode="auto">
                  <a:xfrm>
                    <a:off x="3752" y="348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6" name="Rectangle 222"/>
                  <p:cNvSpPr>
                    <a:spLocks noChangeArrowheads="1"/>
                  </p:cNvSpPr>
                  <p:nvPr>
                    <p:custDataLst>
                      <p:tags r:id="rId63"/>
                    </p:custDataLst>
                  </p:nvPr>
                </p:nvSpPr>
                <p:spPr bwMode="auto">
                  <a:xfrm>
                    <a:off x="3752" y="348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7" name="Freeform 223"/>
                  <p:cNvSpPr/>
                  <p:nvPr>
                    <p:custDataLst>
                      <p:tags r:id="rId64"/>
                    </p:custDataLst>
                  </p:nvPr>
                </p:nvSpPr>
                <p:spPr bwMode="auto">
                  <a:xfrm>
                    <a:off x="3665" y="3499"/>
                    <a:ext cx="33" cy="48"/>
                  </a:xfrm>
                  <a:custGeom>
                    <a:avLst/>
                    <a:gdLst>
                      <a:gd name="T0" fmla="*/ 1 w 14"/>
                      <a:gd name="T1" fmla="*/ 19 h 20"/>
                      <a:gd name="T2" fmla="*/ 14 w 14"/>
                      <a:gd name="T3" fmla="*/ 2 h 20"/>
                      <a:gd name="T4" fmla="*/ 14 w 14"/>
                      <a:gd name="T5" fmla="*/ 1 h 20"/>
                      <a:gd name="T6" fmla="*/ 12 w 14"/>
                      <a:gd name="T7" fmla="*/ 1 h 20"/>
                      <a:gd name="T8" fmla="*/ 12 w 14"/>
                      <a:gd name="T9" fmla="*/ 1 h 20"/>
                      <a:gd name="T10" fmla="*/ 0 w 14"/>
                      <a:gd name="T11" fmla="*/ 18 h 20"/>
                      <a:gd name="T12" fmla="*/ 0 w 14"/>
                      <a:gd name="T13" fmla="*/ 19 h 20"/>
                      <a:gd name="T14" fmla="*/ 1 w 14"/>
                      <a:gd name="T15" fmla="*/ 19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0">
                        <a:moveTo>
                          <a:pt x="1" y="19"/>
                        </a:moveTo>
                        <a:cubicBezTo>
                          <a:pt x="5" y="13"/>
                          <a:pt x="10" y="8"/>
                          <a:pt x="14" y="2"/>
                        </a:cubicBezTo>
                        <a:cubicBezTo>
                          <a:pt x="14" y="2"/>
                          <a:pt x="14" y="1"/>
                          <a:pt x="14" y="1"/>
                        </a:cubicBezTo>
                        <a:cubicBezTo>
                          <a:pt x="13" y="0"/>
                          <a:pt x="13" y="1"/>
                          <a:pt x="12" y="1"/>
                        </a:cubicBezTo>
                        <a:cubicBezTo>
                          <a:pt x="12" y="1"/>
                          <a:pt x="12" y="1"/>
                          <a:pt x="12" y="1"/>
                        </a:cubicBezTo>
                        <a:cubicBezTo>
                          <a:pt x="8" y="7"/>
                          <a:pt x="4" y="12"/>
                          <a:pt x="0" y="18"/>
                        </a:cubicBezTo>
                        <a:cubicBezTo>
                          <a:pt x="0" y="18"/>
                          <a:pt x="0" y="19"/>
                          <a:pt x="0" y="19"/>
                        </a:cubicBezTo>
                        <a:cubicBezTo>
                          <a:pt x="0" y="20"/>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8" name="Freeform 224"/>
                  <p:cNvSpPr/>
                  <p:nvPr>
                    <p:custDataLst>
                      <p:tags r:id="rId65"/>
                    </p:custDataLst>
                  </p:nvPr>
                </p:nvSpPr>
                <p:spPr bwMode="auto">
                  <a:xfrm>
                    <a:off x="3662" y="3601"/>
                    <a:ext cx="29" cy="40"/>
                  </a:xfrm>
                  <a:custGeom>
                    <a:avLst/>
                    <a:gdLst>
                      <a:gd name="T0" fmla="*/ 1 w 12"/>
                      <a:gd name="T1" fmla="*/ 17 h 17"/>
                      <a:gd name="T2" fmla="*/ 12 w 12"/>
                      <a:gd name="T3" fmla="*/ 2 h 17"/>
                      <a:gd name="T4" fmla="*/ 12 w 12"/>
                      <a:gd name="T5" fmla="*/ 1 h 17"/>
                      <a:gd name="T6" fmla="*/ 11 w 12"/>
                      <a:gd name="T7" fmla="*/ 1 h 17"/>
                      <a:gd name="T8" fmla="*/ 11 w 12"/>
                      <a:gd name="T9" fmla="*/ 1 h 17"/>
                      <a:gd name="T10" fmla="*/ 0 w 12"/>
                      <a:gd name="T11" fmla="*/ 15 h 17"/>
                      <a:gd name="T12" fmla="*/ 0 w 12"/>
                      <a:gd name="T13" fmla="*/ 17 h 17"/>
                      <a:gd name="T14" fmla="*/ 1 w 12"/>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7">
                        <a:moveTo>
                          <a:pt x="1" y="17"/>
                        </a:moveTo>
                        <a:cubicBezTo>
                          <a:pt x="5" y="12"/>
                          <a:pt x="8" y="7"/>
                          <a:pt x="12" y="2"/>
                        </a:cubicBezTo>
                        <a:cubicBezTo>
                          <a:pt x="12" y="2"/>
                          <a:pt x="12" y="1"/>
                          <a:pt x="12" y="1"/>
                        </a:cubicBezTo>
                        <a:cubicBezTo>
                          <a:pt x="11" y="0"/>
                          <a:pt x="11" y="1"/>
                          <a:pt x="11" y="1"/>
                        </a:cubicBezTo>
                        <a:cubicBezTo>
                          <a:pt x="11" y="1"/>
                          <a:pt x="11" y="1"/>
                          <a:pt x="11" y="1"/>
                        </a:cubicBezTo>
                        <a:cubicBezTo>
                          <a:pt x="7" y="6"/>
                          <a:pt x="4" y="11"/>
                          <a:pt x="0" y="15"/>
                        </a:cubicBezTo>
                        <a:cubicBezTo>
                          <a:pt x="0" y="16"/>
                          <a:pt x="0" y="16"/>
                          <a:pt x="0" y="17"/>
                        </a:cubicBezTo>
                        <a:cubicBezTo>
                          <a:pt x="1" y="17"/>
                          <a:pt x="1" y="17"/>
                          <a:pt x="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9" name="Freeform 225"/>
                  <p:cNvSpPr/>
                  <p:nvPr>
                    <p:custDataLst>
                      <p:tags r:id="rId66"/>
                    </p:custDataLst>
                  </p:nvPr>
                </p:nvSpPr>
                <p:spPr bwMode="auto">
                  <a:xfrm>
                    <a:off x="3658" y="3632"/>
                    <a:ext cx="35" cy="40"/>
                  </a:xfrm>
                  <a:custGeom>
                    <a:avLst/>
                    <a:gdLst>
                      <a:gd name="T0" fmla="*/ 2 w 15"/>
                      <a:gd name="T1" fmla="*/ 17 h 17"/>
                      <a:gd name="T2" fmla="*/ 14 w 15"/>
                      <a:gd name="T3" fmla="*/ 2 h 17"/>
                      <a:gd name="T4" fmla="*/ 14 w 15"/>
                      <a:gd name="T5" fmla="*/ 1 h 17"/>
                      <a:gd name="T6" fmla="*/ 13 w 15"/>
                      <a:gd name="T7" fmla="*/ 1 h 17"/>
                      <a:gd name="T8" fmla="*/ 13 w 15"/>
                      <a:gd name="T9" fmla="*/ 1 h 17"/>
                      <a:gd name="T10" fmla="*/ 0 w 15"/>
                      <a:gd name="T11" fmla="*/ 16 h 17"/>
                      <a:gd name="T12" fmla="*/ 0 w 15"/>
                      <a:gd name="T13" fmla="*/ 17 h 17"/>
                      <a:gd name="T14" fmla="*/ 2 w 15"/>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2" y="17"/>
                        </a:moveTo>
                        <a:cubicBezTo>
                          <a:pt x="6" y="12"/>
                          <a:pt x="10" y="7"/>
                          <a:pt x="14" y="2"/>
                        </a:cubicBezTo>
                        <a:cubicBezTo>
                          <a:pt x="15" y="1"/>
                          <a:pt x="14" y="1"/>
                          <a:pt x="14" y="1"/>
                        </a:cubicBezTo>
                        <a:cubicBezTo>
                          <a:pt x="14" y="0"/>
                          <a:pt x="13" y="0"/>
                          <a:pt x="13" y="1"/>
                        </a:cubicBezTo>
                        <a:cubicBezTo>
                          <a:pt x="13" y="1"/>
                          <a:pt x="13" y="1"/>
                          <a:pt x="13" y="1"/>
                        </a:cubicBezTo>
                        <a:cubicBezTo>
                          <a:pt x="9" y="6"/>
                          <a:pt x="4" y="11"/>
                          <a:pt x="0" y="16"/>
                        </a:cubicBezTo>
                        <a:cubicBezTo>
                          <a:pt x="0" y="16"/>
                          <a:pt x="0" y="17"/>
                          <a:pt x="0" y="17"/>
                        </a:cubicBezTo>
                        <a:cubicBezTo>
                          <a:pt x="1" y="17"/>
                          <a:pt x="1" y="17"/>
                          <a:pt x="2"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0" name="Rectangle 226"/>
                  <p:cNvSpPr>
                    <a:spLocks noChangeArrowheads="1"/>
                  </p:cNvSpPr>
                  <p:nvPr>
                    <p:custDataLst>
                      <p:tags r:id="rId67"/>
                    </p:custDataLst>
                  </p:nvPr>
                </p:nvSpPr>
                <p:spPr bwMode="auto">
                  <a:xfrm>
                    <a:off x="3478" y="3701"/>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1" name="Freeform 227"/>
                  <p:cNvSpPr/>
                  <p:nvPr>
                    <p:custDataLst>
                      <p:tags r:id="rId68"/>
                    </p:custDataLst>
                  </p:nvPr>
                </p:nvSpPr>
                <p:spPr bwMode="auto">
                  <a:xfrm>
                    <a:off x="3037" y="3480"/>
                    <a:ext cx="389" cy="311"/>
                  </a:xfrm>
                  <a:custGeom>
                    <a:avLst/>
                    <a:gdLst>
                      <a:gd name="T0" fmla="*/ 162 w 164"/>
                      <a:gd name="T1" fmla="*/ 113 h 131"/>
                      <a:gd name="T2" fmla="*/ 16 w 164"/>
                      <a:gd name="T3" fmla="*/ 113 h 131"/>
                      <a:gd name="T4" fmla="*/ 16 w 164"/>
                      <a:gd name="T5" fmla="*/ 1 h 131"/>
                      <a:gd name="T6" fmla="*/ 14 w 164"/>
                      <a:gd name="T7" fmla="*/ 0 h 131"/>
                      <a:gd name="T8" fmla="*/ 12 w 164"/>
                      <a:gd name="T9" fmla="*/ 1 h 131"/>
                      <a:gd name="T10" fmla="*/ 12 w 164"/>
                      <a:gd name="T11" fmla="*/ 14 h 131"/>
                      <a:gd name="T12" fmla="*/ 8 w 164"/>
                      <a:gd name="T13" fmla="*/ 14 h 131"/>
                      <a:gd name="T14" fmla="*/ 6 w 164"/>
                      <a:gd name="T15" fmla="*/ 16 h 131"/>
                      <a:gd name="T16" fmla="*/ 8 w 164"/>
                      <a:gd name="T17" fmla="*/ 17 h 131"/>
                      <a:gd name="T18" fmla="*/ 8 w 164"/>
                      <a:gd name="T19" fmla="*/ 17 h 131"/>
                      <a:gd name="T20" fmla="*/ 12 w 164"/>
                      <a:gd name="T21" fmla="*/ 17 h 131"/>
                      <a:gd name="T22" fmla="*/ 12 w 164"/>
                      <a:gd name="T23" fmla="*/ 29 h 131"/>
                      <a:gd name="T24" fmla="*/ 8 w 164"/>
                      <a:gd name="T25" fmla="*/ 29 h 131"/>
                      <a:gd name="T26" fmla="*/ 6 w 164"/>
                      <a:gd name="T27" fmla="*/ 30 h 131"/>
                      <a:gd name="T28" fmla="*/ 8 w 164"/>
                      <a:gd name="T29" fmla="*/ 32 h 131"/>
                      <a:gd name="T30" fmla="*/ 8 w 164"/>
                      <a:gd name="T31" fmla="*/ 32 h 131"/>
                      <a:gd name="T32" fmla="*/ 12 w 164"/>
                      <a:gd name="T33" fmla="*/ 32 h 131"/>
                      <a:gd name="T34" fmla="*/ 12 w 164"/>
                      <a:gd name="T35" fmla="*/ 44 h 131"/>
                      <a:gd name="T36" fmla="*/ 8 w 164"/>
                      <a:gd name="T37" fmla="*/ 44 h 131"/>
                      <a:gd name="T38" fmla="*/ 6 w 164"/>
                      <a:gd name="T39" fmla="*/ 46 h 131"/>
                      <a:gd name="T40" fmla="*/ 8 w 164"/>
                      <a:gd name="T41" fmla="*/ 48 h 131"/>
                      <a:gd name="T42" fmla="*/ 8 w 164"/>
                      <a:gd name="T43" fmla="*/ 48 h 131"/>
                      <a:gd name="T44" fmla="*/ 12 w 164"/>
                      <a:gd name="T45" fmla="*/ 48 h 131"/>
                      <a:gd name="T46" fmla="*/ 12 w 164"/>
                      <a:gd name="T47" fmla="*/ 62 h 131"/>
                      <a:gd name="T48" fmla="*/ 8 w 164"/>
                      <a:gd name="T49" fmla="*/ 62 h 131"/>
                      <a:gd name="T50" fmla="*/ 6 w 164"/>
                      <a:gd name="T51" fmla="*/ 63 h 131"/>
                      <a:gd name="T52" fmla="*/ 8 w 164"/>
                      <a:gd name="T53" fmla="*/ 65 h 131"/>
                      <a:gd name="T54" fmla="*/ 8 w 164"/>
                      <a:gd name="T55" fmla="*/ 65 h 131"/>
                      <a:gd name="T56" fmla="*/ 12 w 164"/>
                      <a:gd name="T57" fmla="*/ 65 h 131"/>
                      <a:gd name="T58" fmla="*/ 12 w 164"/>
                      <a:gd name="T59" fmla="*/ 78 h 131"/>
                      <a:gd name="T60" fmla="*/ 8 w 164"/>
                      <a:gd name="T61" fmla="*/ 78 h 131"/>
                      <a:gd name="T62" fmla="*/ 6 w 164"/>
                      <a:gd name="T63" fmla="*/ 80 h 131"/>
                      <a:gd name="T64" fmla="*/ 8 w 164"/>
                      <a:gd name="T65" fmla="*/ 82 h 131"/>
                      <a:gd name="T66" fmla="*/ 8 w 164"/>
                      <a:gd name="T67" fmla="*/ 82 h 131"/>
                      <a:gd name="T68" fmla="*/ 12 w 164"/>
                      <a:gd name="T69" fmla="*/ 82 h 131"/>
                      <a:gd name="T70" fmla="*/ 12 w 164"/>
                      <a:gd name="T71" fmla="*/ 96 h 131"/>
                      <a:gd name="T72" fmla="*/ 8 w 164"/>
                      <a:gd name="T73" fmla="*/ 96 h 131"/>
                      <a:gd name="T74" fmla="*/ 6 w 164"/>
                      <a:gd name="T75" fmla="*/ 98 h 131"/>
                      <a:gd name="T76" fmla="*/ 8 w 164"/>
                      <a:gd name="T77" fmla="*/ 99 h 131"/>
                      <a:gd name="T78" fmla="*/ 8 w 164"/>
                      <a:gd name="T79" fmla="*/ 99 h 131"/>
                      <a:gd name="T80" fmla="*/ 12 w 164"/>
                      <a:gd name="T81" fmla="*/ 99 h 131"/>
                      <a:gd name="T82" fmla="*/ 12 w 164"/>
                      <a:gd name="T83" fmla="*/ 113 h 131"/>
                      <a:gd name="T84" fmla="*/ 1 w 164"/>
                      <a:gd name="T85" fmla="*/ 113 h 131"/>
                      <a:gd name="T86" fmla="*/ 0 w 164"/>
                      <a:gd name="T87" fmla="*/ 114 h 131"/>
                      <a:gd name="T88" fmla="*/ 1 w 164"/>
                      <a:gd name="T89" fmla="*/ 116 h 131"/>
                      <a:gd name="T90" fmla="*/ 12 w 164"/>
                      <a:gd name="T91" fmla="*/ 116 h 131"/>
                      <a:gd name="T92" fmla="*/ 12 w 164"/>
                      <a:gd name="T93" fmla="*/ 129 h 131"/>
                      <a:gd name="T94" fmla="*/ 14 w 164"/>
                      <a:gd name="T95" fmla="*/ 131 h 131"/>
                      <a:gd name="T96" fmla="*/ 16 w 164"/>
                      <a:gd name="T97" fmla="*/ 129 h 131"/>
                      <a:gd name="T98" fmla="*/ 16 w 164"/>
                      <a:gd name="T99" fmla="*/ 116 h 131"/>
                      <a:gd name="T100" fmla="*/ 162 w 164"/>
                      <a:gd name="T101" fmla="*/ 116 h 131"/>
                      <a:gd name="T102" fmla="*/ 164 w 164"/>
                      <a:gd name="T103" fmla="*/ 114 h 131"/>
                      <a:gd name="T104" fmla="*/ 162 w 164"/>
                      <a:gd name="T105" fmla="*/ 11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4" h="131">
                        <a:moveTo>
                          <a:pt x="162" y="113"/>
                        </a:moveTo>
                        <a:cubicBezTo>
                          <a:pt x="16" y="113"/>
                          <a:pt x="16" y="113"/>
                          <a:pt x="16" y="113"/>
                        </a:cubicBezTo>
                        <a:cubicBezTo>
                          <a:pt x="16" y="1"/>
                          <a:pt x="16" y="1"/>
                          <a:pt x="16" y="1"/>
                        </a:cubicBezTo>
                        <a:cubicBezTo>
                          <a:pt x="16" y="0"/>
                          <a:pt x="15" y="0"/>
                          <a:pt x="14" y="0"/>
                        </a:cubicBezTo>
                        <a:cubicBezTo>
                          <a:pt x="13" y="0"/>
                          <a:pt x="12" y="0"/>
                          <a:pt x="12" y="1"/>
                        </a:cubicBezTo>
                        <a:cubicBezTo>
                          <a:pt x="12" y="14"/>
                          <a:pt x="12" y="14"/>
                          <a:pt x="12" y="14"/>
                        </a:cubicBezTo>
                        <a:cubicBezTo>
                          <a:pt x="11" y="14"/>
                          <a:pt x="9" y="14"/>
                          <a:pt x="8" y="14"/>
                        </a:cubicBezTo>
                        <a:cubicBezTo>
                          <a:pt x="7" y="14"/>
                          <a:pt x="6" y="15"/>
                          <a:pt x="6" y="16"/>
                        </a:cubicBezTo>
                        <a:cubicBezTo>
                          <a:pt x="6" y="17"/>
                          <a:pt x="7" y="17"/>
                          <a:pt x="8" y="17"/>
                        </a:cubicBezTo>
                        <a:cubicBezTo>
                          <a:pt x="8" y="17"/>
                          <a:pt x="8" y="17"/>
                          <a:pt x="8" y="17"/>
                        </a:cubicBezTo>
                        <a:cubicBezTo>
                          <a:pt x="9" y="17"/>
                          <a:pt x="11" y="17"/>
                          <a:pt x="12" y="17"/>
                        </a:cubicBezTo>
                        <a:cubicBezTo>
                          <a:pt x="12" y="29"/>
                          <a:pt x="12" y="29"/>
                          <a:pt x="12" y="29"/>
                        </a:cubicBezTo>
                        <a:cubicBezTo>
                          <a:pt x="11" y="29"/>
                          <a:pt x="9" y="29"/>
                          <a:pt x="8" y="29"/>
                        </a:cubicBezTo>
                        <a:cubicBezTo>
                          <a:pt x="7" y="29"/>
                          <a:pt x="6" y="29"/>
                          <a:pt x="6" y="30"/>
                        </a:cubicBezTo>
                        <a:cubicBezTo>
                          <a:pt x="6" y="31"/>
                          <a:pt x="7" y="32"/>
                          <a:pt x="8" y="32"/>
                        </a:cubicBezTo>
                        <a:cubicBezTo>
                          <a:pt x="8" y="32"/>
                          <a:pt x="8" y="32"/>
                          <a:pt x="8" y="32"/>
                        </a:cubicBezTo>
                        <a:cubicBezTo>
                          <a:pt x="9" y="32"/>
                          <a:pt x="11" y="32"/>
                          <a:pt x="12" y="32"/>
                        </a:cubicBezTo>
                        <a:cubicBezTo>
                          <a:pt x="12" y="44"/>
                          <a:pt x="12" y="44"/>
                          <a:pt x="12" y="44"/>
                        </a:cubicBezTo>
                        <a:cubicBezTo>
                          <a:pt x="11" y="44"/>
                          <a:pt x="9" y="44"/>
                          <a:pt x="8" y="44"/>
                        </a:cubicBezTo>
                        <a:cubicBezTo>
                          <a:pt x="7" y="44"/>
                          <a:pt x="6" y="45"/>
                          <a:pt x="6" y="46"/>
                        </a:cubicBezTo>
                        <a:cubicBezTo>
                          <a:pt x="6" y="47"/>
                          <a:pt x="7" y="48"/>
                          <a:pt x="8" y="48"/>
                        </a:cubicBezTo>
                        <a:cubicBezTo>
                          <a:pt x="8" y="48"/>
                          <a:pt x="8" y="48"/>
                          <a:pt x="8" y="48"/>
                        </a:cubicBezTo>
                        <a:cubicBezTo>
                          <a:pt x="9" y="48"/>
                          <a:pt x="11" y="48"/>
                          <a:pt x="12" y="48"/>
                        </a:cubicBezTo>
                        <a:cubicBezTo>
                          <a:pt x="12" y="62"/>
                          <a:pt x="12" y="62"/>
                          <a:pt x="12" y="62"/>
                        </a:cubicBezTo>
                        <a:cubicBezTo>
                          <a:pt x="11" y="62"/>
                          <a:pt x="9" y="62"/>
                          <a:pt x="8" y="62"/>
                        </a:cubicBezTo>
                        <a:cubicBezTo>
                          <a:pt x="7" y="62"/>
                          <a:pt x="6" y="62"/>
                          <a:pt x="6" y="63"/>
                        </a:cubicBezTo>
                        <a:cubicBezTo>
                          <a:pt x="6" y="64"/>
                          <a:pt x="7" y="65"/>
                          <a:pt x="8" y="65"/>
                        </a:cubicBezTo>
                        <a:cubicBezTo>
                          <a:pt x="8" y="65"/>
                          <a:pt x="8" y="65"/>
                          <a:pt x="8" y="65"/>
                        </a:cubicBezTo>
                        <a:cubicBezTo>
                          <a:pt x="9" y="65"/>
                          <a:pt x="11" y="65"/>
                          <a:pt x="12" y="65"/>
                        </a:cubicBezTo>
                        <a:cubicBezTo>
                          <a:pt x="12" y="78"/>
                          <a:pt x="12" y="78"/>
                          <a:pt x="12" y="78"/>
                        </a:cubicBezTo>
                        <a:cubicBezTo>
                          <a:pt x="11" y="78"/>
                          <a:pt x="9" y="78"/>
                          <a:pt x="8" y="78"/>
                        </a:cubicBezTo>
                        <a:cubicBezTo>
                          <a:pt x="7" y="78"/>
                          <a:pt x="6" y="79"/>
                          <a:pt x="6" y="80"/>
                        </a:cubicBezTo>
                        <a:cubicBezTo>
                          <a:pt x="6" y="81"/>
                          <a:pt x="7" y="82"/>
                          <a:pt x="8" y="82"/>
                        </a:cubicBezTo>
                        <a:cubicBezTo>
                          <a:pt x="8" y="82"/>
                          <a:pt x="8" y="82"/>
                          <a:pt x="8" y="82"/>
                        </a:cubicBezTo>
                        <a:cubicBezTo>
                          <a:pt x="9" y="82"/>
                          <a:pt x="11" y="82"/>
                          <a:pt x="12" y="82"/>
                        </a:cubicBezTo>
                        <a:cubicBezTo>
                          <a:pt x="12" y="96"/>
                          <a:pt x="12" y="96"/>
                          <a:pt x="12" y="96"/>
                        </a:cubicBezTo>
                        <a:cubicBezTo>
                          <a:pt x="11" y="96"/>
                          <a:pt x="9" y="96"/>
                          <a:pt x="8" y="96"/>
                        </a:cubicBezTo>
                        <a:cubicBezTo>
                          <a:pt x="7" y="96"/>
                          <a:pt x="6" y="97"/>
                          <a:pt x="6" y="98"/>
                        </a:cubicBezTo>
                        <a:cubicBezTo>
                          <a:pt x="6" y="99"/>
                          <a:pt x="7" y="99"/>
                          <a:pt x="8" y="99"/>
                        </a:cubicBezTo>
                        <a:cubicBezTo>
                          <a:pt x="8" y="99"/>
                          <a:pt x="8" y="99"/>
                          <a:pt x="8" y="99"/>
                        </a:cubicBezTo>
                        <a:cubicBezTo>
                          <a:pt x="9" y="99"/>
                          <a:pt x="11" y="99"/>
                          <a:pt x="12" y="99"/>
                        </a:cubicBezTo>
                        <a:cubicBezTo>
                          <a:pt x="12" y="113"/>
                          <a:pt x="12" y="113"/>
                          <a:pt x="12" y="113"/>
                        </a:cubicBezTo>
                        <a:cubicBezTo>
                          <a:pt x="1" y="113"/>
                          <a:pt x="1" y="113"/>
                          <a:pt x="1" y="113"/>
                        </a:cubicBezTo>
                        <a:cubicBezTo>
                          <a:pt x="0" y="113"/>
                          <a:pt x="0" y="113"/>
                          <a:pt x="0" y="114"/>
                        </a:cubicBezTo>
                        <a:cubicBezTo>
                          <a:pt x="0" y="115"/>
                          <a:pt x="0" y="116"/>
                          <a:pt x="1" y="116"/>
                        </a:cubicBezTo>
                        <a:cubicBezTo>
                          <a:pt x="12" y="116"/>
                          <a:pt x="12" y="116"/>
                          <a:pt x="12" y="116"/>
                        </a:cubicBezTo>
                        <a:cubicBezTo>
                          <a:pt x="12" y="129"/>
                          <a:pt x="12" y="129"/>
                          <a:pt x="12" y="129"/>
                        </a:cubicBezTo>
                        <a:cubicBezTo>
                          <a:pt x="12" y="130"/>
                          <a:pt x="13" y="131"/>
                          <a:pt x="14" y="131"/>
                        </a:cubicBezTo>
                        <a:cubicBezTo>
                          <a:pt x="15" y="131"/>
                          <a:pt x="16" y="130"/>
                          <a:pt x="16" y="129"/>
                        </a:cubicBezTo>
                        <a:cubicBezTo>
                          <a:pt x="16" y="116"/>
                          <a:pt x="16" y="116"/>
                          <a:pt x="16" y="116"/>
                        </a:cubicBezTo>
                        <a:cubicBezTo>
                          <a:pt x="162" y="116"/>
                          <a:pt x="162" y="116"/>
                          <a:pt x="162" y="116"/>
                        </a:cubicBezTo>
                        <a:cubicBezTo>
                          <a:pt x="163" y="116"/>
                          <a:pt x="164" y="115"/>
                          <a:pt x="164" y="114"/>
                        </a:cubicBezTo>
                        <a:cubicBezTo>
                          <a:pt x="164" y="113"/>
                          <a:pt x="163" y="113"/>
                          <a:pt x="162"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2" name="Freeform 228"/>
                  <p:cNvSpPr>
                    <a:spLocks noEditPoints="1"/>
                  </p:cNvSpPr>
                  <p:nvPr>
                    <p:custDataLst>
                      <p:tags r:id="rId69"/>
                    </p:custDataLst>
                  </p:nvPr>
                </p:nvSpPr>
                <p:spPr bwMode="auto">
                  <a:xfrm>
                    <a:off x="3179" y="3507"/>
                    <a:ext cx="74" cy="224"/>
                  </a:xfrm>
                  <a:custGeom>
                    <a:avLst/>
                    <a:gdLst>
                      <a:gd name="T0" fmla="*/ 0 w 31"/>
                      <a:gd name="T1" fmla="*/ 92 h 95"/>
                      <a:gd name="T2" fmla="*/ 2 w 31"/>
                      <a:gd name="T3" fmla="*/ 94 h 95"/>
                      <a:gd name="T4" fmla="*/ 17 w 31"/>
                      <a:gd name="T5" fmla="*/ 95 h 95"/>
                      <a:gd name="T6" fmla="*/ 19 w 31"/>
                      <a:gd name="T7" fmla="*/ 95 h 95"/>
                      <a:gd name="T8" fmla="*/ 30 w 31"/>
                      <a:gd name="T9" fmla="*/ 88 h 95"/>
                      <a:gd name="T10" fmla="*/ 30 w 31"/>
                      <a:gd name="T11" fmla="*/ 88 h 95"/>
                      <a:gd name="T12" fmla="*/ 30 w 31"/>
                      <a:gd name="T13" fmla="*/ 7 h 95"/>
                      <a:gd name="T14" fmla="*/ 30 w 31"/>
                      <a:gd name="T15" fmla="*/ 2 h 95"/>
                      <a:gd name="T16" fmla="*/ 30 w 31"/>
                      <a:gd name="T17" fmla="*/ 2 h 95"/>
                      <a:gd name="T18" fmla="*/ 30 w 31"/>
                      <a:gd name="T19" fmla="*/ 1 h 95"/>
                      <a:gd name="T20" fmla="*/ 30 w 31"/>
                      <a:gd name="T21" fmla="*/ 1 h 95"/>
                      <a:gd name="T22" fmla="*/ 28 w 31"/>
                      <a:gd name="T23" fmla="*/ 0 h 95"/>
                      <a:gd name="T24" fmla="*/ 12 w 31"/>
                      <a:gd name="T25" fmla="*/ 0 h 95"/>
                      <a:gd name="T26" fmla="*/ 8 w 31"/>
                      <a:gd name="T27" fmla="*/ 3 h 95"/>
                      <a:gd name="T28" fmla="*/ 0 w 31"/>
                      <a:gd name="T29" fmla="*/ 10 h 95"/>
                      <a:gd name="T30" fmla="*/ 0 w 31"/>
                      <a:gd name="T31" fmla="*/ 10 h 95"/>
                      <a:gd name="T32" fmla="*/ 0 w 31"/>
                      <a:gd name="T33" fmla="*/ 11 h 95"/>
                      <a:gd name="T34" fmla="*/ 0 w 31"/>
                      <a:gd name="T35" fmla="*/ 11 h 95"/>
                      <a:gd name="T36" fmla="*/ 27 w 31"/>
                      <a:gd name="T37" fmla="*/ 50 h 95"/>
                      <a:gd name="T38" fmla="*/ 20 w 31"/>
                      <a:gd name="T39" fmla="*/ 52 h 95"/>
                      <a:gd name="T40" fmla="*/ 27 w 31"/>
                      <a:gd name="T41" fmla="*/ 50 h 95"/>
                      <a:gd name="T42" fmla="*/ 26 w 31"/>
                      <a:gd name="T43" fmla="*/ 68 h 95"/>
                      <a:gd name="T44" fmla="*/ 20 w 31"/>
                      <a:gd name="T45" fmla="*/ 77 h 95"/>
                      <a:gd name="T46" fmla="*/ 27 w 31"/>
                      <a:gd name="T47" fmla="*/ 61 h 95"/>
                      <a:gd name="T48" fmla="*/ 20 w 31"/>
                      <a:gd name="T49" fmla="*/ 42 h 95"/>
                      <a:gd name="T50" fmla="*/ 27 w 31"/>
                      <a:gd name="T51" fmla="*/ 39 h 95"/>
                      <a:gd name="T52" fmla="*/ 26 w 31"/>
                      <a:gd name="T53" fmla="*/ 39 h 95"/>
                      <a:gd name="T54" fmla="*/ 20 w 31"/>
                      <a:gd name="T55" fmla="*/ 42 h 95"/>
                      <a:gd name="T56" fmla="*/ 26 w 31"/>
                      <a:gd name="T57" fmla="*/ 32 h 95"/>
                      <a:gd name="T58" fmla="*/ 20 w 31"/>
                      <a:gd name="T59" fmla="*/ 39 h 95"/>
                      <a:gd name="T60" fmla="*/ 20 w 31"/>
                      <a:gd name="T61" fmla="*/ 37 h 95"/>
                      <a:gd name="T62" fmla="*/ 20 w 31"/>
                      <a:gd name="T63" fmla="*/ 36 h 95"/>
                      <a:gd name="T64" fmla="*/ 27 w 31"/>
                      <a:gd name="T65" fmla="*/ 32 h 95"/>
                      <a:gd name="T66" fmla="*/ 20 w 31"/>
                      <a:gd name="T67" fmla="*/ 79 h 95"/>
                      <a:gd name="T68" fmla="*/ 27 w 31"/>
                      <a:gd name="T69" fmla="*/ 75 h 95"/>
                      <a:gd name="T70" fmla="*/ 20 w 31"/>
                      <a:gd name="T71" fmla="*/ 80 h 95"/>
                      <a:gd name="T72" fmla="*/ 26 w 31"/>
                      <a:gd name="T73" fmla="*/ 59 h 95"/>
                      <a:gd name="T74" fmla="*/ 20 w 31"/>
                      <a:gd name="T75" fmla="*/ 68 h 95"/>
                      <a:gd name="T76" fmla="*/ 20 w 31"/>
                      <a:gd name="T77" fmla="*/ 64 h 95"/>
                      <a:gd name="T78" fmla="*/ 27 w 31"/>
                      <a:gd name="T79" fmla="*/ 58 h 95"/>
                      <a:gd name="T80" fmla="*/ 20 w 31"/>
                      <a:gd name="T81" fmla="*/ 33 h 95"/>
                      <a:gd name="T82" fmla="*/ 27 w 31"/>
                      <a:gd name="T83" fmla="*/ 13 h 95"/>
                      <a:gd name="T84" fmla="*/ 20 w 31"/>
                      <a:gd name="T85" fmla="*/ 88 h 95"/>
                      <a:gd name="T86" fmla="*/ 27 w 31"/>
                      <a:gd name="T87" fmla="*/ 81 h 95"/>
                      <a:gd name="T88" fmla="*/ 26 w 31"/>
                      <a:gd name="T89" fmla="*/ 83 h 95"/>
                      <a:gd name="T90" fmla="*/ 20 w 31"/>
                      <a:gd name="T91" fmla="*/ 90 h 95"/>
                      <a:gd name="T92" fmla="*/ 27 w 31"/>
                      <a:gd name="T93" fmla="*/ 85 h 95"/>
                      <a:gd name="T94" fmla="*/ 26 w 31"/>
                      <a:gd name="T95" fmla="*/ 87 h 95"/>
                      <a:gd name="T96" fmla="*/ 27 w 31"/>
                      <a:gd name="T97" fmla="*/ 10 h 95"/>
                      <a:gd name="T98" fmla="*/ 26 w 31"/>
                      <a:gd name="T99" fmla="*/ 10 h 95"/>
                      <a:gd name="T100" fmla="*/ 19 w 31"/>
                      <a:gd name="T101" fmla="*/ 13 h 95"/>
                      <a:gd name="T102" fmla="*/ 27 w 31"/>
                      <a:gd name="T103" fmla="*/ 6 h 95"/>
                      <a:gd name="T104" fmla="*/ 27 w 31"/>
                      <a:gd name="T105" fmla="*/ 10 h 95"/>
                      <a:gd name="T106" fmla="*/ 16 w 31"/>
                      <a:gd name="T107" fmla="*/ 36 h 95"/>
                      <a:gd name="T108" fmla="*/ 16 w 31"/>
                      <a:gd name="T109" fmla="*/ 91 h 95"/>
                      <a:gd name="T110" fmla="*/ 3 w 31"/>
                      <a:gd name="T111" fmla="*/ 57 h 95"/>
                      <a:gd name="T112" fmla="*/ 12 w 31"/>
                      <a:gd name="T113" fmla="*/ 13 h 95"/>
                      <a:gd name="T114" fmla="*/ 13 w 31"/>
                      <a:gd name="T115" fmla="*/ 3 h 95"/>
                      <a:gd name="T116" fmla="*/ 24 w 31"/>
                      <a:gd name="T117" fmla="*/ 3 h 95"/>
                      <a:gd name="T118" fmla="*/ 6 w 31"/>
                      <a:gd name="T119" fmla="*/ 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 h="95">
                        <a:moveTo>
                          <a:pt x="0" y="57"/>
                        </a:moveTo>
                        <a:cubicBezTo>
                          <a:pt x="0" y="70"/>
                          <a:pt x="0" y="84"/>
                          <a:pt x="0" y="92"/>
                        </a:cubicBezTo>
                        <a:cubicBezTo>
                          <a:pt x="0" y="93"/>
                          <a:pt x="0" y="93"/>
                          <a:pt x="0" y="93"/>
                        </a:cubicBezTo>
                        <a:cubicBezTo>
                          <a:pt x="0" y="94"/>
                          <a:pt x="1" y="94"/>
                          <a:pt x="2" y="94"/>
                        </a:cubicBezTo>
                        <a:cubicBezTo>
                          <a:pt x="2" y="94"/>
                          <a:pt x="2" y="94"/>
                          <a:pt x="2" y="94"/>
                        </a:cubicBezTo>
                        <a:cubicBezTo>
                          <a:pt x="8" y="94"/>
                          <a:pt x="11" y="95"/>
                          <a:pt x="17" y="95"/>
                        </a:cubicBezTo>
                        <a:cubicBezTo>
                          <a:pt x="18" y="95"/>
                          <a:pt x="18" y="95"/>
                          <a:pt x="19" y="95"/>
                        </a:cubicBezTo>
                        <a:cubicBezTo>
                          <a:pt x="19" y="95"/>
                          <a:pt x="19" y="95"/>
                          <a:pt x="19" y="95"/>
                        </a:cubicBezTo>
                        <a:cubicBezTo>
                          <a:pt x="23" y="93"/>
                          <a:pt x="26" y="91"/>
                          <a:pt x="30" y="89"/>
                        </a:cubicBezTo>
                        <a:cubicBezTo>
                          <a:pt x="30" y="88"/>
                          <a:pt x="30" y="88"/>
                          <a:pt x="30" y="88"/>
                        </a:cubicBezTo>
                        <a:cubicBezTo>
                          <a:pt x="30" y="88"/>
                          <a:pt x="30" y="88"/>
                          <a:pt x="30" y="88"/>
                        </a:cubicBezTo>
                        <a:cubicBezTo>
                          <a:pt x="30" y="88"/>
                          <a:pt x="30" y="88"/>
                          <a:pt x="30" y="88"/>
                        </a:cubicBezTo>
                        <a:cubicBezTo>
                          <a:pt x="30" y="88"/>
                          <a:pt x="31" y="87"/>
                          <a:pt x="31" y="87"/>
                        </a:cubicBezTo>
                        <a:cubicBezTo>
                          <a:pt x="30" y="72"/>
                          <a:pt x="30" y="23"/>
                          <a:pt x="30" y="7"/>
                        </a:cubicBezTo>
                        <a:cubicBezTo>
                          <a:pt x="30" y="5"/>
                          <a:pt x="30" y="4"/>
                          <a:pt x="30" y="3"/>
                        </a:cubicBezTo>
                        <a:cubicBezTo>
                          <a:pt x="30" y="3"/>
                          <a:pt x="30" y="2"/>
                          <a:pt x="30" y="2"/>
                        </a:cubicBezTo>
                        <a:cubicBezTo>
                          <a:pt x="30" y="2"/>
                          <a:pt x="30" y="2"/>
                          <a:pt x="30" y="2"/>
                        </a:cubicBezTo>
                        <a:cubicBezTo>
                          <a:pt x="30" y="2"/>
                          <a:pt x="30" y="2"/>
                          <a:pt x="30" y="2"/>
                        </a:cubicBezTo>
                        <a:cubicBezTo>
                          <a:pt x="30" y="2"/>
                          <a:pt x="30" y="2"/>
                          <a:pt x="30" y="2"/>
                        </a:cubicBezTo>
                        <a:cubicBezTo>
                          <a:pt x="30" y="2"/>
                          <a:pt x="30" y="1"/>
                          <a:pt x="30" y="1"/>
                        </a:cubicBezTo>
                        <a:cubicBezTo>
                          <a:pt x="30" y="1"/>
                          <a:pt x="30" y="1"/>
                          <a:pt x="30" y="1"/>
                        </a:cubicBezTo>
                        <a:cubicBezTo>
                          <a:pt x="30" y="1"/>
                          <a:pt x="30" y="1"/>
                          <a:pt x="30" y="1"/>
                        </a:cubicBezTo>
                        <a:cubicBezTo>
                          <a:pt x="30" y="1"/>
                          <a:pt x="30" y="1"/>
                          <a:pt x="30" y="0"/>
                        </a:cubicBezTo>
                        <a:cubicBezTo>
                          <a:pt x="29" y="0"/>
                          <a:pt x="29" y="0"/>
                          <a:pt x="28" y="0"/>
                        </a:cubicBezTo>
                        <a:cubicBezTo>
                          <a:pt x="27" y="0"/>
                          <a:pt x="24" y="0"/>
                          <a:pt x="22" y="0"/>
                        </a:cubicBezTo>
                        <a:cubicBezTo>
                          <a:pt x="17" y="0"/>
                          <a:pt x="12" y="0"/>
                          <a:pt x="12" y="0"/>
                        </a:cubicBezTo>
                        <a:cubicBezTo>
                          <a:pt x="12" y="0"/>
                          <a:pt x="11" y="0"/>
                          <a:pt x="11" y="0"/>
                        </a:cubicBezTo>
                        <a:cubicBezTo>
                          <a:pt x="11" y="0"/>
                          <a:pt x="10" y="1"/>
                          <a:pt x="8" y="3"/>
                        </a:cubicBezTo>
                        <a:cubicBezTo>
                          <a:pt x="6" y="5"/>
                          <a:pt x="3" y="7"/>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1"/>
                        </a:cubicBezTo>
                        <a:cubicBezTo>
                          <a:pt x="0" y="11"/>
                          <a:pt x="0" y="11"/>
                          <a:pt x="0" y="11"/>
                        </a:cubicBezTo>
                        <a:cubicBezTo>
                          <a:pt x="0" y="11"/>
                          <a:pt x="0" y="11"/>
                          <a:pt x="0" y="11"/>
                        </a:cubicBezTo>
                        <a:cubicBezTo>
                          <a:pt x="0" y="19"/>
                          <a:pt x="0" y="38"/>
                          <a:pt x="0" y="57"/>
                        </a:cubicBezTo>
                        <a:close/>
                        <a:moveTo>
                          <a:pt x="27" y="50"/>
                        </a:moveTo>
                        <a:cubicBezTo>
                          <a:pt x="24" y="53"/>
                          <a:pt x="22" y="57"/>
                          <a:pt x="20" y="60"/>
                        </a:cubicBezTo>
                        <a:cubicBezTo>
                          <a:pt x="20" y="58"/>
                          <a:pt x="20" y="55"/>
                          <a:pt x="20" y="52"/>
                        </a:cubicBezTo>
                        <a:cubicBezTo>
                          <a:pt x="22" y="48"/>
                          <a:pt x="24" y="45"/>
                          <a:pt x="27" y="41"/>
                        </a:cubicBezTo>
                        <a:cubicBezTo>
                          <a:pt x="27" y="44"/>
                          <a:pt x="27" y="47"/>
                          <a:pt x="27" y="50"/>
                        </a:cubicBezTo>
                        <a:close/>
                        <a:moveTo>
                          <a:pt x="27" y="67"/>
                        </a:moveTo>
                        <a:cubicBezTo>
                          <a:pt x="27" y="67"/>
                          <a:pt x="26" y="67"/>
                          <a:pt x="26" y="68"/>
                        </a:cubicBezTo>
                        <a:cubicBezTo>
                          <a:pt x="26" y="68"/>
                          <a:pt x="26" y="68"/>
                          <a:pt x="26" y="68"/>
                        </a:cubicBezTo>
                        <a:cubicBezTo>
                          <a:pt x="24" y="71"/>
                          <a:pt x="22" y="74"/>
                          <a:pt x="20" y="77"/>
                        </a:cubicBezTo>
                        <a:cubicBezTo>
                          <a:pt x="20" y="75"/>
                          <a:pt x="20" y="73"/>
                          <a:pt x="20" y="71"/>
                        </a:cubicBezTo>
                        <a:cubicBezTo>
                          <a:pt x="22" y="68"/>
                          <a:pt x="24" y="64"/>
                          <a:pt x="27" y="61"/>
                        </a:cubicBezTo>
                        <a:cubicBezTo>
                          <a:pt x="27" y="63"/>
                          <a:pt x="27" y="65"/>
                          <a:pt x="27" y="67"/>
                        </a:cubicBezTo>
                        <a:close/>
                        <a:moveTo>
                          <a:pt x="20" y="42"/>
                        </a:moveTo>
                        <a:cubicBezTo>
                          <a:pt x="22" y="39"/>
                          <a:pt x="24" y="37"/>
                          <a:pt x="27" y="34"/>
                        </a:cubicBezTo>
                        <a:cubicBezTo>
                          <a:pt x="27" y="35"/>
                          <a:pt x="27" y="37"/>
                          <a:pt x="27" y="39"/>
                        </a:cubicBezTo>
                        <a:cubicBezTo>
                          <a:pt x="27" y="39"/>
                          <a:pt x="26" y="39"/>
                          <a:pt x="26" y="39"/>
                        </a:cubicBezTo>
                        <a:cubicBezTo>
                          <a:pt x="26" y="39"/>
                          <a:pt x="26" y="39"/>
                          <a:pt x="26" y="39"/>
                        </a:cubicBezTo>
                        <a:cubicBezTo>
                          <a:pt x="24" y="42"/>
                          <a:pt x="22" y="45"/>
                          <a:pt x="20" y="48"/>
                        </a:cubicBezTo>
                        <a:cubicBezTo>
                          <a:pt x="20" y="46"/>
                          <a:pt x="20" y="44"/>
                          <a:pt x="20" y="42"/>
                        </a:cubicBezTo>
                        <a:close/>
                        <a:moveTo>
                          <a:pt x="27" y="32"/>
                        </a:moveTo>
                        <a:cubicBezTo>
                          <a:pt x="26" y="31"/>
                          <a:pt x="26" y="32"/>
                          <a:pt x="26" y="32"/>
                        </a:cubicBezTo>
                        <a:cubicBezTo>
                          <a:pt x="26" y="32"/>
                          <a:pt x="26" y="32"/>
                          <a:pt x="26" y="32"/>
                        </a:cubicBezTo>
                        <a:cubicBezTo>
                          <a:pt x="24" y="34"/>
                          <a:pt x="22" y="37"/>
                          <a:pt x="20" y="39"/>
                        </a:cubicBezTo>
                        <a:cubicBezTo>
                          <a:pt x="20" y="39"/>
                          <a:pt x="20" y="38"/>
                          <a:pt x="20" y="37"/>
                        </a:cubicBezTo>
                        <a:cubicBezTo>
                          <a:pt x="20" y="37"/>
                          <a:pt x="20" y="37"/>
                          <a:pt x="20" y="37"/>
                        </a:cubicBezTo>
                        <a:cubicBezTo>
                          <a:pt x="20" y="37"/>
                          <a:pt x="20" y="36"/>
                          <a:pt x="20" y="36"/>
                        </a:cubicBezTo>
                        <a:cubicBezTo>
                          <a:pt x="20" y="36"/>
                          <a:pt x="20" y="36"/>
                          <a:pt x="20" y="36"/>
                        </a:cubicBezTo>
                        <a:cubicBezTo>
                          <a:pt x="22" y="32"/>
                          <a:pt x="24" y="29"/>
                          <a:pt x="27" y="26"/>
                        </a:cubicBezTo>
                        <a:cubicBezTo>
                          <a:pt x="27" y="28"/>
                          <a:pt x="27" y="30"/>
                          <a:pt x="27" y="32"/>
                        </a:cubicBezTo>
                        <a:close/>
                        <a:moveTo>
                          <a:pt x="20" y="80"/>
                        </a:moveTo>
                        <a:cubicBezTo>
                          <a:pt x="20" y="80"/>
                          <a:pt x="20" y="80"/>
                          <a:pt x="20" y="79"/>
                        </a:cubicBezTo>
                        <a:cubicBezTo>
                          <a:pt x="22" y="76"/>
                          <a:pt x="24" y="73"/>
                          <a:pt x="27" y="70"/>
                        </a:cubicBezTo>
                        <a:cubicBezTo>
                          <a:pt x="27" y="72"/>
                          <a:pt x="27" y="73"/>
                          <a:pt x="27" y="75"/>
                        </a:cubicBezTo>
                        <a:cubicBezTo>
                          <a:pt x="24" y="78"/>
                          <a:pt x="22" y="81"/>
                          <a:pt x="20" y="84"/>
                        </a:cubicBezTo>
                        <a:cubicBezTo>
                          <a:pt x="20" y="83"/>
                          <a:pt x="20" y="81"/>
                          <a:pt x="20" y="80"/>
                        </a:cubicBezTo>
                        <a:close/>
                        <a:moveTo>
                          <a:pt x="27" y="58"/>
                        </a:moveTo>
                        <a:cubicBezTo>
                          <a:pt x="26" y="58"/>
                          <a:pt x="26" y="59"/>
                          <a:pt x="26" y="59"/>
                        </a:cubicBezTo>
                        <a:cubicBezTo>
                          <a:pt x="26" y="59"/>
                          <a:pt x="26" y="59"/>
                          <a:pt x="26" y="59"/>
                        </a:cubicBezTo>
                        <a:cubicBezTo>
                          <a:pt x="24" y="62"/>
                          <a:pt x="22" y="65"/>
                          <a:pt x="20" y="68"/>
                        </a:cubicBezTo>
                        <a:cubicBezTo>
                          <a:pt x="20" y="66"/>
                          <a:pt x="20" y="65"/>
                          <a:pt x="20" y="64"/>
                        </a:cubicBezTo>
                        <a:cubicBezTo>
                          <a:pt x="20" y="64"/>
                          <a:pt x="20" y="64"/>
                          <a:pt x="20" y="64"/>
                        </a:cubicBezTo>
                        <a:cubicBezTo>
                          <a:pt x="22" y="60"/>
                          <a:pt x="24" y="56"/>
                          <a:pt x="27" y="53"/>
                        </a:cubicBezTo>
                        <a:cubicBezTo>
                          <a:pt x="27" y="55"/>
                          <a:pt x="27" y="57"/>
                          <a:pt x="27" y="58"/>
                        </a:cubicBezTo>
                        <a:close/>
                        <a:moveTo>
                          <a:pt x="27" y="22"/>
                        </a:moveTo>
                        <a:cubicBezTo>
                          <a:pt x="24" y="26"/>
                          <a:pt x="22" y="29"/>
                          <a:pt x="20" y="33"/>
                        </a:cubicBezTo>
                        <a:cubicBezTo>
                          <a:pt x="20" y="30"/>
                          <a:pt x="20" y="27"/>
                          <a:pt x="20" y="24"/>
                        </a:cubicBezTo>
                        <a:cubicBezTo>
                          <a:pt x="22" y="21"/>
                          <a:pt x="24" y="17"/>
                          <a:pt x="27" y="13"/>
                        </a:cubicBezTo>
                        <a:cubicBezTo>
                          <a:pt x="27" y="15"/>
                          <a:pt x="27" y="19"/>
                          <a:pt x="27" y="22"/>
                        </a:cubicBezTo>
                        <a:close/>
                        <a:moveTo>
                          <a:pt x="20" y="88"/>
                        </a:moveTo>
                        <a:cubicBezTo>
                          <a:pt x="22" y="84"/>
                          <a:pt x="24" y="81"/>
                          <a:pt x="27" y="78"/>
                        </a:cubicBezTo>
                        <a:cubicBezTo>
                          <a:pt x="27" y="79"/>
                          <a:pt x="27" y="80"/>
                          <a:pt x="27" y="81"/>
                        </a:cubicBezTo>
                        <a:cubicBezTo>
                          <a:pt x="27" y="82"/>
                          <a:pt x="27" y="82"/>
                          <a:pt x="26" y="82"/>
                        </a:cubicBezTo>
                        <a:cubicBezTo>
                          <a:pt x="26" y="82"/>
                          <a:pt x="26" y="83"/>
                          <a:pt x="26" y="83"/>
                        </a:cubicBezTo>
                        <a:cubicBezTo>
                          <a:pt x="25" y="85"/>
                          <a:pt x="24" y="87"/>
                          <a:pt x="22" y="89"/>
                        </a:cubicBezTo>
                        <a:cubicBezTo>
                          <a:pt x="22" y="89"/>
                          <a:pt x="21" y="90"/>
                          <a:pt x="20" y="90"/>
                        </a:cubicBezTo>
                        <a:cubicBezTo>
                          <a:pt x="20" y="89"/>
                          <a:pt x="20" y="89"/>
                          <a:pt x="20" y="88"/>
                        </a:cubicBezTo>
                        <a:close/>
                        <a:moveTo>
                          <a:pt x="27" y="85"/>
                        </a:moveTo>
                        <a:cubicBezTo>
                          <a:pt x="27" y="85"/>
                          <a:pt x="27" y="86"/>
                          <a:pt x="27" y="86"/>
                        </a:cubicBezTo>
                        <a:cubicBezTo>
                          <a:pt x="27" y="86"/>
                          <a:pt x="26" y="86"/>
                          <a:pt x="26" y="87"/>
                        </a:cubicBezTo>
                        <a:cubicBezTo>
                          <a:pt x="26" y="86"/>
                          <a:pt x="27" y="85"/>
                          <a:pt x="27" y="85"/>
                        </a:cubicBezTo>
                        <a:close/>
                        <a:moveTo>
                          <a:pt x="27" y="10"/>
                        </a:moveTo>
                        <a:cubicBezTo>
                          <a:pt x="26" y="10"/>
                          <a:pt x="26" y="10"/>
                          <a:pt x="26" y="10"/>
                        </a:cubicBezTo>
                        <a:cubicBezTo>
                          <a:pt x="26" y="10"/>
                          <a:pt x="26" y="10"/>
                          <a:pt x="26" y="10"/>
                        </a:cubicBezTo>
                        <a:cubicBezTo>
                          <a:pt x="24" y="14"/>
                          <a:pt x="22" y="17"/>
                          <a:pt x="20" y="21"/>
                        </a:cubicBezTo>
                        <a:cubicBezTo>
                          <a:pt x="19" y="17"/>
                          <a:pt x="19" y="14"/>
                          <a:pt x="19" y="13"/>
                        </a:cubicBezTo>
                        <a:cubicBezTo>
                          <a:pt x="19" y="13"/>
                          <a:pt x="19" y="13"/>
                          <a:pt x="19" y="13"/>
                        </a:cubicBezTo>
                        <a:cubicBezTo>
                          <a:pt x="22" y="10"/>
                          <a:pt x="24" y="8"/>
                          <a:pt x="27" y="6"/>
                        </a:cubicBezTo>
                        <a:cubicBezTo>
                          <a:pt x="27" y="6"/>
                          <a:pt x="27" y="6"/>
                          <a:pt x="27" y="7"/>
                        </a:cubicBezTo>
                        <a:cubicBezTo>
                          <a:pt x="27" y="8"/>
                          <a:pt x="27" y="9"/>
                          <a:pt x="27" y="10"/>
                        </a:cubicBezTo>
                        <a:close/>
                        <a:moveTo>
                          <a:pt x="16" y="13"/>
                        </a:moveTo>
                        <a:cubicBezTo>
                          <a:pt x="16" y="17"/>
                          <a:pt x="16" y="25"/>
                          <a:pt x="16" y="36"/>
                        </a:cubicBezTo>
                        <a:cubicBezTo>
                          <a:pt x="16" y="49"/>
                          <a:pt x="16" y="66"/>
                          <a:pt x="16" y="79"/>
                        </a:cubicBezTo>
                        <a:cubicBezTo>
                          <a:pt x="16" y="84"/>
                          <a:pt x="16" y="88"/>
                          <a:pt x="16" y="91"/>
                        </a:cubicBezTo>
                        <a:cubicBezTo>
                          <a:pt x="11" y="91"/>
                          <a:pt x="8" y="91"/>
                          <a:pt x="3" y="91"/>
                        </a:cubicBezTo>
                        <a:cubicBezTo>
                          <a:pt x="3" y="82"/>
                          <a:pt x="3" y="70"/>
                          <a:pt x="3" y="57"/>
                        </a:cubicBezTo>
                        <a:cubicBezTo>
                          <a:pt x="3" y="40"/>
                          <a:pt x="3" y="22"/>
                          <a:pt x="3" y="13"/>
                        </a:cubicBezTo>
                        <a:cubicBezTo>
                          <a:pt x="6" y="13"/>
                          <a:pt x="9" y="13"/>
                          <a:pt x="12" y="13"/>
                        </a:cubicBezTo>
                        <a:cubicBezTo>
                          <a:pt x="13" y="13"/>
                          <a:pt x="15" y="13"/>
                          <a:pt x="16" y="13"/>
                        </a:cubicBezTo>
                        <a:close/>
                        <a:moveTo>
                          <a:pt x="13" y="3"/>
                        </a:moveTo>
                        <a:cubicBezTo>
                          <a:pt x="14" y="3"/>
                          <a:pt x="18" y="3"/>
                          <a:pt x="22" y="3"/>
                        </a:cubicBezTo>
                        <a:cubicBezTo>
                          <a:pt x="23" y="3"/>
                          <a:pt x="23" y="3"/>
                          <a:pt x="24" y="3"/>
                        </a:cubicBezTo>
                        <a:cubicBezTo>
                          <a:pt x="22" y="5"/>
                          <a:pt x="20" y="7"/>
                          <a:pt x="17" y="10"/>
                        </a:cubicBezTo>
                        <a:cubicBezTo>
                          <a:pt x="16" y="10"/>
                          <a:pt x="11" y="9"/>
                          <a:pt x="6" y="9"/>
                        </a:cubicBezTo>
                        <a:cubicBezTo>
                          <a:pt x="10" y="6"/>
                          <a:pt x="12" y="4"/>
                          <a:pt x="1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3" name="Freeform 229"/>
                  <p:cNvSpPr>
                    <a:spLocks noEditPoints="1"/>
                  </p:cNvSpPr>
                  <p:nvPr>
                    <p:custDataLst>
                      <p:tags r:id="rId70"/>
                    </p:custDataLst>
                  </p:nvPr>
                </p:nvSpPr>
                <p:spPr bwMode="auto">
                  <a:xfrm>
                    <a:off x="3260" y="3440"/>
                    <a:ext cx="73" cy="291"/>
                  </a:xfrm>
                  <a:custGeom>
                    <a:avLst/>
                    <a:gdLst>
                      <a:gd name="T0" fmla="*/ 0 w 31"/>
                      <a:gd name="T1" fmla="*/ 120 h 123"/>
                      <a:gd name="T2" fmla="*/ 2 w 31"/>
                      <a:gd name="T3" fmla="*/ 122 h 123"/>
                      <a:gd name="T4" fmla="*/ 17 w 31"/>
                      <a:gd name="T5" fmla="*/ 123 h 123"/>
                      <a:gd name="T6" fmla="*/ 19 w 31"/>
                      <a:gd name="T7" fmla="*/ 123 h 123"/>
                      <a:gd name="T8" fmla="*/ 30 w 31"/>
                      <a:gd name="T9" fmla="*/ 116 h 123"/>
                      <a:gd name="T10" fmla="*/ 30 w 31"/>
                      <a:gd name="T11" fmla="*/ 116 h 123"/>
                      <a:gd name="T12" fmla="*/ 30 w 31"/>
                      <a:gd name="T13" fmla="*/ 52 h 123"/>
                      <a:gd name="T14" fmla="*/ 30 w 31"/>
                      <a:gd name="T15" fmla="*/ 2 h 123"/>
                      <a:gd name="T16" fmla="*/ 28 w 31"/>
                      <a:gd name="T17" fmla="*/ 0 h 123"/>
                      <a:gd name="T18" fmla="*/ 12 w 31"/>
                      <a:gd name="T19" fmla="*/ 0 h 123"/>
                      <a:gd name="T20" fmla="*/ 8 w 31"/>
                      <a:gd name="T21" fmla="*/ 4 h 123"/>
                      <a:gd name="T22" fmla="*/ 0 w 31"/>
                      <a:gd name="T23" fmla="*/ 10 h 123"/>
                      <a:gd name="T24" fmla="*/ 0 w 31"/>
                      <a:gd name="T25" fmla="*/ 11 h 123"/>
                      <a:gd name="T26" fmla="*/ 0 w 31"/>
                      <a:gd name="T27" fmla="*/ 11 h 123"/>
                      <a:gd name="T28" fmla="*/ 0 w 31"/>
                      <a:gd name="T29" fmla="*/ 12 h 123"/>
                      <a:gd name="T30" fmla="*/ 27 w 31"/>
                      <a:gd name="T31" fmla="*/ 46 h 123"/>
                      <a:gd name="T32" fmla="*/ 20 w 31"/>
                      <a:gd name="T33" fmla="*/ 51 h 123"/>
                      <a:gd name="T34" fmla="*/ 27 w 31"/>
                      <a:gd name="T35" fmla="*/ 46 h 123"/>
                      <a:gd name="T36" fmla="*/ 27 w 31"/>
                      <a:gd name="T37" fmla="*/ 59 h 123"/>
                      <a:gd name="T38" fmla="*/ 20 w 31"/>
                      <a:gd name="T39" fmla="*/ 77 h 123"/>
                      <a:gd name="T40" fmla="*/ 27 w 31"/>
                      <a:gd name="T41" fmla="*/ 56 h 123"/>
                      <a:gd name="T42" fmla="*/ 20 w 31"/>
                      <a:gd name="T43" fmla="*/ 60 h 123"/>
                      <a:gd name="T44" fmla="*/ 21 w 31"/>
                      <a:gd name="T45" fmla="*/ 59 h 123"/>
                      <a:gd name="T46" fmla="*/ 27 w 31"/>
                      <a:gd name="T47" fmla="*/ 49 h 123"/>
                      <a:gd name="T48" fmla="*/ 27 w 31"/>
                      <a:gd name="T49" fmla="*/ 35 h 123"/>
                      <a:gd name="T50" fmla="*/ 20 w 31"/>
                      <a:gd name="T51" fmla="*/ 37 h 123"/>
                      <a:gd name="T52" fmla="*/ 27 w 31"/>
                      <a:gd name="T53" fmla="*/ 28 h 123"/>
                      <a:gd name="T54" fmla="*/ 27 w 31"/>
                      <a:gd name="T55" fmla="*/ 92 h 123"/>
                      <a:gd name="T56" fmla="*/ 20 w 31"/>
                      <a:gd name="T57" fmla="*/ 96 h 123"/>
                      <a:gd name="T58" fmla="*/ 27 w 31"/>
                      <a:gd name="T59" fmla="*/ 92 h 123"/>
                      <a:gd name="T60" fmla="*/ 27 w 31"/>
                      <a:gd name="T61" fmla="*/ 95 h 123"/>
                      <a:gd name="T62" fmla="*/ 20 w 31"/>
                      <a:gd name="T63" fmla="*/ 108 h 123"/>
                      <a:gd name="T64" fmla="*/ 20 w 31"/>
                      <a:gd name="T65" fmla="*/ 104 h 123"/>
                      <a:gd name="T66" fmla="*/ 26 w 31"/>
                      <a:gd name="T67" fmla="*/ 84 h 123"/>
                      <a:gd name="T68" fmla="*/ 20 w 31"/>
                      <a:gd name="T69" fmla="*/ 93 h 123"/>
                      <a:gd name="T70" fmla="*/ 27 w 31"/>
                      <a:gd name="T71" fmla="*/ 78 h 123"/>
                      <a:gd name="T72" fmla="*/ 20 w 31"/>
                      <a:gd name="T73" fmla="*/ 110 h 123"/>
                      <a:gd name="T74" fmla="*/ 27 w 31"/>
                      <a:gd name="T75" fmla="*/ 101 h 123"/>
                      <a:gd name="T76" fmla="*/ 20 w 31"/>
                      <a:gd name="T77" fmla="*/ 116 h 123"/>
                      <a:gd name="T78" fmla="*/ 27 w 31"/>
                      <a:gd name="T79" fmla="*/ 76 h 123"/>
                      <a:gd name="T80" fmla="*/ 26 w 31"/>
                      <a:gd name="T81" fmla="*/ 76 h 123"/>
                      <a:gd name="T82" fmla="*/ 20 w 31"/>
                      <a:gd name="T83" fmla="*/ 80 h 123"/>
                      <a:gd name="T84" fmla="*/ 27 w 31"/>
                      <a:gd name="T85" fmla="*/ 76 h 123"/>
                      <a:gd name="T86" fmla="*/ 25 w 31"/>
                      <a:gd name="T87" fmla="*/ 26 h 123"/>
                      <a:gd name="T88" fmla="*/ 20 w 31"/>
                      <a:gd name="T89" fmla="*/ 25 h 123"/>
                      <a:gd name="T90" fmla="*/ 27 w 31"/>
                      <a:gd name="T91" fmla="*/ 25 h 123"/>
                      <a:gd name="T92" fmla="*/ 27 w 31"/>
                      <a:gd name="T93" fmla="*/ 114 h 123"/>
                      <a:gd name="T94" fmla="*/ 27 w 31"/>
                      <a:gd name="T95" fmla="*/ 109 h 123"/>
                      <a:gd name="T96" fmla="*/ 20 w 31"/>
                      <a:gd name="T97" fmla="*/ 22 h 123"/>
                      <a:gd name="T98" fmla="*/ 19 w 31"/>
                      <a:gd name="T99" fmla="*/ 13 h 123"/>
                      <a:gd name="T100" fmla="*/ 27 w 31"/>
                      <a:gd name="T101" fmla="*/ 11 h 123"/>
                      <a:gd name="T102" fmla="*/ 16 w 31"/>
                      <a:gd name="T103" fmla="*/ 22 h 123"/>
                      <a:gd name="T104" fmla="*/ 16 w 31"/>
                      <a:gd name="T105" fmla="*/ 119 h 123"/>
                      <a:gd name="T106" fmla="*/ 3 w 31"/>
                      <a:gd name="T107" fmla="*/ 74 h 123"/>
                      <a:gd name="T108" fmla="*/ 12 w 31"/>
                      <a:gd name="T109" fmla="*/ 14 h 123"/>
                      <a:gd name="T110" fmla="*/ 13 w 31"/>
                      <a:gd name="T111" fmla="*/ 4 h 123"/>
                      <a:gd name="T112" fmla="*/ 24 w 31"/>
                      <a:gd name="T113" fmla="*/ 4 h 123"/>
                      <a:gd name="T114" fmla="*/ 6 w 31"/>
                      <a:gd name="T115"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 h="123">
                        <a:moveTo>
                          <a:pt x="0" y="74"/>
                        </a:moveTo>
                        <a:cubicBezTo>
                          <a:pt x="0" y="93"/>
                          <a:pt x="0" y="112"/>
                          <a:pt x="0" y="120"/>
                        </a:cubicBezTo>
                        <a:cubicBezTo>
                          <a:pt x="0" y="121"/>
                          <a:pt x="0" y="121"/>
                          <a:pt x="0" y="121"/>
                        </a:cubicBezTo>
                        <a:cubicBezTo>
                          <a:pt x="0" y="122"/>
                          <a:pt x="1" y="122"/>
                          <a:pt x="2" y="122"/>
                        </a:cubicBezTo>
                        <a:cubicBezTo>
                          <a:pt x="2" y="122"/>
                          <a:pt x="2" y="122"/>
                          <a:pt x="2" y="122"/>
                        </a:cubicBezTo>
                        <a:cubicBezTo>
                          <a:pt x="8" y="122"/>
                          <a:pt x="11" y="123"/>
                          <a:pt x="17" y="123"/>
                        </a:cubicBezTo>
                        <a:cubicBezTo>
                          <a:pt x="18" y="123"/>
                          <a:pt x="18" y="123"/>
                          <a:pt x="19" y="123"/>
                        </a:cubicBezTo>
                        <a:cubicBezTo>
                          <a:pt x="19" y="123"/>
                          <a:pt x="19" y="123"/>
                          <a:pt x="19" y="123"/>
                        </a:cubicBezTo>
                        <a:cubicBezTo>
                          <a:pt x="23" y="121"/>
                          <a:pt x="26" y="119"/>
                          <a:pt x="30" y="117"/>
                        </a:cubicBezTo>
                        <a:cubicBezTo>
                          <a:pt x="30" y="116"/>
                          <a:pt x="30" y="116"/>
                          <a:pt x="30" y="116"/>
                        </a:cubicBezTo>
                        <a:cubicBezTo>
                          <a:pt x="30" y="116"/>
                          <a:pt x="30" y="116"/>
                          <a:pt x="30" y="116"/>
                        </a:cubicBezTo>
                        <a:cubicBezTo>
                          <a:pt x="30" y="116"/>
                          <a:pt x="30" y="116"/>
                          <a:pt x="30" y="116"/>
                        </a:cubicBezTo>
                        <a:cubicBezTo>
                          <a:pt x="30" y="116"/>
                          <a:pt x="31" y="115"/>
                          <a:pt x="31" y="115"/>
                        </a:cubicBezTo>
                        <a:cubicBezTo>
                          <a:pt x="30" y="106"/>
                          <a:pt x="30" y="78"/>
                          <a:pt x="30" y="52"/>
                        </a:cubicBezTo>
                        <a:cubicBezTo>
                          <a:pt x="30" y="39"/>
                          <a:pt x="30" y="27"/>
                          <a:pt x="30" y="17"/>
                        </a:cubicBezTo>
                        <a:cubicBezTo>
                          <a:pt x="30" y="8"/>
                          <a:pt x="30" y="2"/>
                          <a:pt x="30" y="2"/>
                        </a:cubicBezTo>
                        <a:cubicBezTo>
                          <a:pt x="30" y="1"/>
                          <a:pt x="29" y="0"/>
                          <a:pt x="28" y="0"/>
                        </a:cubicBezTo>
                        <a:cubicBezTo>
                          <a:pt x="28" y="0"/>
                          <a:pt x="28" y="0"/>
                          <a:pt x="28" y="0"/>
                        </a:cubicBezTo>
                        <a:cubicBezTo>
                          <a:pt x="26" y="0"/>
                          <a:pt x="24" y="0"/>
                          <a:pt x="22" y="0"/>
                        </a:cubicBezTo>
                        <a:cubicBezTo>
                          <a:pt x="17" y="0"/>
                          <a:pt x="12" y="0"/>
                          <a:pt x="12" y="0"/>
                        </a:cubicBezTo>
                        <a:cubicBezTo>
                          <a:pt x="12" y="0"/>
                          <a:pt x="11" y="1"/>
                          <a:pt x="11" y="1"/>
                        </a:cubicBezTo>
                        <a:cubicBezTo>
                          <a:pt x="11" y="1"/>
                          <a:pt x="10" y="2"/>
                          <a:pt x="8" y="4"/>
                        </a:cubicBezTo>
                        <a:cubicBezTo>
                          <a:pt x="6" y="5"/>
                          <a:pt x="3" y="8"/>
                          <a:pt x="0" y="10"/>
                        </a:cubicBezTo>
                        <a:cubicBezTo>
                          <a:pt x="0" y="10"/>
                          <a:pt x="0" y="10"/>
                          <a:pt x="0" y="10"/>
                        </a:cubicBezTo>
                        <a:cubicBezTo>
                          <a:pt x="0" y="10"/>
                          <a:pt x="0" y="10"/>
                          <a:pt x="0" y="10"/>
                        </a:cubicBezTo>
                        <a:cubicBezTo>
                          <a:pt x="0" y="10"/>
                          <a:pt x="0" y="11"/>
                          <a:pt x="0" y="11"/>
                        </a:cubicBezTo>
                        <a:cubicBezTo>
                          <a:pt x="0" y="11"/>
                          <a:pt x="0" y="11"/>
                          <a:pt x="0" y="11"/>
                        </a:cubicBezTo>
                        <a:cubicBezTo>
                          <a:pt x="0" y="11"/>
                          <a:pt x="0" y="11"/>
                          <a:pt x="0" y="11"/>
                        </a:cubicBezTo>
                        <a:cubicBezTo>
                          <a:pt x="0" y="11"/>
                          <a:pt x="0" y="11"/>
                          <a:pt x="0" y="12"/>
                        </a:cubicBezTo>
                        <a:cubicBezTo>
                          <a:pt x="0" y="12"/>
                          <a:pt x="0" y="12"/>
                          <a:pt x="0" y="12"/>
                        </a:cubicBezTo>
                        <a:cubicBezTo>
                          <a:pt x="0" y="20"/>
                          <a:pt x="0" y="48"/>
                          <a:pt x="0" y="74"/>
                        </a:cubicBezTo>
                        <a:close/>
                        <a:moveTo>
                          <a:pt x="27" y="46"/>
                        </a:moveTo>
                        <a:cubicBezTo>
                          <a:pt x="25" y="49"/>
                          <a:pt x="22" y="53"/>
                          <a:pt x="20" y="57"/>
                        </a:cubicBezTo>
                        <a:cubicBezTo>
                          <a:pt x="20" y="55"/>
                          <a:pt x="20" y="53"/>
                          <a:pt x="20" y="51"/>
                        </a:cubicBezTo>
                        <a:cubicBezTo>
                          <a:pt x="22" y="47"/>
                          <a:pt x="24" y="42"/>
                          <a:pt x="27" y="38"/>
                        </a:cubicBezTo>
                        <a:cubicBezTo>
                          <a:pt x="27" y="41"/>
                          <a:pt x="27" y="43"/>
                          <a:pt x="27" y="46"/>
                        </a:cubicBezTo>
                        <a:close/>
                        <a:moveTo>
                          <a:pt x="20" y="69"/>
                        </a:moveTo>
                        <a:cubicBezTo>
                          <a:pt x="22" y="66"/>
                          <a:pt x="24" y="62"/>
                          <a:pt x="27" y="59"/>
                        </a:cubicBezTo>
                        <a:cubicBezTo>
                          <a:pt x="27" y="62"/>
                          <a:pt x="27" y="65"/>
                          <a:pt x="27" y="68"/>
                        </a:cubicBezTo>
                        <a:cubicBezTo>
                          <a:pt x="24" y="71"/>
                          <a:pt x="22" y="74"/>
                          <a:pt x="20" y="77"/>
                        </a:cubicBezTo>
                        <a:cubicBezTo>
                          <a:pt x="20" y="75"/>
                          <a:pt x="20" y="72"/>
                          <a:pt x="20" y="69"/>
                        </a:cubicBezTo>
                        <a:close/>
                        <a:moveTo>
                          <a:pt x="27" y="56"/>
                        </a:moveTo>
                        <a:cubicBezTo>
                          <a:pt x="24" y="59"/>
                          <a:pt x="22" y="63"/>
                          <a:pt x="20" y="66"/>
                        </a:cubicBezTo>
                        <a:cubicBezTo>
                          <a:pt x="20" y="64"/>
                          <a:pt x="20" y="62"/>
                          <a:pt x="20" y="60"/>
                        </a:cubicBezTo>
                        <a:cubicBezTo>
                          <a:pt x="20" y="60"/>
                          <a:pt x="20" y="60"/>
                          <a:pt x="20" y="60"/>
                        </a:cubicBezTo>
                        <a:cubicBezTo>
                          <a:pt x="21" y="60"/>
                          <a:pt x="21" y="59"/>
                          <a:pt x="21" y="59"/>
                        </a:cubicBezTo>
                        <a:cubicBezTo>
                          <a:pt x="21" y="59"/>
                          <a:pt x="21" y="59"/>
                          <a:pt x="20" y="59"/>
                        </a:cubicBezTo>
                        <a:cubicBezTo>
                          <a:pt x="23" y="56"/>
                          <a:pt x="25" y="52"/>
                          <a:pt x="27" y="49"/>
                        </a:cubicBezTo>
                        <a:cubicBezTo>
                          <a:pt x="27" y="51"/>
                          <a:pt x="27" y="54"/>
                          <a:pt x="27" y="56"/>
                        </a:cubicBezTo>
                        <a:close/>
                        <a:moveTo>
                          <a:pt x="27" y="35"/>
                        </a:moveTo>
                        <a:cubicBezTo>
                          <a:pt x="24" y="39"/>
                          <a:pt x="22" y="43"/>
                          <a:pt x="20" y="47"/>
                        </a:cubicBezTo>
                        <a:cubicBezTo>
                          <a:pt x="20" y="43"/>
                          <a:pt x="20" y="40"/>
                          <a:pt x="20" y="37"/>
                        </a:cubicBezTo>
                        <a:cubicBezTo>
                          <a:pt x="20" y="37"/>
                          <a:pt x="20" y="37"/>
                          <a:pt x="20" y="37"/>
                        </a:cubicBezTo>
                        <a:cubicBezTo>
                          <a:pt x="22" y="34"/>
                          <a:pt x="24" y="31"/>
                          <a:pt x="27" y="28"/>
                        </a:cubicBezTo>
                        <a:cubicBezTo>
                          <a:pt x="27" y="30"/>
                          <a:pt x="27" y="32"/>
                          <a:pt x="27" y="35"/>
                        </a:cubicBezTo>
                        <a:close/>
                        <a:moveTo>
                          <a:pt x="27" y="92"/>
                        </a:moveTo>
                        <a:cubicBezTo>
                          <a:pt x="24" y="95"/>
                          <a:pt x="22" y="98"/>
                          <a:pt x="20" y="101"/>
                        </a:cubicBezTo>
                        <a:cubicBezTo>
                          <a:pt x="20" y="99"/>
                          <a:pt x="20" y="98"/>
                          <a:pt x="20" y="96"/>
                        </a:cubicBezTo>
                        <a:cubicBezTo>
                          <a:pt x="22" y="93"/>
                          <a:pt x="25" y="90"/>
                          <a:pt x="27" y="87"/>
                        </a:cubicBezTo>
                        <a:cubicBezTo>
                          <a:pt x="27" y="89"/>
                          <a:pt x="27" y="90"/>
                          <a:pt x="27" y="92"/>
                        </a:cubicBezTo>
                        <a:close/>
                        <a:moveTo>
                          <a:pt x="20" y="104"/>
                        </a:moveTo>
                        <a:cubicBezTo>
                          <a:pt x="22" y="101"/>
                          <a:pt x="24" y="98"/>
                          <a:pt x="27" y="95"/>
                        </a:cubicBezTo>
                        <a:cubicBezTo>
                          <a:pt x="27" y="96"/>
                          <a:pt x="27" y="97"/>
                          <a:pt x="27" y="98"/>
                        </a:cubicBezTo>
                        <a:cubicBezTo>
                          <a:pt x="25" y="101"/>
                          <a:pt x="22" y="105"/>
                          <a:pt x="20" y="108"/>
                        </a:cubicBezTo>
                        <a:cubicBezTo>
                          <a:pt x="20" y="107"/>
                          <a:pt x="20" y="105"/>
                          <a:pt x="20" y="104"/>
                        </a:cubicBezTo>
                        <a:cubicBezTo>
                          <a:pt x="20" y="104"/>
                          <a:pt x="20" y="104"/>
                          <a:pt x="20" y="104"/>
                        </a:cubicBezTo>
                        <a:close/>
                        <a:moveTo>
                          <a:pt x="27" y="84"/>
                        </a:moveTo>
                        <a:cubicBezTo>
                          <a:pt x="27" y="84"/>
                          <a:pt x="26" y="84"/>
                          <a:pt x="26" y="84"/>
                        </a:cubicBezTo>
                        <a:cubicBezTo>
                          <a:pt x="26" y="84"/>
                          <a:pt x="26" y="84"/>
                          <a:pt x="26" y="84"/>
                        </a:cubicBezTo>
                        <a:cubicBezTo>
                          <a:pt x="24" y="87"/>
                          <a:pt x="22" y="90"/>
                          <a:pt x="20" y="93"/>
                        </a:cubicBezTo>
                        <a:cubicBezTo>
                          <a:pt x="20" y="92"/>
                          <a:pt x="20" y="90"/>
                          <a:pt x="20" y="88"/>
                        </a:cubicBezTo>
                        <a:cubicBezTo>
                          <a:pt x="22" y="85"/>
                          <a:pt x="25" y="82"/>
                          <a:pt x="27" y="78"/>
                        </a:cubicBezTo>
                        <a:cubicBezTo>
                          <a:pt x="27" y="80"/>
                          <a:pt x="27" y="82"/>
                          <a:pt x="27" y="84"/>
                        </a:cubicBezTo>
                        <a:close/>
                        <a:moveTo>
                          <a:pt x="20" y="110"/>
                        </a:moveTo>
                        <a:cubicBezTo>
                          <a:pt x="20" y="110"/>
                          <a:pt x="20" y="110"/>
                          <a:pt x="20" y="110"/>
                        </a:cubicBezTo>
                        <a:cubicBezTo>
                          <a:pt x="22" y="107"/>
                          <a:pt x="25" y="104"/>
                          <a:pt x="27" y="101"/>
                        </a:cubicBezTo>
                        <a:cubicBezTo>
                          <a:pt x="27" y="103"/>
                          <a:pt x="27" y="105"/>
                          <a:pt x="27" y="106"/>
                        </a:cubicBezTo>
                        <a:cubicBezTo>
                          <a:pt x="24" y="109"/>
                          <a:pt x="22" y="113"/>
                          <a:pt x="20" y="116"/>
                        </a:cubicBezTo>
                        <a:cubicBezTo>
                          <a:pt x="20" y="114"/>
                          <a:pt x="20" y="112"/>
                          <a:pt x="20" y="110"/>
                        </a:cubicBezTo>
                        <a:close/>
                        <a:moveTo>
                          <a:pt x="27" y="76"/>
                        </a:moveTo>
                        <a:cubicBezTo>
                          <a:pt x="27" y="76"/>
                          <a:pt x="26" y="76"/>
                          <a:pt x="26" y="76"/>
                        </a:cubicBezTo>
                        <a:cubicBezTo>
                          <a:pt x="26" y="76"/>
                          <a:pt x="26" y="76"/>
                          <a:pt x="26" y="76"/>
                        </a:cubicBezTo>
                        <a:cubicBezTo>
                          <a:pt x="24" y="79"/>
                          <a:pt x="22" y="82"/>
                          <a:pt x="20" y="85"/>
                        </a:cubicBezTo>
                        <a:cubicBezTo>
                          <a:pt x="20" y="83"/>
                          <a:pt x="20" y="82"/>
                          <a:pt x="20" y="80"/>
                        </a:cubicBezTo>
                        <a:cubicBezTo>
                          <a:pt x="22" y="77"/>
                          <a:pt x="24" y="74"/>
                          <a:pt x="27" y="71"/>
                        </a:cubicBezTo>
                        <a:cubicBezTo>
                          <a:pt x="27" y="73"/>
                          <a:pt x="27" y="74"/>
                          <a:pt x="27" y="76"/>
                        </a:cubicBezTo>
                        <a:close/>
                        <a:moveTo>
                          <a:pt x="27" y="25"/>
                        </a:moveTo>
                        <a:cubicBezTo>
                          <a:pt x="26" y="25"/>
                          <a:pt x="26" y="26"/>
                          <a:pt x="25" y="26"/>
                        </a:cubicBezTo>
                        <a:cubicBezTo>
                          <a:pt x="23" y="29"/>
                          <a:pt x="22" y="31"/>
                          <a:pt x="20" y="34"/>
                        </a:cubicBezTo>
                        <a:cubicBezTo>
                          <a:pt x="20" y="30"/>
                          <a:pt x="20" y="27"/>
                          <a:pt x="20" y="25"/>
                        </a:cubicBezTo>
                        <a:cubicBezTo>
                          <a:pt x="22" y="21"/>
                          <a:pt x="24" y="18"/>
                          <a:pt x="27" y="15"/>
                        </a:cubicBezTo>
                        <a:cubicBezTo>
                          <a:pt x="27" y="18"/>
                          <a:pt x="27" y="21"/>
                          <a:pt x="27" y="25"/>
                        </a:cubicBezTo>
                        <a:close/>
                        <a:moveTo>
                          <a:pt x="27" y="109"/>
                        </a:moveTo>
                        <a:cubicBezTo>
                          <a:pt x="27" y="111"/>
                          <a:pt x="27" y="113"/>
                          <a:pt x="27" y="114"/>
                        </a:cubicBezTo>
                        <a:cubicBezTo>
                          <a:pt x="25" y="115"/>
                          <a:pt x="23" y="117"/>
                          <a:pt x="21" y="118"/>
                        </a:cubicBezTo>
                        <a:cubicBezTo>
                          <a:pt x="23" y="115"/>
                          <a:pt x="25" y="112"/>
                          <a:pt x="27" y="109"/>
                        </a:cubicBezTo>
                        <a:close/>
                        <a:moveTo>
                          <a:pt x="27" y="11"/>
                        </a:moveTo>
                        <a:cubicBezTo>
                          <a:pt x="24" y="15"/>
                          <a:pt x="22" y="18"/>
                          <a:pt x="20" y="22"/>
                        </a:cubicBezTo>
                        <a:cubicBezTo>
                          <a:pt x="20" y="18"/>
                          <a:pt x="19" y="15"/>
                          <a:pt x="19" y="13"/>
                        </a:cubicBezTo>
                        <a:cubicBezTo>
                          <a:pt x="19" y="13"/>
                          <a:pt x="19" y="13"/>
                          <a:pt x="19" y="13"/>
                        </a:cubicBezTo>
                        <a:cubicBezTo>
                          <a:pt x="23" y="11"/>
                          <a:pt x="24" y="8"/>
                          <a:pt x="27" y="6"/>
                        </a:cubicBezTo>
                        <a:cubicBezTo>
                          <a:pt x="27" y="8"/>
                          <a:pt x="27" y="9"/>
                          <a:pt x="27" y="11"/>
                        </a:cubicBezTo>
                        <a:close/>
                        <a:moveTo>
                          <a:pt x="16" y="14"/>
                        </a:moveTo>
                        <a:cubicBezTo>
                          <a:pt x="16" y="16"/>
                          <a:pt x="16" y="18"/>
                          <a:pt x="16" y="22"/>
                        </a:cubicBezTo>
                        <a:cubicBezTo>
                          <a:pt x="16" y="41"/>
                          <a:pt x="16" y="81"/>
                          <a:pt x="16" y="104"/>
                        </a:cubicBezTo>
                        <a:cubicBezTo>
                          <a:pt x="16" y="111"/>
                          <a:pt x="16" y="116"/>
                          <a:pt x="16" y="119"/>
                        </a:cubicBezTo>
                        <a:cubicBezTo>
                          <a:pt x="11" y="119"/>
                          <a:pt x="8" y="119"/>
                          <a:pt x="3" y="119"/>
                        </a:cubicBezTo>
                        <a:cubicBezTo>
                          <a:pt x="3" y="110"/>
                          <a:pt x="3" y="92"/>
                          <a:pt x="3" y="74"/>
                        </a:cubicBezTo>
                        <a:cubicBezTo>
                          <a:pt x="3" y="50"/>
                          <a:pt x="3" y="24"/>
                          <a:pt x="3" y="13"/>
                        </a:cubicBezTo>
                        <a:cubicBezTo>
                          <a:pt x="6" y="13"/>
                          <a:pt x="9" y="14"/>
                          <a:pt x="12" y="14"/>
                        </a:cubicBezTo>
                        <a:cubicBezTo>
                          <a:pt x="13" y="14"/>
                          <a:pt x="15" y="14"/>
                          <a:pt x="16" y="14"/>
                        </a:cubicBezTo>
                        <a:close/>
                        <a:moveTo>
                          <a:pt x="13" y="4"/>
                        </a:moveTo>
                        <a:cubicBezTo>
                          <a:pt x="14" y="4"/>
                          <a:pt x="18" y="4"/>
                          <a:pt x="22" y="4"/>
                        </a:cubicBezTo>
                        <a:cubicBezTo>
                          <a:pt x="23" y="4"/>
                          <a:pt x="23" y="4"/>
                          <a:pt x="24" y="4"/>
                        </a:cubicBezTo>
                        <a:cubicBezTo>
                          <a:pt x="22" y="6"/>
                          <a:pt x="20" y="8"/>
                          <a:pt x="17" y="10"/>
                        </a:cubicBezTo>
                        <a:cubicBezTo>
                          <a:pt x="16" y="10"/>
                          <a:pt x="11" y="10"/>
                          <a:pt x="6" y="10"/>
                        </a:cubicBezTo>
                        <a:cubicBezTo>
                          <a:pt x="10" y="7"/>
                          <a:pt x="12" y="5"/>
                          <a:pt x="1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4" name="Freeform 230"/>
                  <p:cNvSpPr>
                    <a:spLocks noEditPoints="1"/>
                  </p:cNvSpPr>
                  <p:nvPr>
                    <p:custDataLst>
                      <p:tags r:id="rId71"/>
                    </p:custDataLst>
                  </p:nvPr>
                </p:nvSpPr>
                <p:spPr bwMode="auto">
                  <a:xfrm>
                    <a:off x="3101" y="3570"/>
                    <a:ext cx="74" cy="161"/>
                  </a:xfrm>
                  <a:custGeom>
                    <a:avLst/>
                    <a:gdLst>
                      <a:gd name="T0" fmla="*/ 30 w 31"/>
                      <a:gd name="T1" fmla="*/ 2 h 68"/>
                      <a:gd name="T2" fmla="*/ 30 w 31"/>
                      <a:gd name="T3" fmla="*/ 2 h 68"/>
                      <a:gd name="T4" fmla="*/ 30 w 31"/>
                      <a:gd name="T5" fmla="*/ 1 h 68"/>
                      <a:gd name="T6" fmla="*/ 30 w 31"/>
                      <a:gd name="T7" fmla="*/ 1 h 68"/>
                      <a:gd name="T8" fmla="*/ 22 w 31"/>
                      <a:gd name="T9" fmla="*/ 0 h 68"/>
                      <a:gd name="T10" fmla="*/ 11 w 31"/>
                      <a:gd name="T11" fmla="*/ 0 h 68"/>
                      <a:gd name="T12" fmla="*/ 0 w 31"/>
                      <a:gd name="T13" fmla="*/ 10 h 68"/>
                      <a:gd name="T14" fmla="*/ 0 w 31"/>
                      <a:gd name="T15" fmla="*/ 10 h 68"/>
                      <a:gd name="T16" fmla="*/ 0 w 31"/>
                      <a:gd name="T17" fmla="*/ 10 h 68"/>
                      <a:gd name="T18" fmla="*/ 0 w 31"/>
                      <a:gd name="T19" fmla="*/ 11 h 68"/>
                      <a:gd name="T20" fmla="*/ 0 w 31"/>
                      <a:gd name="T21" fmla="*/ 40 h 68"/>
                      <a:gd name="T22" fmla="*/ 0 w 31"/>
                      <a:gd name="T23" fmla="*/ 66 h 68"/>
                      <a:gd name="T24" fmla="*/ 2 w 31"/>
                      <a:gd name="T25" fmla="*/ 67 h 68"/>
                      <a:gd name="T26" fmla="*/ 19 w 31"/>
                      <a:gd name="T27" fmla="*/ 68 h 68"/>
                      <a:gd name="T28" fmla="*/ 22 w 31"/>
                      <a:gd name="T29" fmla="*/ 66 h 68"/>
                      <a:gd name="T30" fmla="*/ 23 w 31"/>
                      <a:gd name="T31" fmla="*/ 66 h 68"/>
                      <a:gd name="T32" fmla="*/ 30 w 31"/>
                      <a:gd name="T33" fmla="*/ 62 h 68"/>
                      <a:gd name="T34" fmla="*/ 30 w 31"/>
                      <a:gd name="T35" fmla="*/ 61 h 68"/>
                      <a:gd name="T36" fmla="*/ 31 w 31"/>
                      <a:gd name="T37" fmla="*/ 60 h 68"/>
                      <a:gd name="T38" fmla="*/ 30 w 31"/>
                      <a:gd name="T39" fmla="*/ 3 h 68"/>
                      <a:gd name="T40" fmla="*/ 20 w 31"/>
                      <a:gd name="T41" fmla="*/ 63 h 68"/>
                      <a:gd name="T42" fmla="*/ 27 w 31"/>
                      <a:gd name="T43" fmla="*/ 51 h 68"/>
                      <a:gd name="T44" fmla="*/ 23 w 31"/>
                      <a:gd name="T45" fmla="*/ 61 h 68"/>
                      <a:gd name="T46" fmla="*/ 3 w 31"/>
                      <a:gd name="T47" fmla="*/ 13 h 68"/>
                      <a:gd name="T48" fmla="*/ 16 w 31"/>
                      <a:gd name="T49" fmla="*/ 13 h 68"/>
                      <a:gd name="T50" fmla="*/ 17 w 31"/>
                      <a:gd name="T51" fmla="*/ 54 h 68"/>
                      <a:gd name="T52" fmla="*/ 4 w 31"/>
                      <a:gd name="T53" fmla="*/ 64 h 68"/>
                      <a:gd name="T54" fmla="*/ 3 w 31"/>
                      <a:gd name="T55" fmla="*/ 13 h 68"/>
                      <a:gd name="T56" fmla="*/ 20 w 31"/>
                      <a:gd name="T57" fmla="*/ 54 h 68"/>
                      <a:gd name="T58" fmla="*/ 27 w 31"/>
                      <a:gd name="T59" fmla="*/ 42 h 68"/>
                      <a:gd name="T60" fmla="*/ 27 w 31"/>
                      <a:gd name="T61" fmla="*/ 48 h 68"/>
                      <a:gd name="T62" fmla="*/ 20 w 31"/>
                      <a:gd name="T63" fmla="*/ 58 h 68"/>
                      <a:gd name="T64" fmla="*/ 20 w 31"/>
                      <a:gd name="T65" fmla="*/ 45 h 68"/>
                      <a:gd name="T66" fmla="*/ 27 w 31"/>
                      <a:gd name="T67" fmla="*/ 41 h 68"/>
                      <a:gd name="T68" fmla="*/ 26 w 31"/>
                      <a:gd name="T69" fmla="*/ 41 h 68"/>
                      <a:gd name="T70" fmla="*/ 20 w 31"/>
                      <a:gd name="T71" fmla="*/ 50 h 68"/>
                      <a:gd name="T72" fmla="*/ 25 w 31"/>
                      <a:gd name="T73" fmla="*/ 33 h 68"/>
                      <a:gd name="T74" fmla="*/ 20 w 31"/>
                      <a:gd name="T75" fmla="*/ 35 h 68"/>
                      <a:gd name="T76" fmla="*/ 27 w 31"/>
                      <a:gd name="T77" fmla="*/ 31 h 68"/>
                      <a:gd name="T78" fmla="*/ 27 w 31"/>
                      <a:gd name="T79" fmla="*/ 21 h 68"/>
                      <a:gd name="T80" fmla="*/ 20 w 31"/>
                      <a:gd name="T81" fmla="*/ 31 h 68"/>
                      <a:gd name="T82" fmla="*/ 27 w 31"/>
                      <a:gd name="T83" fmla="*/ 16 h 68"/>
                      <a:gd name="T84" fmla="*/ 27 w 31"/>
                      <a:gd name="T85" fmla="*/ 13 h 68"/>
                      <a:gd name="T86" fmla="*/ 26 w 31"/>
                      <a:gd name="T87" fmla="*/ 13 h 68"/>
                      <a:gd name="T88" fmla="*/ 20 w 31"/>
                      <a:gd name="T89" fmla="*/ 20 h 68"/>
                      <a:gd name="T90" fmla="*/ 27 w 31"/>
                      <a:gd name="T91" fmla="*/ 13 h 68"/>
                      <a:gd name="T92" fmla="*/ 27 w 31"/>
                      <a:gd name="T93" fmla="*/ 7 h 68"/>
                      <a:gd name="T94" fmla="*/ 20 w 31"/>
                      <a:gd name="T95" fmla="*/ 13 h 68"/>
                      <a:gd name="T96" fmla="*/ 13 w 31"/>
                      <a:gd name="T97" fmla="*/ 4 h 68"/>
                      <a:gd name="T98" fmla="*/ 24 w 31"/>
                      <a:gd name="T99" fmla="*/ 4 h 68"/>
                      <a:gd name="T100" fmla="*/ 6 w 31"/>
                      <a:gd name="T101"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 h="68">
                        <a:moveTo>
                          <a:pt x="30" y="2"/>
                        </a:moveTo>
                        <a:cubicBezTo>
                          <a:pt x="30" y="2"/>
                          <a:pt x="30" y="2"/>
                          <a:pt x="30" y="2"/>
                        </a:cubicBezTo>
                        <a:cubicBezTo>
                          <a:pt x="30" y="2"/>
                          <a:pt x="30" y="2"/>
                          <a:pt x="30" y="2"/>
                        </a:cubicBezTo>
                        <a:cubicBezTo>
                          <a:pt x="30" y="2"/>
                          <a:pt x="30" y="2"/>
                          <a:pt x="30" y="2"/>
                        </a:cubicBezTo>
                        <a:cubicBezTo>
                          <a:pt x="30" y="2"/>
                          <a:pt x="30" y="2"/>
                          <a:pt x="30" y="1"/>
                        </a:cubicBezTo>
                        <a:cubicBezTo>
                          <a:pt x="30" y="1"/>
                          <a:pt x="30" y="1"/>
                          <a:pt x="30" y="1"/>
                        </a:cubicBezTo>
                        <a:cubicBezTo>
                          <a:pt x="30" y="1"/>
                          <a:pt x="30" y="1"/>
                          <a:pt x="30" y="1"/>
                        </a:cubicBezTo>
                        <a:cubicBezTo>
                          <a:pt x="30" y="1"/>
                          <a:pt x="30" y="1"/>
                          <a:pt x="30" y="1"/>
                        </a:cubicBezTo>
                        <a:cubicBezTo>
                          <a:pt x="30" y="0"/>
                          <a:pt x="29" y="0"/>
                          <a:pt x="29" y="0"/>
                        </a:cubicBezTo>
                        <a:cubicBezTo>
                          <a:pt x="27" y="0"/>
                          <a:pt x="24" y="0"/>
                          <a:pt x="22" y="0"/>
                        </a:cubicBezTo>
                        <a:cubicBezTo>
                          <a:pt x="17" y="0"/>
                          <a:pt x="12" y="0"/>
                          <a:pt x="12" y="0"/>
                        </a:cubicBezTo>
                        <a:cubicBezTo>
                          <a:pt x="12" y="0"/>
                          <a:pt x="12" y="0"/>
                          <a:pt x="11" y="0"/>
                        </a:cubicBezTo>
                        <a:cubicBezTo>
                          <a:pt x="11" y="0"/>
                          <a:pt x="10" y="1"/>
                          <a:pt x="8" y="3"/>
                        </a:cubicBezTo>
                        <a:cubicBezTo>
                          <a:pt x="6" y="5"/>
                          <a:pt x="4" y="7"/>
                          <a:pt x="0" y="10"/>
                        </a:cubicBezTo>
                        <a:cubicBezTo>
                          <a:pt x="0" y="10"/>
                          <a:pt x="0" y="10"/>
                          <a:pt x="0" y="10"/>
                        </a:cubicBezTo>
                        <a:cubicBezTo>
                          <a:pt x="0" y="10"/>
                          <a:pt x="0" y="10"/>
                          <a:pt x="0" y="10"/>
                        </a:cubicBezTo>
                        <a:cubicBezTo>
                          <a:pt x="0" y="10"/>
                          <a:pt x="0" y="10"/>
                          <a:pt x="0" y="10"/>
                        </a:cubicBezTo>
                        <a:cubicBezTo>
                          <a:pt x="0" y="10"/>
                          <a:pt x="0" y="10"/>
                          <a:pt x="0" y="10"/>
                        </a:cubicBezTo>
                        <a:cubicBezTo>
                          <a:pt x="0" y="11"/>
                          <a:pt x="0" y="11"/>
                          <a:pt x="0" y="11"/>
                        </a:cubicBezTo>
                        <a:cubicBezTo>
                          <a:pt x="0" y="11"/>
                          <a:pt x="0" y="11"/>
                          <a:pt x="0" y="11"/>
                        </a:cubicBezTo>
                        <a:cubicBezTo>
                          <a:pt x="0" y="11"/>
                          <a:pt x="0" y="11"/>
                          <a:pt x="0" y="11"/>
                        </a:cubicBezTo>
                        <a:cubicBezTo>
                          <a:pt x="0" y="20"/>
                          <a:pt x="0" y="30"/>
                          <a:pt x="0" y="40"/>
                        </a:cubicBezTo>
                        <a:cubicBezTo>
                          <a:pt x="0" y="48"/>
                          <a:pt x="0" y="57"/>
                          <a:pt x="0" y="65"/>
                        </a:cubicBezTo>
                        <a:cubicBezTo>
                          <a:pt x="0" y="66"/>
                          <a:pt x="0" y="66"/>
                          <a:pt x="0" y="66"/>
                        </a:cubicBezTo>
                        <a:cubicBezTo>
                          <a:pt x="0" y="67"/>
                          <a:pt x="1" y="67"/>
                          <a:pt x="2" y="67"/>
                        </a:cubicBezTo>
                        <a:cubicBezTo>
                          <a:pt x="2" y="67"/>
                          <a:pt x="2" y="67"/>
                          <a:pt x="2" y="67"/>
                        </a:cubicBezTo>
                        <a:cubicBezTo>
                          <a:pt x="8" y="67"/>
                          <a:pt x="11" y="68"/>
                          <a:pt x="18" y="68"/>
                        </a:cubicBezTo>
                        <a:cubicBezTo>
                          <a:pt x="18" y="68"/>
                          <a:pt x="19" y="68"/>
                          <a:pt x="19" y="68"/>
                        </a:cubicBezTo>
                        <a:cubicBezTo>
                          <a:pt x="19" y="68"/>
                          <a:pt x="19" y="68"/>
                          <a:pt x="19" y="68"/>
                        </a:cubicBezTo>
                        <a:cubicBezTo>
                          <a:pt x="20" y="67"/>
                          <a:pt x="21" y="67"/>
                          <a:pt x="22" y="66"/>
                        </a:cubicBezTo>
                        <a:cubicBezTo>
                          <a:pt x="22" y="66"/>
                          <a:pt x="22" y="66"/>
                          <a:pt x="22" y="66"/>
                        </a:cubicBezTo>
                        <a:cubicBezTo>
                          <a:pt x="23" y="66"/>
                          <a:pt x="23" y="66"/>
                          <a:pt x="23" y="66"/>
                        </a:cubicBezTo>
                        <a:cubicBezTo>
                          <a:pt x="23" y="66"/>
                          <a:pt x="23" y="66"/>
                          <a:pt x="23" y="66"/>
                        </a:cubicBezTo>
                        <a:cubicBezTo>
                          <a:pt x="25" y="65"/>
                          <a:pt x="28" y="63"/>
                          <a:pt x="30" y="62"/>
                        </a:cubicBezTo>
                        <a:cubicBezTo>
                          <a:pt x="30" y="61"/>
                          <a:pt x="30" y="61"/>
                          <a:pt x="30" y="61"/>
                        </a:cubicBezTo>
                        <a:cubicBezTo>
                          <a:pt x="30" y="61"/>
                          <a:pt x="30" y="61"/>
                          <a:pt x="30" y="61"/>
                        </a:cubicBezTo>
                        <a:cubicBezTo>
                          <a:pt x="30" y="61"/>
                          <a:pt x="30" y="61"/>
                          <a:pt x="30" y="61"/>
                        </a:cubicBezTo>
                        <a:cubicBezTo>
                          <a:pt x="31" y="61"/>
                          <a:pt x="31" y="60"/>
                          <a:pt x="31" y="60"/>
                        </a:cubicBezTo>
                        <a:cubicBezTo>
                          <a:pt x="31" y="45"/>
                          <a:pt x="30" y="15"/>
                          <a:pt x="30" y="5"/>
                        </a:cubicBezTo>
                        <a:cubicBezTo>
                          <a:pt x="30" y="4"/>
                          <a:pt x="30" y="3"/>
                          <a:pt x="30" y="3"/>
                        </a:cubicBezTo>
                        <a:lnTo>
                          <a:pt x="30" y="2"/>
                        </a:lnTo>
                        <a:close/>
                        <a:moveTo>
                          <a:pt x="20" y="63"/>
                        </a:moveTo>
                        <a:cubicBezTo>
                          <a:pt x="20" y="62"/>
                          <a:pt x="20" y="62"/>
                          <a:pt x="20" y="61"/>
                        </a:cubicBezTo>
                        <a:cubicBezTo>
                          <a:pt x="22" y="58"/>
                          <a:pt x="25" y="54"/>
                          <a:pt x="27" y="51"/>
                        </a:cubicBezTo>
                        <a:cubicBezTo>
                          <a:pt x="27" y="53"/>
                          <a:pt x="27" y="54"/>
                          <a:pt x="27" y="56"/>
                        </a:cubicBezTo>
                        <a:cubicBezTo>
                          <a:pt x="26" y="58"/>
                          <a:pt x="25" y="60"/>
                          <a:pt x="23" y="61"/>
                        </a:cubicBezTo>
                        <a:cubicBezTo>
                          <a:pt x="22" y="62"/>
                          <a:pt x="21" y="63"/>
                          <a:pt x="20" y="63"/>
                        </a:cubicBezTo>
                        <a:close/>
                        <a:moveTo>
                          <a:pt x="3" y="13"/>
                        </a:moveTo>
                        <a:cubicBezTo>
                          <a:pt x="6" y="13"/>
                          <a:pt x="9" y="13"/>
                          <a:pt x="12" y="13"/>
                        </a:cubicBezTo>
                        <a:cubicBezTo>
                          <a:pt x="14" y="13"/>
                          <a:pt x="15" y="13"/>
                          <a:pt x="16" y="13"/>
                        </a:cubicBezTo>
                        <a:cubicBezTo>
                          <a:pt x="16" y="16"/>
                          <a:pt x="16" y="20"/>
                          <a:pt x="16" y="26"/>
                        </a:cubicBezTo>
                        <a:cubicBezTo>
                          <a:pt x="16" y="35"/>
                          <a:pt x="17" y="45"/>
                          <a:pt x="17" y="54"/>
                        </a:cubicBezTo>
                        <a:cubicBezTo>
                          <a:pt x="17" y="58"/>
                          <a:pt x="17" y="61"/>
                          <a:pt x="17" y="64"/>
                        </a:cubicBezTo>
                        <a:cubicBezTo>
                          <a:pt x="12" y="64"/>
                          <a:pt x="8" y="64"/>
                          <a:pt x="4" y="64"/>
                        </a:cubicBezTo>
                        <a:cubicBezTo>
                          <a:pt x="4" y="56"/>
                          <a:pt x="4" y="48"/>
                          <a:pt x="4" y="40"/>
                        </a:cubicBezTo>
                        <a:cubicBezTo>
                          <a:pt x="4" y="30"/>
                          <a:pt x="4" y="21"/>
                          <a:pt x="3" y="13"/>
                        </a:cubicBezTo>
                        <a:close/>
                        <a:moveTo>
                          <a:pt x="20" y="58"/>
                        </a:moveTo>
                        <a:cubicBezTo>
                          <a:pt x="20" y="57"/>
                          <a:pt x="20" y="55"/>
                          <a:pt x="20" y="54"/>
                        </a:cubicBezTo>
                        <a:cubicBezTo>
                          <a:pt x="20" y="54"/>
                          <a:pt x="20" y="54"/>
                          <a:pt x="20" y="54"/>
                        </a:cubicBezTo>
                        <a:cubicBezTo>
                          <a:pt x="22" y="50"/>
                          <a:pt x="25" y="46"/>
                          <a:pt x="27" y="42"/>
                        </a:cubicBezTo>
                        <a:cubicBezTo>
                          <a:pt x="27" y="44"/>
                          <a:pt x="27" y="46"/>
                          <a:pt x="27" y="48"/>
                        </a:cubicBezTo>
                        <a:cubicBezTo>
                          <a:pt x="27" y="48"/>
                          <a:pt x="27" y="48"/>
                          <a:pt x="27" y="48"/>
                        </a:cubicBezTo>
                        <a:cubicBezTo>
                          <a:pt x="27" y="48"/>
                          <a:pt x="27" y="48"/>
                          <a:pt x="27" y="48"/>
                        </a:cubicBezTo>
                        <a:cubicBezTo>
                          <a:pt x="24" y="51"/>
                          <a:pt x="22" y="55"/>
                          <a:pt x="20" y="58"/>
                        </a:cubicBezTo>
                        <a:close/>
                        <a:moveTo>
                          <a:pt x="20" y="50"/>
                        </a:moveTo>
                        <a:cubicBezTo>
                          <a:pt x="20" y="49"/>
                          <a:pt x="20" y="47"/>
                          <a:pt x="20" y="45"/>
                        </a:cubicBezTo>
                        <a:cubicBezTo>
                          <a:pt x="22" y="41"/>
                          <a:pt x="25" y="38"/>
                          <a:pt x="27" y="34"/>
                        </a:cubicBezTo>
                        <a:cubicBezTo>
                          <a:pt x="27" y="36"/>
                          <a:pt x="27" y="39"/>
                          <a:pt x="27" y="41"/>
                        </a:cubicBezTo>
                        <a:cubicBezTo>
                          <a:pt x="27" y="41"/>
                          <a:pt x="27" y="41"/>
                          <a:pt x="27" y="41"/>
                        </a:cubicBezTo>
                        <a:cubicBezTo>
                          <a:pt x="26" y="41"/>
                          <a:pt x="26" y="41"/>
                          <a:pt x="26" y="41"/>
                        </a:cubicBezTo>
                        <a:cubicBezTo>
                          <a:pt x="26" y="41"/>
                          <a:pt x="26" y="41"/>
                          <a:pt x="26" y="41"/>
                        </a:cubicBezTo>
                        <a:cubicBezTo>
                          <a:pt x="24" y="44"/>
                          <a:pt x="22" y="47"/>
                          <a:pt x="20" y="50"/>
                        </a:cubicBezTo>
                        <a:close/>
                        <a:moveTo>
                          <a:pt x="27" y="31"/>
                        </a:moveTo>
                        <a:cubicBezTo>
                          <a:pt x="26" y="31"/>
                          <a:pt x="26" y="32"/>
                          <a:pt x="25" y="33"/>
                        </a:cubicBezTo>
                        <a:cubicBezTo>
                          <a:pt x="24" y="36"/>
                          <a:pt x="22" y="39"/>
                          <a:pt x="20" y="42"/>
                        </a:cubicBezTo>
                        <a:cubicBezTo>
                          <a:pt x="20" y="39"/>
                          <a:pt x="20" y="37"/>
                          <a:pt x="20" y="35"/>
                        </a:cubicBezTo>
                        <a:cubicBezTo>
                          <a:pt x="22" y="31"/>
                          <a:pt x="25" y="27"/>
                          <a:pt x="27" y="24"/>
                        </a:cubicBezTo>
                        <a:cubicBezTo>
                          <a:pt x="27" y="26"/>
                          <a:pt x="27" y="28"/>
                          <a:pt x="27" y="31"/>
                        </a:cubicBezTo>
                        <a:close/>
                        <a:moveTo>
                          <a:pt x="27" y="21"/>
                        </a:moveTo>
                        <a:cubicBezTo>
                          <a:pt x="27" y="21"/>
                          <a:pt x="27" y="21"/>
                          <a:pt x="27" y="21"/>
                        </a:cubicBezTo>
                        <a:cubicBezTo>
                          <a:pt x="27" y="21"/>
                          <a:pt x="27" y="21"/>
                          <a:pt x="27" y="21"/>
                        </a:cubicBezTo>
                        <a:cubicBezTo>
                          <a:pt x="24" y="24"/>
                          <a:pt x="22" y="28"/>
                          <a:pt x="20" y="31"/>
                        </a:cubicBezTo>
                        <a:cubicBezTo>
                          <a:pt x="20" y="29"/>
                          <a:pt x="20" y="27"/>
                          <a:pt x="20" y="26"/>
                        </a:cubicBezTo>
                        <a:cubicBezTo>
                          <a:pt x="22" y="22"/>
                          <a:pt x="24" y="19"/>
                          <a:pt x="27" y="16"/>
                        </a:cubicBezTo>
                        <a:cubicBezTo>
                          <a:pt x="27" y="17"/>
                          <a:pt x="27" y="19"/>
                          <a:pt x="27" y="21"/>
                        </a:cubicBezTo>
                        <a:close/>
                        <a:moveTo>
                          <a:pt x="27" y="13"/>
                        </a:moveTo>
                        <a:cubicBezTo>
                          <a:pt x="27" y="13"/>
                          <a:pt x="26" y="13"/>
                          <a:pt x="26" y="13"/>
                        </a:cubicBezTo>
                        <a:cubicBezTo>
                          <a:pt x="26" y="13"/>
                          <a:pt x="26" y="13"/>
                          <a:pt x="26" y="13"/>
                        </a:cubicBezTo>
                        <a:cubicBezTo>
                          <a:pt x="24" y="16"/>
                          <a:pt x="22" y="19"/>
                          <a:pt x="20" y="22"/>
                        </a:cubicBezTo>
                        <a:cubicBezTo>
                          <a:pt x="20" y="21"/>
                          <a:pt x="20" y="20"/>
                          <a:pt x="20" y="20"/>
                        </a:cubicBezTo>
                        <a:cubicBezTo>
                          <a:pt x="22" y="16"/>
                          <a:pt x="24" y="13"/>
                          <a:pt x="27" y="10"/>
                        </a:cubicBezTo>
                        <a:cubicBezTo>
                          <a:pt x="27" y="11"/>
                          <a:pt x="27" y="12"/>
                          <a:pt x="27" y="13"/>
                        </a:cubicBezTo>
                        <a:close/>
                        <a:moveTo>
                          <a:pt x="27" y="6"/>
                        </a:moveTo>
                        <a:cubicBezTo>
                          <a:pt x="27" y="6"/>
                          <a:pt x="27" y="7"/>
                          <a:pt x="27" y="7"/>
                        </a:cubicBezTo>
                        <a:cubicBezTo>
                          <a:pt x="24" y="10"/>
                          <a:pt x="22" y="13"/>
                          <a:pt x="20" y="16"/>
                        </a:cubicBezTo>
                        <a:cubicBezTo>
                          <a:pt x="20" y="15"/>
                          <a:pt x="20" y="14"/>
                          <a:pt x="20" y="13"/>
                        </a:cubicBezTo>
                        <a:cubicBezTo>
                          <a:pt x="23" y="10"/>
                          <a:pt x="25" y="8"/>
                          <a:pt x="27" y="6"/>
                        </a:cubicBezTo>
                        <a:close/>
                        <a:moveTo>
                          <a:pt x="13" y="4"/>
                        </a:moveTo>
                        <a:cubicBezTo>
                          <a:pt x="15" y="4"/>
                          <a:pt x="18" y="4"/>
                          <a:pt x="22" y="4"/>
                        </a:cubicBezTo>
                        <a:cubicBezTo>
                          <a:pt x="23" y="4"/>
                          <a:pt x="23" y="4"/>
                          <a:pt x="24" y="4"/>
                        </a:cubicBezTo>
                        <a:cubicBezTo>
                          <a:pt x="22" y="5"/>
                          <a:pt x="20" y="7"/>
                          <a:pt x="18" y="10"/>
                        </a:cubicBezTo>
                        <a:cubicBezTo>
                          <a:pt x="17" y="10"/>
                          <a:pt x="11" y="10"/>
                          <a:pt x="6" y="9"/>
                        </a:cubicBezTo>
                        <a:cubicBezTo>
                          <a:pt x="10" y="7"/>
                          <a:pt x="12" y="4"/>
                          <a:pt x="1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5" name="Freeform 231"/>
                  <p:cNvSpPr>
                    <a:spLocks noEditPoints="1"/>
                  </p:cNvSpPr>
                  <p:nvPr>
                    <p:custDataLst>
                      <p:tags r:id="rId72"/>
                    </p:custDataLst>
                  </p:nvPr>
                </p:nvSpPr>
                <p:spPr bwMode="auto">
                  <a:xfrm>
                    <a:off x="3340" y="3544"/>
                    <a:ext cx="74" cy="187"/>
                  </a:xfrm>
                  <a:custGeom>
                    <a:avLst/>
                    <a:gdLst>
                      <a:gd name="T0" fmla="*/ 0 w 31"/>
                      <a:gd name="T1" fmla="*/ 76 h 79"/>
                      <a:gd name="T2" fmla="*/ 2 w 31"/>
                      <a:gd name="T3" fmla="*/ 78 h 79"/>
                      <a:gd name="T4" fmla="*/ 18 w 31"/>
                      <a:gd name="T5" fmla="*/ 79 h 79"/>
                      <a:gd name="T6" fmla="*/ 19 w 31"/>
                      <a:gd name="T7" fmla="*/ 79 h 79"/>
                      <a:gd name="T8" fmla="*/ 30 w 31"/>
                      <a:gd name="T9" fmla="*/ 72 h 79"/>
                      <a:gd name="T10" fmla="*/ 31 w 31"/>
                      <a:gd name="T11" fmla="*/ 72 h 79"/>
                      <a:gd name="T12" fmla="*/ 31 w 31"/>
                      <a:gd name="T13" fmla="*/ 5 h 79"/>
                      <a:gd name="T14" fmla="*/ 31 w 31"/>
                      <a:gd name="T15" fmla="*/ 2 h 79"/>
                      <a:gd name="T16" fmla="*/ 31 w 31"/>
                      <a:gd name="T17" fmla="*/ 2 h 79"/>
                      <a:gd name="T18" fmla="*/ 31 w 31"/>
                      <a:gd name="T19" fmla="*/ 1 h 79"/>
                      <a:gd name="T20" fmla="*/ 30 w 31"/>
                      <a:gd name="T21" fmla="*/ 1 h 79"/>
                      <a:gd name="T22" fmla="*/ 29 w 31"/>
                      <a:gd name="T23" fmla="*/ 0 h 79"/>
                      <a:gd name="T24" fmla="*/ 13 w 31"/>
                      <a:gd name="T25" fmla="*/ 0 h 79"/>
                      <a:gd name="T26" fmla="*/ 9 w 31"/>
                      <a:gd name="T27" fmla="*/ 3 h 79"/>
                      <a:gd name="T28" fmla="*/ 1 w 31"/>
                      <a:gd name="T29" fmla="*/ 10 h 79"/>
                      <a:gd name="T30" fmla="*/ 0 w 31"/>
                      <a:gd name="T31" fmla="*/ 10 h 79"/>
                      <a:gd name="T32" fmla="*/ 0 w 31"/>
                      <a:gd name="T33" fmla="*/ 10 h 79"/>
                      <a:gd name="T34" fmla="*/ 0 w 31"/>
                      <a:gd name="T35" fmla="*/ 11 h 79"/>
                      <a:gd name="T36" fmla="*/ 20 w 31"/>
                      <a:gd name="T37" fmla="*/ 64 h 79"/>
                      <a:gd name="T38" fmla="*/ 21 w 31"/>
                      <a:gd name="T39" fmla="*/ 58 h 79"/>
                      <a:gd name="T40" fmla="*/ 27 w 31"/>
                      <a:gd name="T41" fmla="*/ 55 h 79"/>
                      <a:gd name="T42" fmla="*/ 27 w 31"/>
                      <a:gd name="T43" fmla="*/ 56 h 79"/>
                      <a:gd name="T44" fmla="*/ 27 w 31"/>
                      <a:gd name="T45" fmla="*/ 39 h 79"/>
                      <a:gd name="T46" fmla="*/ 27 w 31"/>
                      <a:gd name="T47" fmla="*/ 40 h 79"/>
                      <a:gd name="T48" fmla="*/ 20 w 31"/>
                      <a:gd name="T49" fmla="*/ 41 h 79"/>
                      <a:gd name="T50" fmla="*/ 27 w 31"/>
                      <a:gd name="T51" fmla="*/ 39 h 79"/>
                      <a:gd name="T52" fmla="*/ 27 w 31"/>
                      <a:gd name="T53" fmla="*/ 47 h 79"/>
                      <a:gd name="T54" fmla="*/ 20 w 31"/>
                      <a:gd name="T55" fmla="*/ 56 h 79"/>
                      <a:gd name="T56" fmla="*/ 21 w 31"/>
                      <a:gd name="T57" fmla="*/ 50 h 79"/>
                      <a:gd name="T58" fmla="*/ 27 w 31"/>
                      <a:gd name="T59" fmla="*/ 47 h 79"/>
                      <a:gd name="T60" fmla="*/ 27 w 31"/>
                      <a:gd name="T61" fmla="*/ 24 h 79"/>
                      <a:gd name="T62" fmla="*/ 26 w 31"/>
                      <a:gd name="T63" fmla="*/ 24 h 79"/>
                      <a:gd name="T64" fmla="*/ 20 w 31"/>
                      <a:gd name="T65" fmla="*/ 27 h 79"/>
                      <a:gd name="T66" fmla="*/ 22 w 31"/>
                      <a:gd name="T67" fmla="*/ 25 h 79"/>
                      <a:gd name="T68" fmla="*/ 27 w 31"/>
                      <a:gd name="T69" fmla="*/ 19 h 79"/>
                      <a:gd name="T70" fmla="*/ 20 w 31"/>
                      <a:gd name="T71" fmla="*/ 33 h 79"/>
                      <a:gd name="T72" fmla="*/ 27 w 31"/>
                      <a:gd name="T73" fmla="*/ 25 h 79"/>
                      <a:gd name="T74" fmla="*/ 27 w 31"/>
                      <a:gd name="T75" fmla="*/ 30 h 79"/>
                      <a:gd name="T76" fmla="*/ 20 w 31"/>
                      <a:gd name="T77" fmla="*/ 38 h 79"/>
                      <a:gd name="T78" fmla="*/ 20 w 31"/>
                      <a:gd name="T79" fmla="*/ 67 h 79"/>
                      <a:gd name="T80" fmla="*/ 20 w 31"/>
                      <a:gd name="T81" fmla="*/ 67 h 79"/>
                      <a:gd name="T82" fmla="*/ 27 w 31"/>
                      <a:gd name="T83" fmla="*/ 63 h 79"/>
                      <a:gd name="T84" fmla="*/ 20 w 31"/>
                      <a:gd name="T85" fmla="*/ 67 h 79"/>
                      <a:gd name="T86" fmla="*/ 26 w 31"/>
                      <a:gd name="T87" fmla="*/ 17 h 79"/>
                      <a:gd name="T88" fmla="*/ 20 w 31"/>
                      <a:gd name="T89" fmla="*/ 24 h 79"/>
                      <a:gd name="T90" fmla="*/ 27 w 31"/>
                      <a:gd name="T91" fmla="*/ 11 h 79"/>
                      <a:gd name="T92" fmla="*/ 27 w 31"/>
                      <a:gd name="T93" fmla="*/ 66 h 79"/>
                      <a:gd name="T94" fmla="*/ 23 w 31"/>
                      <a:gd name="T95" fmla="*/ 73 h 79"/>
                      <a:gd name="T96" fmla="*/ 27 w 31"/>
                      <a:gd name="T97" fmla="*/ 6 h 79"/>
                      <a:gd name="T98" fmla="*/ 27 w 31"/>
                      <a:gd name="T99" fmla="*/ 9 h 79"/>
                      <a:gd name="T100" fmla="*/ 20 w 31"/>
                      <a:gd name="T101" fmla="*/ 18 h 79"/>
                      <a:gd name="T102" fmla="*/ 20 w 31"/>
                      <a:gd name="T103" fmla="*/ 13 h 79"/>
                      <a:gd name="T104" fmla="*/ 16 w 31"/>
                      <a:gd name="T105" fmla="*/ 13 h 79"/>
                      <a:gd name="T106" fmla="*/ 17 w 31"/>
                      <a:gd name="T107" fmla="*/ 64 h 79"/>
                      <a:gd name="T108" fmla="*/ 4 w 31"/>
                      <a:gd name="T109" fmla="*/ 75 h 79"/>
                      <a:gd name="T110" fmla="*/ 4 w 31"/>
                      <a:gd name="T111" fmla="*/ 13 h 79"/>
                      <a:gd name="T112" fmla="*/ 16 w 31"/>
                      <a:gd name="T113" fmla="*/ 13 h 79"/>
                      <a:gd name="T114" fmla="*/ 22 w 31"/>
                      <a:gd name="T115" fmla="*/ 3 h 79"/>
                      <a:gd name="T116" fmla="*/ 18 w 31"/>
                      <a:gd name="T117" fmla="*/ 10 h 79"/>
                      <a:gd name="T118" fmla="*/ 13 w 31"/>
                      <a:gd name="T119" fmla="*/ 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 h="79">
                        <a:moveTo>
                          <a:pt x="0" y="47"/>
                        </a:moveTo>
                        <a:cubicBezTo>
                          <a:pt x="0" y="57"/>
                          <a:pt x="0" y="68"/>
                          <a:pt x="0" y="76"/>
                        </a:cubicBezTo>
                        <a:cubicBezTo>
                          <a:pt x="0" y="77"/>
                          <a:pt x="0" y="77"/>
                          <a:pt x="0" y="77"/>
                        </a:cubicBezTo>
                        <a:cubicBezTo>
                          <a:pt x="1" y="78"/>
                          <a:pt x="1" y="78"/>
                          <a:pt x="2" y="78"/>
                        </a:cubicBezTo>
                        <a:cubicBezTo>
                          <a:pt x="2" y="78"/>
                          <a:pt x="2" y="78"/>
                          <a:pt x="2" y="78"/>
                        </a:cubicBezTo>
                        <a:cubicBezTo>
                          <a:pt x="8" y="78"/>
                          <a:pt x="12" y="79"/>
                          <a:pt x="18" y="79"/>
                        </a:cubicBezTo>
                        <a:cubicBezTo>
                          <a:pt x="18" y="79"/>
                          <a:pt x="19" y="79"/>
                          <a:pt x="19" y="79"/>
                        </a:cubicBezTo>
                        <a:cubicBezTo>
                          <a:pt x="19" y="79"/>
                          <a:pt x="19" y="79"/>
                          <a:pt x="19" y="79"/>
                        </a:cubicBezTo>
                        <a:cubicBezTo>
                          <a:pt x="23" y="77"/>
                          <a:pt x="27" y="75"/>
                          <a:pt x="30" y="73"/>
                        </a:cubicBezTo>
                        <a:cubicBezTo>
                          <a:pt x="30" y="72"/>
                          <a:pt x="30" y="72"/>
                          <a:pt x="30" y="72"/>
                        </a:cubicBezTo>
                        <a:cubicBezTo>
                          <a:pt x="30" y="72"/>
                          <a:pt x="31" y="72"/>
                          <a:pt x="31" y="72"/>
                        </a:cubicBezTo>
                        <a:cubicBezTo>
                          <a:pt x="31" y="72"/>
                          <a:pt x="31" y="72"/>
                          <a:pt x="31" y="72"/>
                        </a:cubicBezTo>
                        <a:cubicBezTo>
                          <a:pt x="31" y="72"/>
                          <a:pt x="31" y="71"/>
                          <a:pt x="31" y="71"/>
                        </a:cubicBezTo>
                        <a:cubicBezTo>
                          <a:pt x="31" y="56"/>
                          <a:pt x="31" y="18"/>
                          <a:pt x="31" y="5"/>
                        </a:cubicBezTo>
                        <a:cubicBezTo>
                          <a:pt x="31" y="4"/>
                          <a:pt x="31" y="3"/>
                          <a:pt x="31" y="3"/>
                        </a:cubicBezTo>
                        <a:cubicBezTo>
                          <a:pt x="31" y="2"/>
                          <a:pt x="31" y="2"/>
                          <a:pt x="31" y="2"/>
                        </a:cubicBezTo>
                        <a:cubicBezTo>
                          <a:pt x="31" y="2"/>
                          <a:pt x="31" y="2"/>
                          <a:pt x="31" y="2"/>
                        </a:cubicBezTo>
                        <a:cubicBezTo>
                          <a:pt x="31" y="2"/>
                          <a:pt x="31" y="2"/>
                          <a:pt x="31" y="2"/>
                        </a:cubicBezTo>
                        <a:cubicBezTo>
                          <a:pt x="31" y="2"/>
                          <a:pt x="31" y="2"/>
                          <a:pt x="31" y="2"/>
                        </a:cubicBezTo>
                        <a:cubicBezTo>
                          <a:pt x="31" y="1"/>
                          <a:pt x="31" y="1"/>
                          <a:pt x="31" y="1"/>
                        </a:cubicBezTo>
                        <a:cubicBezTo>
                          <a:pt x="31" y="1"/>
                          <a:pt x="31" y="1"/>
                          <a:pt x="31" y="1"/>
                        </a:cubicBezTo>
                        <a:cubicBezTo>
                          <a:pt x="31" y="1"/>
                          <a:pt x="30" y="1"/>
                          <a:pt x="30" y="1"/>
                        </a:cubicBezTo>
                        <a:cubicBezTo>
                          <a:pt x="30" y="1"/>
                          <a:pt x="30" y="0"/>
                          <a:pt x="30" y="0"/>
                        </a:cubicBezTo>
                        <a:cubicBezTo>
                          <a:pt x="30" y="0"/>
                          <a:pt x="29" y="0"/>
                          <a:pt x="29" y="0"/>
                        </a:cubicBezTo>
                        <a:cubicBezTo>
                          <a:pt x="27" y="0"/>
                          <a:pt x="25" y="0"/>
                          <a:pt x="22" y="0"/>
                        </a:cubicBezTo>
                        <a:cubicBezTo>
                          <a:pt x="18" y="0"/>
                          <a:pt x="13" y="0"/>
                          <a:pt x="13" y="0"/>
                        </a:cubicBezTo>
                        <a:cubicBezTo>
                          <a:pt x="12" y="0"/>
                          <a:pt x="12" y="0"/>
                          <a:pt x="12" y="0"/>
                        </a:cubicBezTo>
                        <a:cubicBezTo>
                          <a:pt x="12" y="0"/>
                          <a:pt x="10" y="1"/>
                          <a:pt x="9" y="3"/>
                        </a:cubicBezTo>
                        <a:cubicBezTo>
                          <a:pt x="7" y="4"/>
                          <a:pt x="4" y="7"/>
                          <a:pt x="1" y="9"/>
                        </a:cubicBezTo>
                        <a:cubicBezTo>
                          <a:pt x="1" y="9"/>
                          <a:pt x="1" y="10"/>
                          <a:pt x="1" y="10"/>
                        </a:cubicBezTo>
                        <a:cubicBezTo>
                          <a:pt x="1" y="10"/>
                          <a:pt x="1" y="10"/>
                          <a:pt x="1" y="10"/>
                        </a:cubicBezTo>
                        <a:cubicBezTo>
                          <a:pt x="1" y="10"/>
                          <a:pt x="0" y="10"/>
                          <a:pt x="0" y="10"/>
                        </a:cubicBezTo>
                        <a:cubicBezTo>
                          <a:pt x="0" y="10"/>
                          <a:pt x="0" y="10"/>
                          <a:pt x="0" y="10"/>
                        </a:cubicBezTo>
                        <a:cubicBezTo>
                          <a:pt x="0" y="10"/>
                          <a:pt x="0" y="10"/>
                          <a:pt x="0" y="10"/>
                        </a:cubicBezTo>
                        <a:cubicBezTo>
                          <a:pt x="0" y="11"/>
                          <a:pt x="0" y="11"/>
                          <a:pt x="0" y="11"/>
                        </a:cubicBezTo>
                        <a:cubicBezTo>
                          <a:pt x="0" y="11"/>
                          <a:pt x="0" y="11"/>
                          <a:pt x="0" y="11"/>
                        </a:cubicBezTo>
                        <a:cubicBezTo>
                          <a:pt x="0" y="19"/>
                          <a:pt x="0" y="33"/>
                          <a:pt x="0" y="47"/>
                        </a:cubicBezTo>
                        <a:close/>
                        <a:moveTo>
                          <a:pt x="20" y="64"/>
                        </a:moveTo>
                        <a:cubicBezTo>
                          <a:pt x="20" y="62"/>
                          <a:pt x="20" y="60"/>
                          <a:pt x="20" y="59"/>
                        </a:cubicBezTo>
                        <a:cubicBezTo>
                          <a:pt x="21" y="59"/>
                          <a:pt x="21" y="59"/>
                          <a:pt x="21" y="58"/>
                        </a:cubicBezTo>
                        <a:cubicBezTo>
                          <a:pt x="23" y="55"/>
                          <a:pt x="25" y="52"/>
                          <a:pt x="27" y="49"/>
                        </a:cubicBezTo>
                        <a:cubicBezTo>
                          <a:pt x="27" y="51"/>
                          <a:pt x="27" y="53"/>
                          <a:pt x="27" y="55"/>
                        </a:cubicBezTo>
                        <a:cubicBezTo>
                          <a:pt x="27" y="56"/>
                          <a:pt x="27" y="56"/>
                          <a:pt x="27" y="56"/>
                        </a:cubicBezTo>
                        <a:cubicBezTo>
                          <a:pt x="27" y="56"/>
                          <a:pt x="27" y="56"/>
                          <a:pt x="27" y="56"/>
                        </a:cubicBezTo>
                        <a:cubicBezTo>
                          <a:pt x="25" y="58"/>
                          <a:pt x="23" y="61"/>
                          <a:pt x="20" y="64"/>
                        </a:cubicBezTo>
                        <a:close/>
                        <a:moveTo>
                          <a:pt x="27" y="39"/>
                        </a:moveTo>
                        <a:cubicBezTo>
                          <a:pt x="27" y="40"/>
                          <a:pt x="27" y="40"/>
                          <a:pt x="27" y="40"/>
                        </a:cubicBezTo>
                        <a:cubicBezTo>
                          <a:pt x="27" y="40"/>
                          <a:pt x="27" y="40"/>
                          <a:pt x="27" y="40"/>
                        </a:cubicBezTo>
                        <a:cubicBezTo>
                          <a:pt x="25" y="43"/>
                          <a:pt x="23" y="45"/>
                          <a:pt x="20" y="48"/>
                        </a:cubicBezTo>
                        <a:cubicBezTo>
                          <a:pt x="20" y="46"/>
                          <a:pt x="20" y="43"/>
                          <a:pt x="20" y="41"/>
                        </a:cubicBezTo>
                        <a:cubicBezTo>
                          <a:pt x="23" y="38"/>
                          <a:pt x="25" y="36"/>
                          <a:pt x="27" y="33"/>
                        </a:cubicBezTo>
                        <a:cubicBezTo>
                          <a:pt x="27" y="35"/>
                          <a:pt x="27" y="37"/>
                          <a:pt x="27" y="39"/>
                        </a:cubicBezTo>
                        <a:close/>
                        <a:moveTo>
                          <a:pt x="27" y="47"/>
                        </a:moveTo>
                        <a:cubicBezTo>
                          <a:pt x="27" y="47"/>
                          <a:pt x="27" y="47"/>
                          <a:pt x="27" y="47"/>
                        </a:cubicBezTo>
                        <a:cubicBezTo>
                          <a:pt x="27" y="47"/>
                          <a:pt x="27" y="47"/>
                          <a:pt x="27" y="47"/>
                        </a:cubicBezTo>
                        <a:cubicBezTo>
                          <a:pt x="25" y="50"/>
                          <a:pt x="22" y="53"/>
                          <a:pt x="20" y="56"/>
                        </a:cubicBezTo>
                        <a:cubicBezTo>
                          <a:pt x="20" y="54"/>
                          <a:pt x="20" y="52"/>
                          <a:pt x="20" y="50"/>
                        </a:cubicBezTo>
                        <a:cubicBezTo>
                          <a:pt x="21" y="50"/>
                          <a:pt x="21" y="50"/>
                          <a:pt x="21" y="50"/>
                        </a:cubicBezTo>
                        <a:cubicBezTo>
                          <a:pt x="23" y="48"/>
                          <a:pt x="25" y="45"/>
                          <a:pt x="27" y="42"/>
                        </a:cubicBezTo>
                        <a:cubicBezTo>
                          <a:pt x="27" y="44"/>
                          <a:pt x="27" y="45"/>
                          <a:pt x="27" y="47"/>
                        </a:cubicBezTo>
                        <a:close/>
                        <a:moveTo>
                          <a:pt x="27" y="24"/>
                        </a:moveTo>
                        <a:cubicBezTo>
                          <a:pt x="27" y="24"/>
                          <a:pt x="27" y="24"/>
                          <a:pt x="27" y="24"/>
                        </a:cubicBezTo>
                        <a:cubicBezTo>
                          <a:pt x="27" y="24"/>
                          <a:pt x="26" y="24"/>
                          <a:pt x="26" y="24"/>
                        </a:cubicBezTo>
                        <a:cubicBezTo>
                          <a:pt x="26" y="24"/>
                          <a:pt x="26" y="24"/>
                          <a:pt x="26" y="24"/>
                        </a:cubicBezTo>
                        <a:cubicBezTo>
                          <a:pt x="24" y="26"/>
                          <a:pt x="22" y="29"/>
                          <a:pt x="20" y="31"/>
                        </a:cubicBezTo>
                        <a:cubicBezTo>
                          <a:pt x="20" y="30"/>
                          <a:pt x="20" y="28"/>
                          <a:pt x="20" y="27"/>
                        </a:cubicBezTo>
                        <a:cubicBezTo>
                          <a:pt x="21" y="27"/>
                          <a:pt x="21" y="27"/>
                          <a:pt x="21" y="26"/>
                        </a:cubicBezTo>
                        <a:cubicBezTo>
                          <a:pt x="22" y="26"/>
                          <a:pt x="22" y="26"/>
                          <a:pt x="22" y="25"/>
                        </a:cubicBezTo>
                        <a:cubicBezTo>
                          <a:pt x="22" y="25"/>
                          <a:pt x="22" y="25"/>
                          <a:pt x="22" y="25"/>
                        </a:cubicBezTo>
                        <a:cubicBezTo>
                          <a:pt x="23" y="23"/>
                          <a:pt x="25" y="21"/>
                          <a:pt x="27" y="19"/>
                        </a:cubicBezTo>
                        <a:cubicBezTo>
                          <a:pt x="27" y="21"/>
                          <a:pt x="27" y="22"/>
                          <a:pt x="27" y="24"/>
                        </a:cubicBezTo>
                        <a:close/>
                        <a:moveTo>
                          <a:pt x="20" y="33"/>
                        </a:moveTo>
                        <a:cubicBezTo>
                          <a:pt x="21" y="34"/>
                          <a:pt x="21" y="33"/>
                          <a:pt x="21" y="33"/>
                        </a:cubicBezTo>
                        <a:cubicBezTo>
                          <a:pt x="23" y="31"/>
                          <a:pt x="25" y="28"/>
                          <a:pt x="27" y="25"/>
                        </a:cubicBezTo>
                        <a:cubicBezTo>
                          <a:pt x="27" y="27"/>
                          <a:pt x="27" y="28"/>
                          <a:pt x="27" y="30"/>
                        </a:cubicBezTo>
                        <a:cubicBezTo>
                          <a:pt x="27" y="30"/>
                          <a:pt x="27" y="30"/>
                          <a:pt x="27" y="30"/>
                        </a:cubicBezTo>
                        <a:cubicBezTo>
                          <a:pt x="27" y="30"/>
                          <a:pt x="27" y="30"/>
                          <a:pt x="27" y="30"/>
                        </a:cubicBezTo>
                        <a:cubicBezTo>
                          <a:pt x="25" y="33"/>
                          <a:pt x="23" y="36"/>
                          <a:pt x="20" y="38"/>
                        </a:cubicBezTo>
                        <a:cubicBezTo>
                          <a:pt x="20" y="37"/>
                          <a:pt x="20" y="35"/>
                          <a:pt x="20" y="33"/>
                        </a:cubicBezTo>
                        <a:close/>
                        <a:moveTo>
                          <a:pt x="20" y="67"/>
                        </a:moveTo>
                        <a:cubicBezTo>
                          <a:pt x="20" y="67"/>
                          <a:pt x="20" y="67"/>
                          <a:pt x="20" y="67"/>
                        </a:cubicBezTo>
                        <a:cubicBezTo>
                          <a:pt x="20" y="67"/>
                          <a:pt x="20" y="67"/>
                          <a:pt x="20" y="67"/>
                        </a:cubicBezTo>
                        <a:cubicBezTo>
                          <a:pt x="23" y="64"/>
                          <a:pt x="25" y="61"/>
                          <a:pt x="27" y="58"/>
                        </a:cubicBezTo>
                        <a:cubicBezTo>
                          <a:pt x="27" y="60"/>
                          <a:pt x="27" y="62"/>
                          <a:pt x="27" y="63"/>
                        </a:cubicBezTo>
                        <a:cubicBezTo>
                          <a:pt x="25" y="67"/>
                          <a:pt x="23" y="70"/>
                          <a:pt x="20" y="73"/>
                        </a:cubicBezTo>
                        <a:cubicBezTo>
                          <a:pt x="20" y="71"/>
                          <a:pt x="20" y="69"/>
                          <a:pt x="20" y="67"/>
                        </a:cubicBezTo>
                        <a:close/>
                        <a:moveTo>
                          <a:pt x="27" y="17"/>
                        </a:moveTo>
                        <a:cubicBezTo>
                          <a:pt x="27" y="17"/>
                          <a:pt x="27" y="17"/>
                          <a:pt x="26" y="17"/>
                        </a:cubicBezTo>
                        <a:cubicBezTo>
                          <a:pt x="26" y="17"/>
                          <a:pt x="26" y="17"/>
                          <a:pt x="26" y="17"/>
                        </a:cubicBezTo>
                        <a:cubicBezTo>
                          <a:pt x="24" y="19"/>
                          <a:pt x="22" y="22"/>
                          <a:pt x="20" y="24"/>
                        </a:cubicBezTo>
                        <a:cubicBezTo>
                          <a:pt x="20" y="23"/>
                          <a:pt x="20" y="22"/>
                          <a:pt x="20" y="21"/>
                        </a:cubicBezTo>
                        <a:cubicBezTo>
                          <a:pt x="22" y="18"/>
                          <a:pt x="25" y="14"/>
                          <a:pt x="27" y="11"/>
                        </a:cubicBezTo>
                        <a:cubicBezTo>
                          <a:pt x="27" y="13"/>
                          <a:pt x="27" y="15"/>
                          <a:pt x="27" y="17"/>
                        </a:cubicBezTo>
                        <a:close/>
                        <a:moveTo>
                          <a:pt x="27" y="66"/>
                        </a:moveTo>
                        <a:cubicBezTo>
                          <a:pt x="27" y="68"/>
                          <a:pt x="27" y="69"/>
                          <a:pt x="27" y="70"/>
                        </a:cubicBezTo>
                        <a:cubicBezTo>
                          <a:pt x="26" y="71"/>
                          <a:pt x="24" y="72"/>
                          <a:pt x="23" y="73"/>
                        </a:cubicBezTo>
                        <a:cubicBezTo>
                          <a:pt x="24" y="71"/>
                          <a:pt x="26" y="69"/>
                          <a:pt x="27" y="66"/>
                        </a:cubicBezTo>
                        <a:close/>
                        <a:moveTo>
                          <a:pt x="27" y="6"/>
                        </a:moveTo>
                        <a:cubicBezTo>
                          <a:pt x="27" y="6"/>
                          <a:pt x="27" y="7"/>
                          <a:pt x="27" y="9"/>
                        </a:cubicBezTo>
                        <a:cubicBezTo>
                          <a:pt x="27" y="9"/>
                          <a:pt x="27" y="9"/>
                          <a:pt x="27" y="9"/>
                        </a:cubicBezTo>
                        <a:cubicBezTo>
                          <a:pt x="27" y="9"/>
                          <a:pt x="27" y="9"/>
                          <a:pt x="27" y="9"/>
                        </a:cubicBezTo>
                        <a:cubicBezTo>
                          <a:pt x="25" y="12"/>
                          <a:pt x="22" y="15"/>
                          <a:pt x="20" y="18"/>
                        </a:cubicBezTo>
                        <a:cubicBezTo>
                          <a:pt x="20" y="15"/>
                          <a:pt x="20" y="14"/>
                          <a:pt x="20" y="13"/>
                        </a:cubicBezTo>
                        <a:cubicBezTo>
                          <a:pt x="20" y="13"/>
                          <a:pt x="20" y="13"/>
                          <a:pt x="20" y="13"/>
                        </a:cubicBezTo>
                        <a:cubicBezTo>
                          <a:pt x="23" y="10"/>
                          <a:pt x="25" y="8"/>
                          <a:pt x="27" y="6"/>
                        </a:cubicBezTo>
                        <a:close/>
                        <a:moveTo>
                          <a:pt x="16" y="13"/>
                        </a:moveTo>
                        <a:cubicBezTo>
                          <a:pt x="16" y="16"/>
                          <a:pt x="16" y="22"/>
                          <a:pt x="17" y="30"/>
                        </a:cubicBezTo>
                        <a:cubicBezTo>
                          <a:pt x="17" y="40"/>
                          <a:pt x="17" y="54"/>
                          <a:pt x="17" y="64"/>
                        </a:cubicBezTo>
                        <a:cubicBezTo>
                          <a:pt x="17" y="68"/>
                          <a:pt x="17" y="72"/>
                          <a:pt x="17" y="75"/>
                        </a:cubicBezTo>
                        <a:cubicBezTo>
                          <a:pt x="12" y="75"/>
                          <a:pt x="9" y="75"/>
                          <a:pt x="4" y="75"/>
                        </a:cubicBezTo>
                        <a:cubicBezTo>
                          <a:pt x="4" y="66"/>
                          <a:pt x="4" y="57"/>
                          <a:pt x="4" y="47"/>
                        </a:cubicBezTo>
                        <a:cubicBezTo>
                          <a:pt x="4" y="34"/>
                          <a:pt x="4" y="21"/>
                          <a:pt x="4" y="13"/>
                        </a:cubicBezTo>
                        <a:cubicBezTo>
                          <a:pt x="6" y="13"/>
                          <a:pt x="10" y="13"/>
                          <a:pt x="12" y="13"/>
                        </a:cubicBezTo>
                        <a:cubicBezTo>
                          <a:pt x="14" y="13"/>
                          <a:pt x="15" y="13"/>
                          <a:pt x="16" y="13"/>
                        </a:cubicBezTo>
                        <a:close/>
                        <a:moveTo>
                          <a:pt x="13" y="3"/>
                        </a:moveTo>
                        <a:cubicBezTo>
                          <a:pt x="15" y="3"/>
                          <a:pt x="19" y="3"/>
                          <a:pt x="22" y="3"/>
                        </a:cubicBezTo>
                        <a:cubicBezTo>
                          <a:pt x="23" y="3"/>
                          <a:pt x="24" y="3"/>
                          <a:pt x="24" y="3"/>
                        </a:cubicBezTo>
                        <a:cubicBezTo>
                          <a:pt x="22" y="5"/>
                          <a:pt x="21" y="7"/>
                          <a:pt x="18" y="10"/>
                        </a:cubicBezTo>
                        <a:cubicBezTo>
                          <a:pt x="17" y="9"/>
                          <a:pt x="12" y="9"/>
                          <a:pt x="7" y="9"/>
                        </a:cubicBezTo>
                        <a:cubicBezTo>
                          <a:pt x="10" y="6"/>
                          <a:pt x="13" y="4"/>
                          <a:pt x="1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6" name="Freeform 232"/>
                  <p:cNvSpPr>
                    <a:spLocks noEditPoints="1"/>
                  </p:cNvSpPr>
                  <p:nvPr>
                    <p:custDataLst>
                      <p:tags r:id="rId73"/>
                    </p:custDataLst>
                  </p:nvPr>
                </p:nvSpPr>
                <p:spPr bwMode="auto">
                  <a:xfrm>
                    <a:off x="5012" y="913"/>
                    <a:ext cx="511" cy="537"/>
                  </a:xfrm>
                  <a:custGeom>
                    <a:avLst/>
                    <a:gdLst>
                      <a:gd name="T0" fmla="*/ 1 w 216"/>
                      <a:gd name="T1" fmla="*/ 90 h 227"/>
                      <a:gd name="T2" fmla="*/ 21 w 216"/>
                      <a:gd name="T3" fmla="*/ 116 h 227"/>
                      <a:gd name="T4" fmla="*/ 25 w 216"/>
                      <a:gd name="T5" fmla="*/ 114 h 227"/>
                      <a:gd name="T6" fmla="*/ 23 w 216"/>
                      <a:gd name="T7" fmla="*/ 121 h 227"/>
                      <a:gd name="T8" fmla="*/ 35 w 216"/>
                      <a:gd name="T9" fmla="*/ 138 h 227"/>
                      <a:gd name="T10" fmla="*/ 42 w 216"/>
                      <a:gd name="T11" fmla="*/ 143 h 227"/>
                      <a:gd name="T12" fmla="*/ 48 w 216"/>
                      <a:gd name="T13" fmla="*/ 162 h 227"/>
                      <a:gd name="T14" fmla="*/ 54 w 216"/>
                      <a:gd name="T15" fmla="*/ 160 h 227"/>
                      <a:gd name="T16" fmla="*/ 54 w 216"/>
                      <a:gd name="T17" fmla="*/ 171 h 227"/>
                      <a:gd name="T18" fmla="*/ 68 w 216"/>
                      <a:gd name="T19" fmla="*/ 183 h 227"/>
                      <a:gd name="T20" fmla="*/ 68 w 216"/>
                      <a:gd name="T21" fmla="*/ 195 h 227"/>
                      <a:gd name="T22" fmla="*/ 83 w 216"/>
                      <a:gd name="T23" fmla="*/ 223 h 227"/>
                      <a:gd name="T24" fmla="*/ 99 w 216"/>
                      <a:gd name="T25" fmla="*/ 227 h 227"/>
                      <a:gd name="T26" fmla="*/ 215 w 216"/>
                      <a:gd name="T27" fmla="*/ 150 h 227"/>
                      <a:gd name="T28" fmla="*/ 205 w 216"/>
                      <a:gd name="T29" fmla="*/ 126 h 227"/>
                      <a:gd name="T30" fmla="*/ 113 w 216"/>
                      <a:gd name="T31" fmla="*/ 12 h 227"/>
                      <a:gd name="T32" fmla="*/ 3 w 216"/>
                      <a:gd name="T33" fmla="*/ 79 h 227"/>
                      <a:gd name="T34" fmla="*/ 76 w 216"/>
                      <a:gd name="T35" fmla="*/ 188 h 227"/>
                      <a:gd name="T36" fmla="*/ 57 w 216"/>
                      <a:gd name="T37" fmla="*/ 170 h 227"/>
                      <a:gd name="T38" fmla="*/ 50 w 216"/>
                      <a:gd name="T39" fmla="*/ 158 h 227"/>
                      <a:gd name="T40" fmla="*/ 46 w 216"/>
                      <a:gd name="T41" fmla="*/ 140 h 227"/>
                      <a:gd name="T42" fmla="*/ 26 w 216"/>
                      <a:gd name="T43" fmla="*/ 122 h 227"/>
                      <a:gd name="T44" fmla="*/ 25 w 216"/>
                      <a:gd name="T45" fmla="*/ 111 h 227"/>
                      <a:gd name="T46" fmla="*/ 19 w 216"/>
                      <a:gd name="T47" fmla="*/ 113 h 227"/>
                      <a:gd name="T48" fmla="*/ 22 w 216"/>
                      <a:gd name="T49" fmla="*/ 104 h 227"/>
                      <a:gd name="T50" fmla="*/ 26 w 216"/>
                      <a:gd name="T51" fmla="*/ 101 h 227"/>
                      <a:gd name="T52" fmla="*/ 28 w 216"/>
                      <a:gd name="T53" fmla="*/ 108 h 227"/>
                      <a:gd name="T54" fmla="*/ 39 w 216"/>
                      <a:gd name="T55" fmla="*/ 126 h 227"/>
                      <a:gd name="T56" fmla="*/ 48 w 216"/>
                      <a:gd name="T57" fmla="*/ 126 h 227"/>
                      <a:gd name="T58" fmla="*/ 44 w 216"/>
                      <a:gd name="T59" fmla="*/ 133 h 227"/>
                      <a:gd name="T60" fmla="*/ 58 w 216"/>
                      <a:gd name="T61" fmla="*/ 147 h 227"/>
                      <a:gd name="T62" fmla="*/ 61 w 216"/>
                      <a:gd name="T63" fmla="*/ 155 h 227"/>
                      <a:gd name="T64" fmla="*/ 71 w 216"/>
                      <a:gd name="T65" fmla="*/ 170 h 227"/>
                      <a:gd name="T66" fmla="*/ 77 w 216"/>
                      <a:gd name="T67" fmla="*/ 179 h 227"/>
                      <a:gd name="T68" fmla="*/ 91 w 216"/>
                      <a:gd name="T69" fmla="*/ 207 h 227"/>
                      <a:gd name="T70" fmla="*/ 162 w 216"/>
                      <a:gd name="T71" fmla="*/ 159 h 227"/>
                      <a:gd name="T72" fmla="*/ 134 w 216"/>
                      <a:gd name="T73" fmla="*/ 189 h 227"/>
                      <a:gd name="T74" fmla="*/ 168 w 216"/>
                      <a:gd name="T75" fmla="*/ 180 h 227"/>
                      <a:gd name="T76" fmla="*/ 135 w 216"/>
                      <a:gd name="T77" fmla="*/ 191 h 227"/>
                      <a:gd name="T78" fmla="*/ 201 w 216"/>
                      <a:gd name="T79" fmla="*/ 145 h 227"/>
                      <a:gd name="T80" fmla="*/ 112 w 216"/>
                      <a:gd name="T81" fmla="*/ 14 h 227"/>
                      <a:gd name="T82" fmla="*/ 141 w 216"/>
                      <a:gd name="T83" fmla="*/ 171 h 227"/>
                      <a:gd name="T84" fmla="*/ 83 w 216"/>
                      <a:gd name="T85" fmla="*/ 173 h 227"/>
                      <a:gd name="T86" fmla="*/ 63 w 216"/>
                      <a:gd name="T87" fmla="*/ 156 h 227"/>
                      <a:gd name="T88" fmla="*/ 56 w 216"/>
                      <a:gd name="T89" fmla="*/ 144 h 227"/>
                      <a:gd name="T90" fmla="*/ 51 w 216"/>
                      <a:gd name="T91" fmla="*/ 126 h 227"/>
                      <a:gd name="T92" fmla="*/ 30 w 216"/>
                      <a:gd name="T93" fmla="*/ 109 h 227"/>
                      <a:gd name="T94" fmla="*/ 24 w 216"/>
                      <a:gd name="T95" fmla="*/ 99 h 227"/>
                      <a:gd name="T96" fmla="*/ 9 w 216"/>
                      <a:gd name="T97" fmla="*/ 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 h="227">
                        <a:moveTo>
                          <a:pt x="3" y="80"/>
                        </a:moveTo>
                        <a:cubicBezTo>
                          <a:pt x="5" y="82"/>
                          <a:pt x="6" y="84"/>
                          <a:pt x="7" y="85"/>
                        </a:cubicBezTo>
                        <a:cubicBezTo>
                          <a:pt x="6" y="86"/>
                          <a:pt x="5" y="86"/>
                          <a:pt x="5" y="87"/>
                        </a:cubicBezTo>
                        <a:cubicBezTo>
                          <a:pt x="3" y="88"/>
                          <a:pt x="1" y="89"/>
                          <a:pt x="1" y="90"/>
                        </a:cubicBezTo>
                        <a:cubicBezTo>
                          <a:pt x="0" y="90"/>
                          <a:pt x="0" y="91"/>
                          <a:pt x="1" y="92"/>
                        </a:cubicBezTo>
                        <a:cubicBezTo>
                          <a:pt x="9" y="105"/>
                          <a:pt x="10" y="104"/>
                          <a:pt x="19" y="116"/>
                        </a:cubicBezTo>
                        <a:cubicBezTo>
                          <a:pt x="19" y="117"/>
                          <a:pt x="19" y="117"/>
                          <a:pt x="20" y="117"/>
                        </a:cubicBezTo>
                        <a:cubicBezTo>
                          <a:pt x="21" y="117"/>
                          <a:pt x="21" y="116"/>
                          <a:pt x="21" y="116"/>
                        </a:cubicBezTo>
                        <a:cubicBezTo>
                          <a:pt x="21" y="116"/>
                          <a:pt x="21" y="116"/>
                          <a:pt x="21" y="116"/>
                        </a:cubicBezTo>
                        <a:cubicBezTo>
                          <a:pt x="21" y="115"/>
                          <a:pt x="21" y="114"/>
                          <a:pt x="22" y="114"/>
                        </a:cubicBezTo>
                        <a:cubicBezTo>
                          <a:pt x="22" y="114"/>
                          <a:pt x="23" y="113"/>
                          <a:pt x="24" y="113"/>
                        </a:cubicBezTo>
                        <a:cubicBezTo>
                          <a:pt x="24" y="114"/>
                          <a:pt x="25" y="114"/>
                          <a:pt x="25" y="114"/>
                        </a:cubicBezTo>
                        <a:cubicBezTo>
                          <a:pt x="26" y="115"/>
                          <a:pt x="27" y="116"/>
                          <a:pt x="27" y="116"/>
                        </a:cubicBezTo>
                        <a:cubicBezTo>
                          <a:pt x="26" y="117"/>
                          <a:pt x="26" y="117"/>
                          <a:pt x="26" y="117"/>
                        </a:cubicBezTo>
                        <a:cubicBezTo>
                          <a:pt x="26" y="118"/>
                          <a:pt x="25" y="120"/>
                          <a:pt x="24" y="120"/>
                        </a:cubicBezTo>
                        <a:cubicBezTo>
                          <a:pt x="23" y="120"/>
                          <a:pt x="23" y="120"/>
                          <a:pt x="23" y="121"/>
                        </a:cubicBezTo>
                        <a:cubicBezTo>
                          <a:pt x="22" y="121"/>
                          <a:pt x="22" y="122"/>
                          <a:pt x="23" y="122"/>
                        </a:cubicBezTo>
                        <a:cubicBezTo>
                          <a:pt x="25" y="126"/>
                          <a:pt x="30" y="134"/>
                          <a:pt x="33" y="138"/>
                        </a:cubicBezTo>
                        <a:cubicBezTo>
                          <a:pt x="33" y="139"/>
                          <a:pt x="34" y="139"/>
                          <a:pt x="34" y="139"/>
                        </a:cubicBezTo>
                        <a:cubicBezTo>
                          <a:pt x="35" y="139"/>
                          <a:pt x="35" y="139"/>
                          <a:pt x="35" y="138"/>
                        </a:cubicBezTo>
                        <a:cubicBezTo>
                          <a:pt x="36" y="137"/>
                          <a:pt x="37" y="136"/>
                          <a:pt x="39" y="136"/>
                        </a:cubicBezTo>
                        <a:cubicBezTo>
                          <a:pt x="41" y="136"/>
                          <a:pt x="42" y="137"/>
                          <a:pt x="43" y="138"/>
                        </a:cubicBezTo>
                        <a:cubicBezTo>
                          <a:pt x="43" y="138"/>
                          <a:pt x="43" y="139"/>
                          <a:pt x="43" y="140"/>
                        </a:cubicBezTo>
                        <a:cubicBezTo>
                          <a:pt x="43" y="141"/>
                          <a:pt x="43" y="142"/>
                          <a:pt x="42" y="143"/>
                        </a:cubicBezTo>
                        <a:cubicBezTo>
                          <a:pt x="41" y="144"/>
                          <a:pt x="41" y="144"/>
                          <a:pt x="40" y="144"/>
                        </a:cubicBezTo>
                        <a:cubicBezTo>
                          <a:pt x="39" y="144"/>
                          <a:pt x="39" y="145"/>
                          <a:pt x="38" y="145"/>
                        </a:cubicBezTo>
                        <a:cubicBezTo>
                          <a:pt x="38" y="146"/>
                          <a:pt x="38" y="146"/>
                          <a:pt x="39" y="147"/>
                        </a:cubicBezTo>
                        <a:cubicBezTo>
                          <a:pt x="42" y="151"/>
                          <a:pt x="46" y="158"/>
                          <a:pt x="48" y="162"/>
                        </a:cubicBezTo>
                        <a:cubicBezTo>
                          <a:pt x="48" y="163"/>
                          <a:pt x="49" y="163"/>
                          <a:pt x="49" y="163"/>
                        </a:cubicBezTo>
                        <a:cubicBezTo>
                          <a:pt x="50" y="163"/>
                          <a:pt x="51" y="163"/>
                          <a:pt x="51" y="162"/>
                        </a:cubicBezTo>
                        <a:cubicBezTo>
                          <a:pt x="51" y="161"/>
                          <a:pt x="51" y="161"/>
                          <a:pt x="52" y="161"/>
                        </a:cubicBezTo>
                        <a:cubicBezTo>
                          <a:pt x="52" y="160"/>
                          <a:pt x="53" y="160"/>
                          <a:pt x="54" y="160"/>
                        </a:cubicBezTo>
                        <a:cubicBezTo>
                          <a:pt x="55" y="160"/>
                          <a:pt x="56" y="161"/>
                          <a:pt x="57" y="161"/>
                        </a:cubicBezTo>
                        <a:cubicBezTo>
                          <a:pt x="57" y="162"/>
                          <a:pt x="57" y="163"/>
                          <a:pt x="57" y="164"/>
                        </a:cubicBezTo>
                        <a:cubicBezTo>
                          <a:pt x="57" y="166"/>
                          <a:pt x="56" y="168"/>
                          <a:pt x="54" y="169"/>
                        </a:cubicBezTo>
                        <a:cubicBezTo>
                          <a:pt x="54" y="169"/>
                          <a:pt x="54" y="170"/>
                          <a:pt x="54" y="171"/>
                        </a:cubicBezTo>
                        <a:cubicBezTo>
                          <a:pt x="57" y="176"/>
                          <a:pt x="59" y="179"/>
                          <a:pt x="62" y="185"/>
                        </a:cubicBezTo>
                        <a:cubicBezTo>
                          <a:pt x="62" y="185"/>
                          <a:pt x="63" y="185"/>
                          <a:pt x="63" y="185"/>
                        </a:cubicBezTo>
                        <a:cubicBezTo>
                          <a:pt x="63" y="185"/>
                          <a:pt x="64" y="185"/>
                          <a:pt x="64" y="185"/>
                        </a:cubicBezTo>
                        <a:cubicBezTo>
                          <a:pt x="65" y="184"/>
                          <a:pt x="66" y="183"/>
                          <a:pt x="68" y="183"/>
                        </a:cubicBezTo>
                        <a:cubicBezTo>
                          <a:pt x="70" y="183"/>
                          <a:pt x="72" y="184"/>
                          <a:pt x="73" y="186"/>
                        </a:cubicBezTo>
                        <a:cubicBezTo>
                          <a:pt x="73" y="187"/>
                          <a:pt x="73" y="187"/>
                          <a:pt x="73" y="188"/>
                        </a:cubicBezTo>
                        <a:cubicBezTo>
                          <a:pt x="73" y="191"/>
                          <a:pt x="71" y="193"/>
                          <a:pt x="69" y="194"/>
                        </a:cubicBezTo>
                        <a:cubicBezTo>
                          <a:pt x="68" y="194"/>
                          <a:pt x="68" y="194"/>
                          <a:pt x="68" y="195"/>
                        </a:cubicBezTo>
                        <a:cubicBezTo>
                          <a:pt x="68" y="195"/>
                          <a:pt x="68" y="195"/>
                          <a:pt x="68" y="196"/>
                        </a:cubicBezTo>
                        <a:cubicBezTo>
                          <a:pt x="73" y="203"/>
                          <a:pt x="75" y="205"/>
                          <a:pt x="76" y="208"/>
                        </a:cubicBezTo>
                        <a:cubicBezTo>
                          <a:pt x="78" y="211"/>
                          <a:pt x="79" y="215"/>
                          <a:pt x="82" y="222"/>
                        </a:cubicBezTo>
                        <a:cubicBezTo>
                          <a:pt x="83" y="223"/>
                          <a:pt x="83" y="223"/>
                          <a:pt x="83" y="223"/>
                        </a:cubicBezTo>
                        <a:cubicBezTo>
                          <a:pt x="84" y="223"/>
                          <a:pt x="84" y="223"/>
                          <a:pt x="84" y="223"/>
                        </a:cubicBezTo>
                        <a:cubicBezTo>
                          <a:pt x="88" y="221"/>
                          <a:pt x="91" y="219"/>
                          <a:pt x="94" y="217"/>
                        </a:cubicBezTo>
                        <a:cubicBezTo>
                          <a:pt x="95" y="219"/>
                          <a:pt x="96" y="222"/>
                          <a:pt x="98" y="226"/>
                        </a:cubicBezTo>
                        <a:cubicBezTo>
                          <a:pt x="98" y="227"/>
                          <a:pt x="98" y="227"/>
                          <a:pt x="99" y="227"/>
                        </a:cubicBezTo>
                        <a:cubicBezTo>
                          <a:pt x="99" y="227"/>
                          <a:pt x="99" y="227"/>
                          <a:pt x="100" y="227"/>
                        </a:cubicBezTo>
                        <a:cubicBezTo>
                          <a:pt x="117" y="216"/>
                          <a:pt x="133" y="206"/>
                          <a:pt x="150" y="195"/>
                        </a:cubicBezTo>
                        <a:cubicBezTo>
                          <a:pt x="157" y="191"/>
                          <a:pt x="164" y="187"/>
                          <a:pt x="170" y="182"/>
                        </a:cubicBezTo>
                        <a:cubicBezTo>
                          <a:pt x="185" y="171"/>
                          <a:pt x="198" y="156"/>
                          <a:pt x="215" y="150"/>
                        </a:cubicBezTo>
                        <a:cubicBezTo>
                          <a:pt x="215" y="150"/>
                          <a:pt x="215" y="150"/>
                          <a:pt x="215" y="149"/>
                        </a:cubicBezTo>
                        <a:cubicBezTo>
                          <a:pt x="216" y="149"/>
                          <a:pt x="215" y="148"/>
                          <a:pt x="215" y="148"/>
                        </a:cubicBezTo>
                        <a:cubicBezTo>
                          <a:pt x="210" y="141"/>
                          <a:pt x="206" y="134"/>
                          <a:pt x="201" y="128"/>
                        </a:cubicBezTo>
                        <a:cubicBezTo>
                          <a:pt x="203" y="127"/>
                          <a:pt x="204" y="126"/>
                          <a:pt x="205" y="126"/>
                        </a:cubicBezTo>
                        <a:cubicBezTo>
                          <a:pt x="205" y="126"/>
                          <a:pt x="206" y="125"/>
                          <a:pt x="206" y="125"/>
                        </a:cubicBezTo>
                        <a:cubicBezTo>
                          <a:pt x="206" y="124"/>
                          <a:pt x="206" y="124"/>
                          <a:pt x="206" y="124"/>
                        </a:cubicBezTo>
                        <a:cubicBezTo>
                          <a:pt x="177" y="84"/>
                          <a:pt x="156" y="60"/>
                          <a:pt x="124" y="24"/>
                        </a:cubicBezTo>
                        <a:cubicBezTo>
                          <a:pt x="119" y="18"/>
                          <a:pt x="116" y="15"/>
                          <a:pt x="113" y="12"/>
                        </a:cubicBezTo>
                        <a:cubicBezTo>
                          <a:pt x="111" y="10"/>
                          <a:pt x="108" y="7"/>
                          <a:pt x="105" y="0"/>
                        </a:cubicBezTo>
                        <a:cubicBezTo>
                          <a:pt x="104" y="0"/>
                          <a:pt x="104" y="0"/>
                          <a:pt x="104" y="0"/>
                        </a:cubicBezTo>
                        <a:cubicBezTo>
                          <a:pt x="103" y="0"/>
                          <a:pt x="103" y="0"/>
                          <a:pt x="103" y="0"/>
                        </a:cubicBezTo>
                        <a:cubicBezTo>
                          <a:pt x="68" y="24"/>
                          <a:pt x="35" y="50"/>
                          <a:pt x="3" y="79"/>
                        </a:cubicBezTo>
                        <a:cubicBezTo>
                          <a:pt x="3" y="79"/>
                          <a:pt x="3" y="80"/>
                          <a:pt x="3" y="80"/>
                        </a:cubicBezTo>
                        <a:close/>
                        <a:moveTo>
                          <a:pt x="79" y="207"/>
                        </a:moveTo>
                        <a:cubicBezTo>
                          <a:pt x="77" y="204"/>
                          <a:pt x="75" y="201"/>
                          <a:pt x="71" y="196"/>
                        </a:cubicBezTo>
                        <a:cubicBezTo>
                          <a:pt x="74" y="194"/>
                          <a:pt x="76" y="191"/>
                          <a:pt x="76" y="188"/>
                        </a:cubicBezTo>
                        <a:cubicBezTo>
                          <a:pt x="76" y="187"/>
                          <a:pt x="76" y="186"/>
                          <a:pt x="75" y="185"/>
                        </a:cubicBezTo>
                        <a:cubicBezTo>
                          <a:pt x="74" y="182"/>
                          <a:pt x="71" y="181"/>
                          <a:pt x="68" y="181"/>
                        </a:cubicBezTo>
                        <a:cubicBezTo>
                          <a:pt x="66" y="181"/>
                          <a:pt x="65" y="181"/>
                          <a:pt x="64" y="182"/>
                        </a:cubicBezTo>
                        <a:cubicBezTo>
                          <a:pt x="61" y="178"/>
                          <a:pt x="59" y="175"/>
                          <a:pt x="57" y="170"/>
                        </a:cubicBezTo>
                        <a:cubicBezTo>
                          <a:pt x="59" y="169"/>
                          <a:pt x="60" y="166"/>
                          <a:pt x="60" y="164"/>
                        </a:cubicBezTo>
                        <a:cubicBezTo>
                          <a:pt x="60" y="162"/>
                          <a:pt x="60" y="161"/>
                          <a:pt x="59" y="160"/>
                        </a:cubicBezTo>
                        <a:cubicBezTo>
                          <a:pt x="58" y="158"/>
                          <a:pt x="56" y="157"/>
                          <a:pt x="54" y="157"/>
                        </a:cubicBezTo>
                        <a:cubicBezTo>
                          <a:pt x="52" y="157"/>
                          <a:pt x="51" y="158"/>
                          <a:pt x="50" y="158"/>
                        </a:cubicBezTo>
                        <a:cubicBezTo>
                          <a:pt x="50" y="158"/>
                          <a:pt x="50" y="159"/>
                          <a:pt x="50" y="159"/>
                        </a:cubicBezTo>
                        <a:cubicBezTo>
                          <a:pt x="47" y="155"/>
                          <a:pt x="44" y="150"/>
                          <a:pt x="42" y="146"/>
                        </a:cubicBezTo>
                        <a:cubicBezTo>
                          <a:pt x="43" y="146"/>
                          <a:pt x="44" y="145"/>
                          <a:pt x="44" y="144"/>
                        </a:cubicBezTo>
                        <a:cubicBezTo>
                          <a:pt x="45" y="143"/>
                          <a:pt x="46" y="141"/>
                          <a:pt x="46" y="140"/>
                        </a:cubicBezTo>
                        <a:cubicBezTo>
                          <a:pt x="46" y="138"/>
                          <a:pt x="46" y="137"/>
                          <a:pt x="45" y="136"/>
                        </a:cubicBezTo>
                        <a:cubicBezTo>
                          <a:pt x="44" y="134"/>
                          <a:pt x="41" y="133"/>
                          <a:pt x="39" y="133"/>
                        </a:cubicBezTo>
                        <a:cubicBezTo>
                          <a:pt x="37" y="133"/>
                          <a:pt x="35" y="134"/>
                          <a:pt x="34" y="135"/>
                        </a:cubicBezTo>
                        <a:cubicBezTo>
                          <a:pt x="32" y="131"/>
                          <a:pt x="28" y="126"/>
                          <a:pt x="26" y="122"/>
                        </a:cubicBezTo>
                        <a:cubicBezTo>
                          <a:pt x="27" y="121"/>
                          <a:pt x="28" y="119"/>
                          <a:pt x="29" y="118"/>
                        </a:cubicBezTo>
                        <a:cubicBezTo>
                          <a:pt x="29" y="117"/>
                          <a:pt x="29" y="117"/>
                          <a:pt x="29" y="116"/>
                        </a:cubicBezTo>
                        <a:cubicBezTo>
                          <a:pt x="29" y="114"/>
                          <a:pt x="28" y="113"/>
                          <a:pt x="27" y="112"/>
                        </a:cubicBezTo>
                        <a:cubicBezTo>
                          <a:pt x="26" y="111"/>
                          <a:pt x="25" y="111"/>
                          <a:pt x="25" y="111"/>
                        </a:cubicBezTo>
                        <a:cubicBezTo>
                          <a:pt x="24" y="111"/>
                          <a:pt x="24" y="111"/>
                          <a:pt x="24" y="111"/>
                        </a:cubicBezTo>
                        <a:cubicBezTo>
                          <a:pt x="24" y="111"/>
                          <a:pt x="24" y="111"/>
                          <a:pt x="24" y="111"/>
                        </a:cubicBezTo>
                        <a:cubicBezTo>
                          <a:pt x="23" y="111"/>
                          <a:pt x="21" y="111"/>
                          <a:pt x="20" y="112"/>
                        </a:cubicBezTo>
                        <a:cubicBezTo>
                          <a:pt x="20" y="112"/>
                          <a:pt x="20" y="112"/>
                          <a:pt x="19" y="113"/>
                        </a:cubicBezTo>
                        <a:cubicBezTo>
                          <a:pt x="12" y="102"/>
                          <a:pt x="11" y="102"/>
                          <a:pt x="3" y="91"/>
                        </a:cubicBezTo>
                        <a:cubicBezTo>
                          <a:pt x="4" y="91"/>
                          <a:pt x="5" y="90"/>
                          <a:pt x="6" y="89"/>
                        </a:cubicBezTo>
                        <a:cubicBezTo>
                          <a:pt x="7" y="88"/>
                          <a:pt x="8" y="88"/>
                          <a:pt x="9" y="87"/>
                        </a:cubicBezTo>
                        <a:cubicBezTo>
                          <a:pt x="13" y="93"/>
                          <a:pt x="15" y="95"/>
                          <a:pt x="22" y="104"/>
                        </a:cubicBezTo>
                        <a:cubicBezTo>
                          <a:pt x="23" y="105"/>
                          <a:pt x="23" y="105"/>
                          <a:pt x="24" y="105"/>
                        </a:cubicBezTo>
                        <a:cubicBezTo>
                          <a:pt x="24" y="104"/>
                          <a:pt x="25" y="104"/>
                          <a:pt x="25" y="103"/>
                        </a:cubicBezTo>
                        <a:cubicBezTo>
                          <a:pt x="25" y="103"/>
                          <a:pt x="25" y="103"/>
                          <a:pt x="25" y="103"/>
                        </a:cubicBezTo>
                        <a:cubicBezTo>
                          <a:pt x="25" y="102"/>
                          <a:pt x="25" y="102"/>
                          <a:pt x="26" y="101"/>
                        </a:cubicBezTo>
                        <a:cubicBezTo>
                          <a:pt x="26" y="101"/>
                          <a:pt x="27" y="101"/>
                          <a:pt x="28" y="101"/>
                        </a:cubicBezTo>
                        <a:cubicBezTo>
                          <a:pt x="29" y="101"/>
                          <a:pt x="29" y="101"/>
                          <a:pt x="30" y="102"/>
                        </a:cubicBezTo>
                        <a:cubicBezTo>
                          <a:pt x="30" y="102"/>
                          <a:pt x="30" y="103"/>
                          <a:pt x="30" y="103"/>
                        </a:cubicBezTo>
                        <a:cubicBezTo>
                          <a:pt x="30" y="105"/>
                          <a:pt x="29" y="107"/>
                          <a:pt x="28" y="108"/>
                        </a:cubicBezTo>
                        <a:cubicBezTo>
                          <a:pt x="27" y="108"/>
                          <a:pt x="27" y="108"/>
                          <a:pt x="27" y="108"/>
                        </a:cubicBezTo>
                        <a:cubicBezTo>
                          <a:pt x="27" y="109"/>
                          <a:pt x="27" y="109"/>
                          <a:pt x="27" y="110"/>
                        </a:cubicBezTo>
                        <a:cubicBezTo>
                          <a:pt x="29" y="113"/>
                          <a:pt x="35" y="122"/>
                          <a:pt x="38" y="125"/>
                        </a:cubicBezTo>
                        <a:cubicBezTo>
                          <a:pt x="38" y="126"/>
                          <a:pt x="39" y="126"/>
                          <a:pt x="39" y="126"/>
                        </a:cubicBezTo>
                        <a:cubicBezTo>
                          <a:pt x="40" y="126"/>
                          <a:pt x="40" y="126"/>
                          <a:pt x="40" y="125"/>
                        </a:cubicBezTo>
                        <a:cubicBezTo>
                          <a:pt x="41" y="124"/>
                          <a:pt x="42" y="123"/>
                          <a:pt x="44" y="123"/>
                        </a:cubicBezTo>
                        <a:cubicBezTo>
                          <a:pt x="46" y="123"/>
                          <a:pt x="47" y="123"/>
                          <a:pt x="48" y="124"/>
                        </a:cubicBezTo>
                        <a:cubicBezTo>
                          <a:pt x="48" y="125"/>
                          <a:pt x="48" y="125"/>
                          <a:pt x="48" y="126"/>
                        </a:cubicBezTo>
                        <a:cubicBezTo>
                          <a:pt x="48" y="127"/>
                          <a:pt x="48" y="129"/>
                          <a:pt x="47" y="129"/>
                        </a:cubicBezTo>
                        <a:cubicBezTo>
                          <a:pt x="47" y="130"/>
                          <a:pt x="46" y="131"/>
                          <a:pt x="45" y="131"/>
                        </a:cubicBezTo>
                        <a:cubicBezTo>
                          <a:pt x="44" y="131"/>
                          <a:pt x="44" y="131"/>
                          <a:pt x="44" y="132"/>
                        </a:cubicBezTo>
                        <a:cubicBezTo>
                          <a:pt x="44" y="132"/>
                          <a:pt x="44" y="133"/>
                          <a:pt x="44" y="133"/>
                        </a:cubicBezTo>
                        <a:cubicBezTo>
                          <a:pt x="47" y="137"/>
                          <a:pt x="52" y="144"/>
                          <a:pt x="54" y="148"/>
                        </a:cubicBezTo>
                        <a:cubicBezTo>
                          <a:pt x="54" y="149"/>
                          <a:pt x="55" y="149"/>
                          <a:pt x="56" y="149"/>
                        </a:cubicBezTo>
                        <a:cubicBezTo>
                          <a:pt x="56" y="149"/>
                          <a:pt x="57" y="149"/>
                          <a:pt x="57" y="148"/>
                        </a:cubicBezTo>
                        <a:cubicBezTo>
                          <a:pt x="57" y="147"/>
                          <a:pt x="57" y="147"/>
                          <a:pt x="58" y="147"/>
                        </a:cubicBezTo>
                        <a:cubicBezTo>
                          <a:pt x="58" y="146"/>
                          <a:pt x="59" y="146"/>
                          <a:pt x="60" y="146"/>
                        </a:cubicBezTo>
                        <a:cubicBezTo>
                          <a:pt x="61" y="146"/>
                          <a:pt x="62" y="146"/>
                          <a:pt x="63" y="147"/>
                        </a:cubicBezTo>
                        <a:cubicBezTo>
                          <a:pt x="63" y="148"/>
                          <a:pt x="64" y="149"/>
                          <a:pt x="64" y="150"/>
                        </a:cubicBezTo>
                        <a:cubicBezTo>
                          <a:pt x="64" y="152"/>
                          <a:pt x="62" y="154"/>
                          <a:pt x="61" y="155"/>
                        </a:cubicBezTo>
                        <a:cubicBezTo>
                          <a:pt x="60" y="155"/>
                          <a:pt x="60" y="156"/>
                          <a:pt x="61" y="157"/>
                        </a:cubicBezTo>
                        <a:cubicBezTo>
                          <a:pt x="64" y="162"/>
                          <a:pt x="66" y="165"/>
                          <a:pt x="69" y="170"/>
                        </a:cubicBezTo>
                        <a:cubicBezTo>
                          <a:pt x="69" y="171"/>
                          <a:pt x="70" y="171"/>
                          <a:pt x="70" y="171"/>
                        </a:cubicBezTo>
                        <a:cubicBezTo>
                          <a:pt x="71" y="171"/>
                          <a:pt x="71" y="171"/>
                          <a:pt x="71" y="170"/>
                        </a:cubicBezTo>
                        <a:cubicBezTo>
                          <a:pt x="72" y="169"/>
                          <a:pt x="74" y="169"/>
                          <a:pt x="75" y="169"/>
                        </a:cubicBezTo>
                        <a:cubicBezTo>
                          <a:pt x="77" y="169"/>
                          <a:pt x="79" y="169"/>
                          <a:pt x="80" y="171"/>
                        </a:cubicBezTo>
                        <a:cubicBezTo>
                          <a:pt x="80" y="172"/>
                          <a:pt x="81" y="172"/>
                          <a:pt x="81" y="173"/>
                        </a:cubicBezTo>
                        <a:cubicBezTo>
                          <a:pt x="81" y="176"/>
                          <a:pt x="79" y="178"/>
                          <a:pt x="77" y="179"/>
                        </a:cubicBezTo>
                        <a:cubicBezTo>
                          <a:pt x="76" y="179"/>
                          <a:pt x="76" y="179"/>
                          <a:pt x="76" y="180"/>
                        </a:cubicBezTo>
                        <a:cubicBezTo>
                          <a:pt x="75" y="180"/>
                          <a:pt x="75" y="181"/>
                          <a:pt x="76" y="181"/>
                        </a:cubicBezTo>
                        <a:cubicBezTo>
                          <a:pt x="81" y="188"/>
                          <a:pt x="83" y="190"/>
                          <a:pt x="85" y="193"/>
                        </a:cubicBezTo>
                        <a:cubicBezTo>
                          <a:pt x="87" y="196"/>
                          <a:pt x="88" y="199"/>
                          <a:pt x="91" y="207"/>
                        </a:cubicBezTo>
                        <a:cubicBezTo>
                          <a:pt x="92" y="207"/>
                          <a:pt x="92" y="207"/>
                          <a:pt x="92" y="207"/>
                        </a:cubicBezTo>
                        <a:cubicBezTo>
                          <a:pt x="93" y="208"/>
                          <a:pt x="93" y="208"/>
                          <a:pt x="93" y="207"/>
                        </a:cubicBezTo>
                        <a:cubicBezTo>
                          <a:pt x="110" y="196"/>
                          <a:pt x="126" y="185"/>
                          <a:pt x="143" y="173"/>
                        </a:cubicBezTo>
                        <a:cubicBezTo>
                          <a:pt x="149" y="169"/>
                          <a:pt x="156" y="164"/>
                          <a:pt x="162" y="159"/>
                        </a:cubicBezTo>
                        <a:cubicBezTo>
                          <a:pt x="172" y="151"/>
                          <a:pt x="180" y="142"/>
                          <a:pt x="190" y="134"/>
                        </a:cubicBezTo>
                        <a:cubicBezTo>
                          <a:pt x="193" y="138"/>
                          <a:pt x="195" y="141"/>
                          <a:pt x="197" y="145"/>
                        </a:cubicBezTo>
                        <a:cubicBezTo>
                          <a:pt x="180" y="152"/>
                          <a:pt x="168" y="166"/>
                          <a:pt x="153" y="176"/>
                        </a:cubicBezTo>
                        <a:cubicBezTo>
                          <a:pt x="147" y="181"/>
                          <a:pt x="140" y="185"/>
                          <a:pt x="134" y="189"/>
                        </a:cubicBezTo>
                        <a:cubicBezTo>
                          <a:pt x="117" y="199"/>
                          <a:pt x="101" y="210"/>
                          <a:pt x="84" y="220"/>
                        </a:cubicBezTo>
                        <a:cubicBezTo>
                          <a:pt x="82" y="213"/>
                          <a:pt x="81" y="210"/>
                          <a:pt x="79" y="207"/>
                        </a:cubicBezTo>
                        <a:close/>
                        <a:moveTo>
                          <a:pt x="212" y="148"/>
                        </a:moveTo>
                        <a:cubicBezTo>
                          <a:pt x="195" y="155"/>
                          <a:pt x="182" y="169"/>
                          <a:pt x="168" y="180"/>
                        </a:cubicBezTo>
                        <a:cubicBezTo>
                          <a:pt x="162" y="185"/>
                          <a:pt x="155" y="189"/>
                          <a:pt x="149" y="193"/>
                        </a:cubicBezTo>
                        <a:cubicBezTo>
                          <a:pt x="132" y="203"/>
                          <a:pt x="116" y="214"/>
                          <a:pt x="100" y="224"/>
                        </a:cubicBezTo>
                        <a:cubicBezTo>
                          <a:pt x="98" y="220"/>
                          <a:pt x="97" y="218"/>
                          <a:pt x="96" y="216"/>
                        </a:cubicBezTo>
                        <a:cubicBezTo>
                          <a:pt x="109" y="208"/>
                          <a:pt x="122" y="200"/>
                          <a:pt x="135" y="191"/>
                        </a:cubicBezTo>
                        <a:cubicBezTo>
                          <a:pt x="142" y="187"/>
                          <a:pt x="149" y="183"/>
                          <a:pt x="155" y="178"/>
                        </a:cubicBezTo>
                        <a:cubicBezTo>
                          <a:pt x="170" y="167"/>
                          <a:pt x="183" y="153"/>
                          <a:pt x="200" y="147"/>
                        </a:cubicBezTo>
                        <a:cubicBezTo>
                          <a:pt x="200" y="147"/>
                          <a:pt x="201" y="147"/>
                          <a:pt x="201" y="146"/>
                        </a:cubicBezTo>
                        <a:cubicBezTo>
                          <a:pt x="201" y="146"/>
                          <a:pt x="201" y="145"/>
                          <a:pt x="201" y="145"/>
                        </a:cubicBezTo>
                        <a:cubicBezTo>
                          <a:pt x="198" y="141"/>
                          <a:pt x="195" y="137"/>
                          <a:pt x="193" y="133"/>
                        </a:cubicBezTo>
                        <a:cubicBezTo>
                          <a:pt x="195" y="131"/>
                          <a:pt x="197" y="130"/>
                          <a:pt x="199" y="129"/>
                        </a:cubicBezTo>
                        <a:cubicBezTo>
                          <a:pt x="203" y="135"/>
                          <a:pt x="208" y="141"/>
                          <a:pt x="212" y="148"/>
                        </a:cubicBezTo>
                        <a:close/>
                        <a:moveTo>
                          <a:pt x="112" y="14"/>
                        </a:moveTo>
                        <a:cubicBezTo>
                          <a:pt x="114" y="17"/>
                          <a:pt x="117" y="20"/>
                          <a:pt x="122" y="25"/>
                        </a:cubicBezTo>
                        <a:cubicBezTo>
                          <a:pt x="154" y="61"/>
                          <a:pt x="174" y="86"/>
                          <a:pt x="203" y="124"/>
                        </a:cubicBezTo>
                        <a:cubicBezTo>
                          <a:pt x="186" y="132"/>
                          <a:pt x="174" y="146"/>
                          <a:pt x="160" y="157"/>
                        </a:cubicBezTo>
                        <a:cubicBezTo>
                          <a:pt x="154" y="162"/>
                          <a:pt x="147" y="167"/>
                          <a:pt x="141" y="171"/>
                        </a:cubicBezTo>
                        <a:cubicBezTo>
                          <a:pt x="125" y="182"/>
                          <a:pt x="109" y="193"/>
                          <a:pt x="93" y="204"/>
                        </a:cubicBezTo>
                        <a:cubicBezTo>
                          <a:pt x="90" y="198"/>
                          <a:pt x="89" y="195"/>
                          <a:pt x="87" y="192"/>
                        </a:cubicBezTo>
                        <a:cubicBezTo>
                          <a:pt x="85" y="189"/>
                          <a:pt x="83" y="186"/>
                          <a:pt x="79" y="181"/>
                        </a:cubicBezTo>
                        <a:cubicBezTo>
                          <a:pt x="82" y="179"/>
                          <a:pt x="83" y="176"/>
                          <a:pt x="83" y="173"/>
                        </a:cubicBezTo>
                        <a:cubicBezTo>
                          <a:pt x="83" y="172"/>
                          <a:pt x="83" y="171"/>
                          <a:pt x="82" y="170"/>
                        </a:cubicBezTo>
                        <a:cubicBezTo>
                          <a:pt x="81" y="167"/>
                          <a:pt x="78" y="166"/>
                          <a:pt x="75" y="166"/>
                        </a:cubicBezTo>
                        <a:cubicBezTo>
                          <a:pt x="74" y="166"/>
                          <a:pt x="72" y="166"/>
                          <a:pt x="71" y="167"/>
                        </a:cubicBezTo>
                        <a:cubicBezTo>
                          <a:pt x="68" y="163"/>
                          <a:pt x="66" y="160"/>
                          <a:pt x="63" y="156"/>
                        </a:cubicBezTo>
                        <a:cubicBezTo>
                          <a:pt x="65" y="155"/>
                          <a:pt x="66" y="152"/>
                          <a:pt x="66" y="150"/>
                        </a:cubicBezTo>
                        <a:cubicBezTo>
                          <a:pt x="66" y="148"/>
                          <a:pt x="66" y="147"/>
                          <a:pt x="65" y="146"/>
                        </a:cubicBezTo>
                        <a:cubicBezTo>
                          <a:pt x="64" y="144"/>
                          <a:pt x="62" y="143"/>
                          <a:pt x="60" y="143"/>
                        </a:cubicBezTo>
                        <a:cubicBezTo>
                          <a:pt x="59" y="143"/>
                          <a:pt x="57" y="144"/>
                          <a:pt x="56" y="144"/>
                        </a:cubicBezTo>
                        <a:cubicBezTo>
                          <a:pt x="56" y="145"/>
                          <a:pt x="56" y="145"/>
                          <a:pt x="55" y="145"/>
                        </a:cubicBezTo>
                        <a:cubicBezTo>
                          <a:pt x="53" y="141"/>
                          <a:pt x="50" y="136"/>
                          <a:pt x="47" y="133"/>
                        </a:cubicBezTo>
                        <a:cubicBezTo>
                          <a:pt x="48" y="133"/>
                          <a:pt x="49" y="132"/>
                          <a:pt x="49" y="131"/>
                        </a:cubicBezTo>
                        <a:cubicBezTo>
                          <a:pt x="50" y="130"/>
                          <a:pt x="51" y="128"/>
                          <a:pt x="51" y="126"/>
                        </a:cubicBezTo>
                        <a:cubicBezTo>
                          <a:pt x="51" y="125"/>
                          <a:pt x="51" y="124"/>
                          <a:pt x="50" y="122"/>
                        </a:cubicBezTo>
                        <a:cubicBezTo>
                          <a:pt x="48" y="121"/>
                          <a:pt x="46" y="120"/>
                          <a:pt x="44" y="120"/>
                        </a:cubicBezTo>
                        <a:cubicBezTo>
                          <a:pt x="42" y="120"/>
                          <a:pt x="40" y="121"/>
                          <a:pt x="39" y="122"/>
                        </a:cubicBezTo>
                        <a:cubicBezTo>
                          <a:pt x="36" y="119"/>
                          <a:pt x="32" y="113"/>
                          <a:pt x="30" y="109"/>
                        </a:cubicBezTo>
                        <a:cubicBezTo>
                          <a:pt x="32" y="108"/>
                          <a:pt x="33" y="106"/>
                          <a:pt x="33" y="103"/>
                        </a:cubicBezTo>
                        <a:cubicBezTo>
                          <a:pt x="33" y="102"/>
                          <a:pt x="33" y="101"/>
                          <a:pt x="32" y="100"/>
                        </a:cubicBezTo>
                        <a:cubicBezTo>
                          <a:pt x="31" y="99"/>
                          <a:pt x="29" y="98"/>
                          <a:pt x="28" y="98"/>
                        </a:cubicBezTo>
                        <a:cubicBezTo>
                          <a:pt x="26" y="98"/>
                          <a:pt x="25" y="99"/>
                          <a:pt x="24" y="99"/>
                        </a:cubicBezTo>
                        <a:cubicBezTo>
                          <a:pt x="24" y="100"/>
                          <a:pt x="23" y="100"/>
                          <a:pt x="23" y="100"/>
                        </a:cubicBezTo>
                        <a:cubicBezTo>
                          <a:pt x="17" y="93"/>
                          <a:pt x="15" y="91"/>
                          <a:pt x="10" y="85"/>
                        </a:cubicBezTo>
                        <a:cubicBezTo>
                          <a:pt x="10" y="85"/>
                          <a:pt x="10" y="85"/>
                          <a:pt x="10" y="84"/>
                        </a:cubicBezTo>
                        <a:cubicBezTo>
                          <a:pt x="10" y="84"/>
                          <a:pt x="10" y="84"/>
                          <a:pt x="9" y="84"/>
                        </a:cubicBezTo>
                        <a:cubicBezTo>
                          <a:pt x="8" y="83"/>
                          <a:pt x="7" y="81"/>
                          <a:pt x="6" y="80"/>
                        </a:cubicBezTo>
                        <a:cubicBezTo>
                          <a:pt x="37" y="52"/>
                          <a:pt x="69" y="26"/>
                          <a:pt x="103" y="3"/>
                        </a:cubicBezTo>
                        <a:cubicBezTo>
                          <a:pt x="107" y="8"/>
                          <a:pt x="109" y="11"/>
                          <a:pt x="11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7" name="Freeform 233"/>
                  <p:cNvSpPr/>
                  <p:nvPr>
                    <p:custDataLst>
                      <p:tags r:id="rId74"/>
                    </p:custDataLst>
                  </p:nvPr>
                </p:nvSpPr>
                <p:spPr bwMode="auto">
                  <a:xfrm>
                    <a:off x="5116" y="1007"/>
                    <a:ext cx="173" cy="123"/>
                  </a:xfrm>
                  <a:custGeom>
                    <a:avLst/>
                    <a:gdLst>
                      <a:gd name="T0" fmla="*/ 1 w 73"/>
                      <a:gd name="T1" fmla="*/ 49 h 52"/>
                      <a:gd name="T2" fmla="*/ 1 w 73"/>
                      <a:gd name="T3" fmla="*/ 51 h 52"/>
                      <a:gd name="T4" fmla="*/ 3 w 73"/>
                      <a:gd name="T5" fmla="*/ 51 h 52"/>
                      <a:gd name="T6" fmla="*/ 22 w 73"/>
                      <a:gd name="T7" fmla="*/ 37 h 52"/>
                      <a:gd name="T8" fmla="*/ 72 w 73"/>
                      <a:gd name="T9" fmla="*/ 3 h 52"/>
                      <a:gd name="T10" fmla="*/ 72 w 73"/>
                      <a:gd name="T11" fmla="*/ 1 h 52"/>
                      <a:gd name="T12" fmla="*/ 70 w 73"/>
                      <a:gd name="T13" fmla="*/ 1 h 52"/>
                      <a:gd name="T14" fmla="*/ 20 w 73"/>
                      <a:gd name="T15" fmla="*/ 35 h 52"/>
                      <a:gd name="T16" fmla="*/ 1 w 73"/>
                      <a:gd name="T17"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52">
                        <a:moveTo>
                          <a:pt x="1" y="49"/>
                        </a:moveTo>
                        <a:cubicBezTo>
                          <a:pt x="1" y="50"/>
                          <a:pt x="0" y="51"/>
                          <a:pt x="1" y="51"/>
                        </a:cubicBezTo>
                        <a:cubicBezTo>
                          <a:pt x="1" y="52"/>
                          <a:pt x="2" y="52"/>
                          <a:pt x="3" y="51"/>
                        </a:cubicBezTo>
                        <a:cubicBezTo>
                          <a:pt x="9" y="46"/>
                          <a:pt x="15" y="42"/>
                          <a:pt x="22" y="37"/>
                        </a:cubicBezTo>
                        <a:cubicBezTo>
                          <a:pt x="38" y="24"/>
                          <a:pt x="54" y="12"/>
                          <a:pt x="72" y="3"/>
                        </a:cubicBezTo>
                        <a:cubicBezTo>
                          <a:pt x="72" y="3"/>
                          <a:pt x="73" y="2"/>
                          <a:pt x="72" y="1"/>
                        </a:cubicBezTo>
                        <a:cubicBezTo>
                          <a:pt x="72" y="1"/>
                          <a:pt x="71" y="0"/>
                          <a:pt x="70" y="1"/>
                        </a:cubicBezTo>
                        <a:cubicBezTo>
                          <a:pt x="52" y="10"/>
                          <a:pt x="36" y="22"/>
                          <a:pt x="20" y="35"/>
                        </a:cubicBezTo>
                        <a:cubicBezTo>
                          <a:pt x="14" y="39"/>
                          <a:pt x="7" y="44"/>
                          <a:pt x="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8" name="Freeform 234"/>
                  <p:cNvSpPr/>
                  <p:nvPr>
                    <p:custDataLst>
                      <p:tags r:id="rId75"/>
                    </p:custDataLst>
                  </p:nvPr>
                </p:nvSpPr>
                <p:spPr bwMode="auto">
                  <a:xfrm>
                    <a:off x="5147" y="1052"/>
                    <a:ext cx="156" cy="112"/>
                  </a:xfrm>
                  <a:custGeom>
                    <a:avLst/>
                    <a:gdLst>
                      <a:gd name="T0" fmla="*/ 1 w 66"/>
                      <a:gd name="T1" fmla="*/ 46 h 47"/>
                      <a:gd name="T2" fmla="*/ 3 w 66"/>
                      <a:gd name="T3" fmla="*/ 46 h 47"/>
                      <a:gd name="T4" fmla="*/ 66 w 66"/>
                      <a:gd name="T5" fmla="*/ 3 h 47"/>
                      <a:gd name="T6" fmla="*/ 66 w 66"/>
                      <a:gd name="T7" fmla="*/ 1 h 47"/>
                      <a:gd name="T8" fmla="*/ 64 w 66"/>
                      <a:gd name="T9" fmla="*/ 0 h 47"/>
                      <a:gd name="T10" fmla="*/ 1 w 66"/>
                      <a:gd name="T11" fmla="*/ 44 h 47"/>
                      <a:gd name="T12" fmla="*/ 1 w 66"/>
                      <a:gd name="T13" fmla="*/ 46 h 47"/>
                    </a:gdLst>
                    <a:ahLst/>
                    <a:cxnLst>
                      <a:cxn ang="0">
                        <a:pos x="T0" y="T1"/>
                      </a:cxn>
                      <a:cxn ang="0">
                        <a:pos x="T2" y="T3"/>
                      </a:cxn>
                      <a:cxn ang="0">
                        <a:pos x="T4" y="T5"/>
                      </a:cxn>
                      <a:cxn ang="0">
                        <a:pos x="T6" y="T7"/>
                      </a:cxn>
                      <a:cxn ang="0">
                        <a:pos x="T8" y="T9"/>
                      </a:cxn>
                      <a:cxn ang="0">
                        <a:pos x="T10" y="T11"/>
                      </a:cxn>
                      <a:cxn ang="0">
                        <a:pos x="T12" y="T13"/>
                      </a:cxn>
                    </a:cxnLst>
                    <a:rect l="0" t="0" r="r" b="b"/>
                    <a:pathLst>
                      <a:path w="66" h="47">
                        <a:moveTo>
                          <a:pt x="1" y="46"/>
                        </a:moveTo>
                        <a:cubicBezTo>
                          <a:pt x="1" y="46"/>
                          <a:pt x="2" y="47"/>
                          <a:pt x="3" y="46"/>
                        </a:cubicBezTo>
                        <a:cubicBezTo>
                          <a:pt x="23" y="31"/>
                          <a:pt x="44" y="17"/>
                          <a:pt x="66" y="3"/>
                        </a:cubicBezTo>
                        <a:cubicBezTo>
                          <a:pt x="66" y="2"/>
                          <a:pt x="66" y="1"/>
                          <a:pt x="66" y="1"/>
                        </a:cubicBezTo>
                        <a:cubicBezTo>
                          <a:pt x="66" y="0"/>
                          <a:pt x="65" y="0"/>
                          <a:pt x="64" y="0"/>
                        </a:cubicBezTo>
                        <a:cubicBezTo>
                          <a:pt x="43" y="15"/>
                          <a:pt x="22" y="29"/>
                          <a:pt x="1" y="44"/>
                        </a:cubicBezTo>
                        <a:cubicBezTo>
                          <a:pt x="0" y="44"/>
                          <a:pt x="0" y="45"/>
                          <a:pt x="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9" name="Freeform 235"/>
                  <p:cNvSpPr/>
                  <p:nvPr>
                    <p:custDataLst>
                      <p:tags r:id="rId76"/>
                    </p:custDataLst>
                  </p:nvPr>
                </p:nvSpPr>
                <p:spPr bwMode="auto">
                  <a:xfrm>
                    <a:off x="5173" y="1076"/>
                    <a:ext cx="163" cy="128"/>
                  </a:xfrm>
                  <a:custGeom>
                    <a:avLst/>
                    <a:gdLst>
                      <a:gd name="T0" fmla="*/ 1 w 69"/>
                      <a:gd name="T1" fmla="*/ 51 h 54"/>
                      <a:gd name="T2" fmla="*/ 0 w 69"/>
                      <a:gd name="T3" fmla="*/ 53 h 54"/>
                      <a:gd name="T4" fmla="*/ 2 w 69"/>
                      <a:gd name="T5" fmla="*/ 53 h 54"/>
                      <a:gd name="T6" fmla="*/ 2 w 69"/>
                      <a:gd name="T7" fmla="*/ 53 h 54"/>
                      <a:gd name="T8" fmla="*/ 48 w 69"/>
                      <a:gd name="T9" fmla="*/ 20 h 54"/>
                      <a:gd name="T10" fmla="*/ 68 w 69"/>
                      <a:gd name="T11" fmla="*/ 3 h 54"/>
                      <a:gd name="T12" fmla="*/ 68 w 69"/>
                      <a:gd name="T13" fmla="*/ 1 h 54"/>
                      <a:gd name="T14" fmla="*/ 66 w 69"/>
                      <a:gd name="T15" fmla="*/ 1 h 54"/>
                      <a:gd name="T16" fmla="*/ 46 w 69"/>
                      <a:gd name="T17" fmla="*/ 18 h 54"/>
                      <a:gd name="T18" fmla="*/ 1 w 69"/>
                      <a:gd name="T19"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4">
                        <a:moveTo>
                          <a:pt x="1" y="51"/>
                        </a:moveTo>
                        <a:cubicBezTo>
                          <a:pt x="0" y="51"/>
                          <a:pt x="0" y="52"/>
                          <a:pt x="0" y="53"/>
                        </a:cubicBezTo>
                        <a:cubicBezTo>
                          <a:pt x="1" y="53"/>
                          <a:pt x="2" y="54"/>
                          <a:pt x="2" y="53"/>
                        </a:cubicBezTo>
                        <a:cubicBezTo>
                          <a:pt x="2" y="53"/>
                          <a:pt x="2" y="53"/>
                          <a:pt x="2" y="53"/>
                        </a:cubicBezTo>
                        <a:cubicBezTo>
                          <a:pt x="19" y="45"/>
                          <a:pt x="33" y="32"/>
                          <a:pt x="48" y="20"/>
                        </a:cubicBezTo>
                        <a:cubicBezTo>
                          <a:pt x="54" y="14"/>
                          <a:pt x="61" y="9"/>
                          <a:pt x="68" y="3"/>
                        </a:cubicBezTo>
                        <a:cubicBezTo>
                          <a:pt x="69" y="2"/>
                          <a:pt x="69" y="2"/>
                          <a:pt x="68" y="1"/>
                        </a:cubicBezTo>
                        <a:cubicBezTo>
                          <a:pt x="68" y="0"/>
                          <a:pt x="67" y="0"/>
                          <a:pt x="66" y="1"/>
                        </a:cubicBezTo>
                        <a:cubicBezTo>
                          <a:pt x="59" y="7"/>
                          <a:pt x="53" y="12"/>
                          <a:pt x="46" y="18"/>
                        </a:cubicBezTo>
                        <a:cubicBezTo>
                          <a:pt x="32" y="30"/>
                          <a:pt x="17" y="42"/>
                          <a:pt x="1"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0" name="Freeform 236"/>
                  <p:cNvSpPr/>
                  <p:nvPr>
                    <p:custDataLst>
                      <p:tags r:id="rId77"/>
                    </p:custDataLst>
                  </p:nvPr>
                </p:nvSpPr>
                <p:spPr bwMode="auto">
                  <a:xfrm>
                    <a:off x="5208" y="1119"/>
                    <a:ext cx="154" cy="130"/>
                  </a:xfrm>
                  <a:custGeom>
                    <a:avLst/>
                    <a:gdLst>
                      <a:gd name="T0" fmla="*/ 1 w 65"/>
                      <a:gd name="T1" fmla="*/ 54 h 55"/>
                      <a:gd name="T2" fmla="*/ 3 w 65"/>
                      <a:gd name="T3" fmla="*/ 54 h 55"/>
                      <a:gd name="T4" fmla="*/ 64 w 65"/>
                      <a:gd name="T5" fmla="*/ 3 h 55"/>
                      <a:gd name="T6" fmla="*/ 64 w 65"/>
                      <a:gd name="T7" fmla="*/ 1 h 55"/>
                      <a:gd name="T8" fmla="*/ 63 w 65"/>
                      <a:gd name="T9" fmla="*/ 1 h 55"/>
                      <a:gd name="T10" fmla="*/ 1 w 65"/>
                      <a:gd name="T11" fmla="*/ 52 h 55"/>
                      <a:gd name="T12" fmla="*/ 1 w 65"/>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65" h="55">
                        <a:moveTo>
                          <a:pt x="1" y="54"/>
                        </a:moveTo>
                        <a:cubicBezTo>
                          <a:pt x="1" y="55"/>
                          <a:pt x="2" y="55"/>
                          <a:pt x="3" y="54"/>
                        </a:cubicBezTo>
                        <a:cubicBezTo>
                          <a:pt x="23" y="37"/>
                          <a:pt x="44" y="20"/>
                          <a:pt x="64" y="3"/>
                        </a:cubicBezTo>
                        <a:cubicBezTo>
                          <a:pt x="65" y="2"/>
                          <a:pt x="65" y="1"/>
                          <a:pt x="64" y="1"/>
                        </a:cubicBezTo>
                        <a:cubicBezTo>
                          <a:pt x="64" y="0"/>
                          <a:pt x="63" y="0"/>
                          <a:pt x="63" y="1"/>
                        </a:cubicBezTo>
                        <a:cubicBezTo>
                          <a:pt x="42" y="18"/>
                          <a:pt x="22" y="35"/>
                          <a:pt x="1" y="52"/>
                        </a:cubicBezTo>
                        <a:cubicBezTo>
                          <a:pt x="1" y="53"/>
                          <a:pt x="0" y="54"/>
                          <a:pt x="1"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1" name="Freeform 237"/>
                  <p:cNvSpPr/>
                  <p:nvPr>
                    <p:custDataLst>
                      <p:tags r:id="rId78"/>
                    </p:custDataLst>
                  </p:nvPr>
                </p:nvSpPr>
                <p:spPr bwMode="auto">
                  <a:xfrm>
                    <a:off x="5234" y="1154"/>
                    <a:ext cx="161" cy="130"/>
                  </a:xfrm>
                  <a:custGeom>
                    <a:avLst/>
                    <a:gdLst>
                      <a:gd name="T0" fmla="*/ 1 w 68"/>
                      <a:gd name="T1" fmla="*/ 55 h 55"/>
                      <a:gd name="T2" fmla="*/ 3 w 68"/>
                      <a:gd name="T3" fmla="*/ 55 h 55"/>
                      <a:gd name="T4" fmla="*/ 3 w 68"/>
                      <a:gd name="T5" fmla="*/ 55 h 55"/>
                      <a:gd name="T6" fmla="*/ 67 w 68"/>
                      <a:gd name="T7" fmla="*/ 3 h 55"/>
                      <a:gd name="T8" fmla="*/ 67 w 68"/>
                      <a:gd name="T9" fmla="*/ 1 h 55"/>
                      <a:gd name="T10" fmla="*/ 65 w 68"/>
                      <a:gd name="T11" fmla="*/ 1 h 55"/>
                      <a:gd name="T12" fmla="*/ 1 w 68"/>
                      <a:gd name="T13" fmla="*/ 53 h 55"/>
                      <a:gd name="T14" fmla="*/ 1 w 68"/>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55">
                        <a:moveTo>
                          <a:pt x="1" y="55"/>
                        </a:moveTo>
                        <a:cubicBezTo>
                          <a:pt x="1" y="55"/>
                          <a:pt x="2" y="55"/>
                          <a:pt x="3" y="55"/>
                        </a:cubicBezTo>
                        <a:cubicBezTo>
                          <a:pt x="3" y="55"/>
                          <a:pt x="3" y="55"/>
                          <a:pt x="3" y="55"/>
                        </a:cubicBezTo>
                        <a:cubicBezTo>
                          <a:pt x="24" y="38"/>
                          <a:pt x="46" y="20"/>
                          <a:pt x="67" y="3"/>
                        </a:cubicBezTo>
                        <a:cubicBezTo>
                          <a:pt x="68" y="2"/>
                          <a:pt x="68" y="1"/>
                          <a:pt x="67" y="1"/>
                        </a:cubicBezTo>
                        <a:cubicBezTo>
                          <a:pt x="67" y="0"/>
                          <a:pt x="66" y="0"/>
                          <a:pt x="65" y="1"/>
                        </a:cubicBezTo>
                        <a:cubicBezTo>
                          <a:pt x="44" y="18"/>
                          <a:pt x="23" y="35"/>
                          <a:pt x="1" y="53"/>
                        </a:cubicBezTo>
                        <a:cubicBezTo>
                          <a:pt x="1" y="53"/>
                          <a:pt x="0" y="54"/>
                          <a:pt x="1"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2" name="Freeform 238"/>
                  <p:cNvSpPr/>
                  <p:nvPr>
                    <p:custDataLst>
                      <p:tags r:id="rId79"/>
                    </p:custDataLst>
                  </p:nvPr>
                </p:nvSpPr>
                <p:spPr bwMode="auto">
                  <a:xfrm>
                    <a:off x="5263" y="1192"/>
                    <a:ext cx="156" cy="125"/>
                  </a:xfrm>
                  <a:custGeom>
                    <a:avLst/>
                    <a:gdLst>
                      <a:gd name="T0" fmla="*/ 0 w 66"/>
                      <a:gd name="T1" fmla="*/ 52 h 53"/>
                      <a:gd name="T2" fmla="*/ 2 w 66"/>
                      <a:gd name="T3" fmla="*/ 52 h 53"/>
                      <a:gd name="T4" fmla="*/ 2 w 66"/>
                      <a:gd name="T5" fmla="*/ 52 h 53"/>
                      <a:gd name="T6" fmla="*/ 65 w 66"/>
                      <a:gd name="T7" fmla="*/ 3 h 53"/>
                      <a:gd name="T8" fmla="*/ 65 w 66"/>
                      <a:gd name="T9" fmla="*/ 1 h 53"/>
                      <a:gd name="T10" fmla="*/ 64 w 66"/>
                      <a:gd name="T11" fmla="*/ 1 h 53"/>
                      <a:gd name="T12" fmla="*/ 0 w 66"/>
                      <a:gd name="T13" fmla="*/ 50 h 53"/>
                      <a:gd name="T14" fmla="*/ 0 w 66"/>
                      <a:gd name="T15" fmla="*/ 52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53">
                        <a:moveTo>
                          <a:pt x="0" y="52"/>
                        </a:moveTo>
                        <a:cubicBezTo>
                          <a:pt x="1" y="53"/>
                          <a:pt x="1" y="53"/>
                          <a:pt x="2" y="52"/>
                        </a:cubicBezTo>
                        <a:cubicBezTo>
                          <a:pt x="2" y="52"/>
                          <a:pt x="2" y="52"/>
                          <a:pt x="2" y="52"/>
                        </a:cubicBezTo>
                        <a:cubicBezTo>
                          <a:pt x="23" y="36"/>
                          <a:pt x="44" y="20"/>
                          <a:pt x="65" y="3"/>
                        </a:cubicBezTo>
                        <a:cubicBezTo>
                          <a:pt x="66" y="3"/>
                          <a:pt x="66" y="2"/>
                          <a:pt x="65" y="1"/>
                        </a:cubicBezTo>
                        <a:cubicBezTo>
                          <a:pt x="65" y="1"/>
                          <a:pt x="64" y="0"/>
                          <a:pt x="64" y="1"/>
                        </a:cubicBezTo>
                        <a:cubicBezTo>
                          <a:pt x="42" y="17"/>
                          <a:pt x="21" y="34"/>
                          <a:pt x="0" y="50"/>
                        </a:cubicBezTo>
                        <a:cubicBezTo>
                          <a:pt x="0" y="51"/>
                          <a:pt x="0" y="52"/>
                          <a:pt x="0"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3" name="Freeform 239"/>
                  <p:cNvSpPr>
                    <a:spLocks noEditPoints="1"/>
                  </p:cNvSpPr>
                  <p:nvPr>
                    <p:custDataLst>
                      <p:tags r:id="rId80"/>
                    </p:custDataLst>
                  </p:nvPr>
                </p:nvSpPr>
                <p:spPr bwMode="auto">
                  <a:xfrm>
                    <a:off x="3035" y="1549"/>
                    <a:ext cx="187" cy="190"/>
                  </a:xfrm>
                  <a:custGeom>
                    <a:avLst/>
                    <a:gdLst>
                      <a:gd name="T0" fmla="*/ 61 w 79"/>
                      <a:gd name="T1" fmla="*/ 4 h 80"/>
                      <a:gd name="T2" fmla="*/ 60 w 79"/>
                      <a:gd name="T3" fmla="*/ 3 h 80"/>
                      <a:gd name="T4" fmla="*/ 46 w 79"/>
                      <a:gd name="T5" fmla="*/ 0 h 80"/>
                      <a:gd name="T6" fmla="*/ 44 w 79"/>
                      <a:gd name="T7" fmla="*/ 2 h 80"/>
                      <a:gd name="T8" fmla="*/ 39 w 79"/>
                      <a:gd name="T9" fmla="*/ 14 h 80"/>
                      <a:gd name="T10" fmla="*/ 20 w 79"/>
                      <a:gd name="T11" fmla="*/ 10 h 80"/>
                      <a:gd name="T12" fmla="*/ 18 w 79"/>
                      <a:gd name="T13" fmla="*/ 10 h 80"/>
                      <a:gd name="T14" fmla="*/ 17 w 79"/>
                      <a:gd name="T15" fmla="*/ 12 h 80"/>
                      <a:gd name="T16" fmla="*/ 0 w 79"/>
                      <a:gd name="T17" fmla="*/ 71 h 80"/>
                      <a:gd name="T18" fmla="*/ 0 w 79"/>
                      <a:gd name="T19" fmla="*/ 72 h 80"/>
                      <a:gd name="T20" fmla="*/ 2 w 79"/>
                      <a:gd name="T21" fmla="*/ 73 h 80"/>
                      <a:gd name="T22" fmla="*/ 6 w 79"/>
                      <a:gd name="T23" fmla="*/ 73 h 80"/>
                      <a:gd name="T24" fmla="*/ 23 w 79"/>
                      <a:gd name="T25" fmla="*/ 75 h 80"/>
                      <a:gd name="T26" fmla="*/ 59 w 79"/>
                      <a:gd name="T27" fmla="*/ 80 h 80"/>
                      <a:gd name="T28" fmla="*/ 59 w 79"/>
                      <a:gd name="T29" fmla="*/ 80 h 80"/>
                      <a:gd name="T30" fmla="*/ 60 w 79"/>
                      <a:gd name="T31" fmla="*/ 80 h 80"/>
                      <a:gd name="T32" fmla="*/ 62 w 79"/>
                      <a:gd name="T33" fmla="*/ 80 h 80"/>
                      <a:gd name="T34" fmla="*/ 62 w 79"/>
                      <a:gd name="T35" fmla="*/ 80 h 80"/>
                      <a:gd name="T36" fmla="*/ 63 w 79"/>
                      <a:gd name="T37" fmla="*/ 79 h 80"/>
                      <a:gd name="T38" fmla="*/ 64 w 79"/>
                      <a:gd name="T39" fmla="*/ 77 h 80"/>
                      <a:gd name="T40" fmla="*/ 65 w 79"/>
                      <a:gd name="T41" fmla="*/ 76 h 80"/>
                      <a:gd name="T42" fmla="*/ 75 w 79"/>
                      <a:gd name="T43" fmla="*/ 46 h 80"/>
                      <a:gd name="T44" fmla="*/ 79 w 79"/>
                      <a:gd name="T45" fmla="*/ 18 h 80"/>
                      <a:gd name="T46" fmla="*/ 79 w 79"/>
                      <a:gd name="T47" fmla="*/ 16 h 80"/>
                      <a:gd name="T48" fmla="*/ 78 w 79"/>
                      <a:gd name="T49" fmla="*/ 16 h 80"/>
                      <a:gd name="T50" fmla="*/ 58 w 79"/>
                      <a:gd name="T51" fmla="*/ 14 h 80"/>
                      <a:gd name="T52" fmla="*/ 61 w 79"/>
                      <a:gd name="T53" fmla="*/ 6 h 80"/>
                      <a:gd name="T54" fmla="*/ 61 w 79"/>
                      <a:gd name="T55" fmla="*/ 4 h 80"/>
                      <a:gd name="T56" fmla="*/ 47 w 79"/>
                      <a:gd name="T57" fmla="*/ 4 h 80"/>
                      <a:gd name="T58" fmla="*/ 57 w 79"/>
                      <a:gd name="T59" fmla="*/ 6 h 80"/>
                      <a:gd name="T60" fmla="*/ 49 w 79"/>
                      <a:gd name="T61" fmla="*/ 24 h 80"/>
                      <a:gd name="T62" fmla="*/ 49 w 79"/>
                      <a:gd name="T63" fmla="*/ 25 h 80"/>
                      <a:gd name="T64" fmla="*/ 49 w 79"/>
                      <a:gd name="T65" fmla="*/ 25 h 80"/>
                      <a:gd name="T66" fmla="*/ 48 w 79"/>
                      <a:gd name="T67" fmla="*/ 25 h 80"/>
                      <a:gd name="T68" fmla="*/ 48 w 79"/>
                      <a:gd name="T69" fmla="*/ 25 h 80"/>
                      <a:gd name="T70" fmla="*/ 48 w 79"/>
                      <a:gd name="T71" fmla="*/ 25 h 80"/>
                      <a:gd name="T72" fmla="*/ 38 w 79"/>
                      <a:gd name="T73" fmla="*/ 23 h 80"/>
                      <a:gd name="T74" fmla="*/ 47 w 79"/>
                      <a:gd name="T75" fmla="*/ 4 h 80"/>
                      <a:gd name="T76" fmla="*/ 75 w 79"/>
                      <a:gd name="T77" fmla="*/ 19 h 80"/>
                      <a:gd name="T78" fmla="*/ 71 w 79"/>
                      <a:gd name="T79" fmla="*/ 45 h 80"/>
                      <a:gd name="T80" fmla="*/ 62 w 79"/>
                      <a:gd name="T81" fmla="*/ 74 h 80"/>
                      <a:gd name="T82" fmla="*/ 61 w 79"/>
                      <a:gd name="T83" fmla="*/ 76 h 80"/>
                      <a:gd name="T84" fmla="*/ 61 w 79"/>
                      <a:gd name="T85" fmla="*/ 76 h 80"/>
                      <a:gd name="T86" fmla="*/ 61 w 79"/>
                      <a:gd name="T87" fmla="*/ 76 h 80"/>
                      <a:gd name="T88" fmla="*/ 60 w 79"/>
                      <a:gd name="T89" fmla="*/ 76 h 80"/>
                      <a:gd name="T90" fmla="*/ 59 w 79"/>
                      <a:gd name="T91" fmla="*/ 76 h 80"/>
                      <a:gd name="T92" fmla="*/ 24 w 79"/>
                      <a:gd name="T93" fmla="*/ 71 h 80"/>
                      <a:gd name="T94" fmla="*/ 6 w 79"/>
                      <a:gd name="T95" fmla="*/ 70 h 80"/>
                      <a:gd name="T96" fmla="*/ 5 w 79"/>
                      <a:gd name="T97" fmla="*/ 70 h 80"/>
                      <a:gd name="T98" fmla="*/ 20 w 79"/>
                      <a:gd name="T99" fmla="*/ 15 h 80"/>
                      <a:gd name="T100" fmla="*/ 38 w 79"/>
                      <a:gd name="T101" fmla="*/ 18 h 80"/>
                      <a:gd name="T102" fmla="*/ 34 w 79"/>
                      <a:gd name="T103" fmla="*/ 24 h 80"/>
                      <a:gd name="T104" fmla="*/ 34 w 79"/>
                      <a:gd name="T105" fmla="*/ 25 h 80"/>
                      <a:gd name="T106" fmla="*/ 35 w 79"/>
                      <a:gd name="T107" fmla="*/ 27 h 80"/>
                      <a:gd name="T108" fmla="*/ 47 w 79"/>
                      <a:gd name="T109" fmla="*/ 29 h 80"/>
                      <a:gd name="T110" fmla="*/ 47 w 79"/>
                      <a:gd name="T111" fmla="*/ 29 h 80"/>
                      <a:gd name="T112" fmla="*/ 48 w 79"/>
                      <a:gd name="T113" fmla="*/ 29 h 80"/>
                      <a:gd name="T114" fmla="*/ 50 w 79"/>
                      <a:gd name="T115" fmla="*/ 28 h 80"/>
                      <a:gd name="T116" fmla="*/ 50 w 79"/>
                      <a:gd name="T117" fmla="*/ 28 h 80"/>
                      <a:gd name="T118" fmla="*/ 53 w 79"/>
                      <a:gd name="T119" fmla="*/ 26 h 80"/>
                      <a:gd name="T120" fmla="*/ 56 w 79"/>
                      <a:gd name="T121" fmla="*/ 18 h 80"/>
                      <a:gd name="T122" fmla="*/ 75 w 79"/>
                      <a:gd name="T123" fmla="*/ 1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 h="80">
                        <a:moveTo>
                          <a:pt x="61" y="4"/>
                        </a:moveTo>
                        <a:cubicBezTo>
                          <a:pt x="61" y="4"/>
                          <a:pt x="61" y="4"/>
                          <a:pt x="60" y="3"/>
                        </a:cubicBezTo>
                        <a:cubicBezTo>
                          <a:pt x="56" y="2"/>
                          <a:pt x="51" y="1"/>
                          <a:pt x="46" y="0"/>
                        </a:cubicBezTo>
                        <a:cubicBezTo>
                          <a:pt x="45" y="0"/>
                          <a:pt x="45" y="1"/>
                          <a:pt x="44" y="2"/>
                        </a:cubicBezTo>
                        <a:cubicBezTo>
                          <a:pt x="43" y="6"/>
                          <a:pt x="41" y="10"/>
                          <a:pt x="39" y="14"/>
                        </a:cubicBezTo>
                        <a:cubicBezTo>
                          <a:pt x="32" y="14"/>
                          <a:pt x="26" y="14"/>
                          <a:pt x="20" y="10"/>
                        </a:cubicBezTo>
                        <a:cubicBezTo>
                          <a:pt x="19" y="10"/>
                          <a:pt x="19" y="10"/>
                          <a:pt x="18" y="10"/>
                        </a:cubicBezTo>
                        <a:cubicBezTo>
                          <a:pt x="18" y="11"/>
                          <a:pt x="17" y="11"/>
                          <a:pt x="17" y="12"/>
                        </a:cubicBezTo>
                        <a:cubicBezTo>
                          <a:pt x="14" y="29"/>
                          <a:pt x="12" y="54"/>
                          <a:pt x="0" y="71"/>
                        </a:cubicBezTo>
                        <a:cubicBezTo>
                          <a:pt x="0" y="71"/>
                          <a:pt x="0" y="72"/>
                          <a:pt x="0" y="72"/>
                        </a:cubicBezTo>
                        <a:cubicBezTo>
                          <a:pt x="0" y="73"/>
                          <a:pt x="1" y="73"/>
                          <a:pt x="2" y="73"/>
                        </a:cubicBezTo>
                        <a:cubicBezTo>
                          <a:pt x="3" y="73"/>
                          <a:pt x="5" y="73"/>
                          <a:pt x="6" y="73"/>
                        </a:cubicBezTo>
                        <a:cubicBezTo>
                          <a:pt x="12" y="73"/>
                          <a:pt x="18" y="74"/>
                          <a:pt x="23" y="75"/>
                        </a:cubicBezTo>
                        <a:cubicBezTo>
                          <a:pt x="35" y="77"/>
                          <a:pt x="47" y="78"/>
                          <a:pt x="59" y="80"/>
                        </a:cubicBezTo>
                        <a:cubicBezTo>
                          <a:pt x="59" y="80"/>
                          <a:pt x="59" y="80"/>
                          <a:pt x="59" y="80"/>
                        </a:cubicBezTo>
                        <a:cubicBezTo>
                          <a:pt x="59" y="80"/>
                          <a:pt x="60" y="80"/>
                          <a:pt x="60" y="80"/>
                        </a:cubicBezTo>
                        <a:cubicBezTo>
                          <a:pt x="61" y="80"/>
                          <a:pt x="61" y="80"/>
                          <a:pt x="62" y="80"/>
                        </a:cubicBezTo>
                        <a:cubicBezTo>
                          <a:pt x="62" y="80"/>
                          <a:pt x="62" y="80"/>
                          <a:pt x="62" y="80"/>
                        </a:cubicBezTo>
                        <a:cubicBezTo>
                          <a:pt x="63" y="79"/>
                          <a:pt x="63" y="79"/>
                          <a:pt x="63" y="79"/>
                        </a:cubicBezTo>
                        <a:cubicBezTo>
                          <a:pt x="64" y="78"/>
                          <a:pt x="64" y="77"/>
                          <a:pt x="64" y="77"/>
                        </a:cubicBezTo>
                        <a:cubicBezTo>
                          <a:pt x="64" y="76"/>
                          <a:pt x="65" y="76"/>
                          <a:pt x="65" y="76"/>
                        </a:cubicBezTo>
                        <a:cubicBezTo>
                          <a:pt x="70" y="67"/>
                          <a:pt x="73" y="56"/>
                          <a:pt x="75" y="46"/>
                        </a:cubicBezTo>
                        <a:cubicBezTo>
                          <a:pt x="77" y="36"/>
                          <a:pt x="77" y="26"/>
                          <a:pt x="79" y="18"/>
                        </a:cubicBezTo>
                        <a:cubicBezTo>
                          <a:pt x="79" y="17"/>
                          <a:pt x="79" y="17"/>
                          <a:pt x="79" y="16"/>
                        </a:cubicBezTo>
                        <a:cubicBezTo>
                          <a:pt x="79" y="16"/>
                          <a:pt x="78" y="16"/>
                          <a:pt x="78" y="16"/>
                        </a:cubicBezTo>
                        <a:cubicBezTo>
                          <a:pt x="71" y="14"/>
                          <a:pt x="64" y="14"/>
                          <a:pt x="58" y="14"/>
                        </a:cubicBezTo>
                        <a:cubicBezTo>
                          <a:pt x="59" y="11"/>
                          <a:pt x="60" y="9"/>
                          <a:pt x="61" y="6"/>
                        </a:cubicBezTo>
                        <a:cubicBezTo>
                          <a:pt x="62" y="5"/>
                          <a:pt x="62" y="5"/>
                          <a:pt x="61" y="4"/>
                        </a:cubicBezTo>
                        <a:close/>
                        <a:moveTo>
                          <a:pt x="47" y="4"/>
                        </a:moveTo>
                        <a:cubicBezTo>
                          <a:pt x="51" y="4"/>
                          <a:pt x="54" y="5"/>
                          <a:pt x="57" y="6"/>
                        </a:cubicBezTo>
                        <a:cubicBezTo>
                          <a:pt x="55" y="12"/>
                          <a:pt x="52" y="18"/>
                          <a:pt x="49" y="24"/>
                        </a:cubicBezTo>
                        <a:cubicBezTo>
                          <a:pt x="49" y="25"/>
                          <a:pt x="49" y="25"/>
                          <a:pt x="49" y="25"/>
                        </a:cubicBezTo>
                        <a:cubicBezTo>
                          <a:pt x="49" y="25"/>
                          <a:pt x="49" y="25"/>
                          <a:pt x="49" y="25"/>
                        </a:cubicBezTo>
                        <a:cubicBezTo>
                          <a:pt x="48" y="25"/>
                          <a:pt x="48" y="25"/>
                          <a:pt x="48" y="25"/>
                        </a:cubicBezTo>
                        <a:cubicBezTo>
                          <a:pt x="48" y="25"/>
                          <a:pt x="48" y="25"/>
                          <a:pt x="48" y="25"/>
                        </a:cubicBezTo>
                        <a:cubicBezTo>
                          <a:pt x="48" y="25"/>
                          <a:pt x="48" y="25"/>
                          <a:pt x="48" y="25"/>
                        </a:cubicBezTo>
                        <a:cubicBezTo>
                          <a:pt x="45" y="24"/>
                          <a:pt x="41" y="24"/>
                          <a:pt x="38" y="23"/>
                        </a:cubicBezTo>
                        <a:cubicBezTo>
                          <a:pt x="42" y="17"/>
                          <a:pt x="45" y="11"/>
                          <a:pt x="47" y="4"/>
                        </a:cubicBezTo>
                        <a:close/>
                        <a:moveTo>
                          <a:pt x="75" y="19"/>
                        </a:moveTo>
                        <a:cubicBezTo>
                          <a:pt x="74" y="27"/>
                          <a:pt x="73" y="36"/>
                          <a:pt x="71" y="45"/>
                        </a:cubicBezTo>
                        <a:cubicBezTo>
                          <a:pt x="70" y="56"/>
                          <a:pt x="67" y="66"/>
                          <a:pt x="62" y="74"/>
                        </a:cubicBezTo>
                        <a:cubicBezTo>
                          <a:pt x="61" y="75"/>
                          <a:pt x="61" y="76"/>
                          <a:pt x="61" y="76"/>
                        </a:cubicBezTo>
                        <a:cubicBezTo>
                          <a:pt x="61" y="76"/>
                          <a:pt x="61" y="76"/>
                          <a:pt x="61" y="76"/>
                        </a:cubicBezTo>
                        <a:cubicBezTo>
                          <a:pt x="61" y="76"/>
                          <a:pt x="61" y="76"/>
                          <a:pt x="61" y="76"/>
                        </a:cubicBezTo>
                        <a:cubicBezTo>
                          <a:pt x="60" y="76"/>
                          <a:pt x="60" y="76"/>
                          <a:pt x="60" y="76"/>
                        </a:cubicBezTo>
                        <a:cubicBezTo>
                          <a:pt x="60" y="76"/>
                          <a:pt x="60" y="76"/>
                          <a:pt x="59" y="76"/>
                        </a:cubicBezTo>
                        <a:cubicBezTo>
                          <a:pt x="47" y="75"/>
                          <a:pt x="36" y="73"/>
                          <a:pt x="24" y="71"/>
                        </a:cubicBezTo>
                        <a:cubicBezTo>
                          <a:pt x="18" y="70"/>
                          <a:pt x="12" y="70"/>
                          <a:pt x="6" y="70"/>
                        </a:cubicBezTo>
                        <a:cubicBezTo>
                          <a:pt x="6" y="70"/>
                          <a:pt x="5" y="70"/>
                          <a:pt x="5" y="70"/>
                        </a:cubicBezTo>
                        <a:cubicBezTo>
                          <a:pt x="15" y="53"/>
                          <a:pt x="18" y="31"/>
                          <a:pt x="20" y="15"/>
                        </a:cubicBezTo>
                        <a:cubicBezTo>
                          <a:pt x="26" y="17"/>
                          <a:pt x="32" y="18"/>
                          <a:pt x="38" y="18"/>
                        </a:cubicBezTo>
                        <a:cubicBezTo>
                          <a:pt x="36" y="20"/>
                          <a:pt x="35" y="22"/>
                          <a:pt x="34" y="24"/>
                        </a:cubicBezTo>
                        <a:cubicBezTo>
                          <a:pt x="34" y="24"/>
                          <a:pt x="33" y="25"/>
                          <a:pt x="34" y="25"/>
                        </a:cubicBezTo>
                        <a:cubicBezTo>
                          <a:pt x="34" y="26"/>
                          <a:pt x="34" y="26"/>
                          <a:pt x="35" y="27"/>
                        </a:cubicBezTo>
                        <a:cubicBezTo>
                          <a:pt x="39" y="27"/>
                          <a:pt x="43" y="28"/>
                          <a:pt x="47" y="29"/>
                        </a:cubicBezTo>
                        <a:cubicBezTo>
                          <a:pt x="47" y="29"/>
                          <a:pt x="47" y="29"/>
                          <a:pt x="47" y="29"/>
                        </a:cubicBezTo>
                        <a:cubicBezTo>
                          <a:pt x="47" y="29"/>
                          <a:pt x="48" y="29"/>
                          <a:pt x="48" y="29"/>
                        </a:cubicBezTo>
                        <a:cubicBezTo>
                          <a:pt x="49" y="29"/>
                          <a:pt x="50" y="29"/>
                          <a:pt x="50" y="28"/>
                        </a:cubicBezTo>
                        <a:cubicBezTo>
                          <a:pt x="50" y="28"/>
                          <a:pt x="50" y="28"/>
                          <a:pt x="50" y="28"/>
                        </a:cubicBezTo>
                        <a:cubicBezTo>
                          <a:pt x="52" y="28"/>
                          <a:pt x="52" y="26"/>
                          <a:pt x="53" y="26"/>
                        </a:cubicBezTo>
                        <a:cubicBezTo>
                          <a:pt x="54" y="23"/>
                          <a:pt x="55" y="20"/>
                          <a:pt x="56" y="18"/>
                        </a:cubicBezTo>
                        <a:cubicBezTo>
                          <a:pt x="63" y="18"/>
                          <a:pt x="69" y="18"/>
                          <a:pt x="7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4" name="Freeform 240"/>
                  <p:cNvSpPr/>
                  <p:nvPr>
                    <p:custDataLst>
                      <p:tags r:id="rId81"/>
                    </p:custDataLst>
                  </p:nvPr>
                </p:nvSpPr>
                <p:spPr bwMode="auto">
                  <a:xfrm>
                    <a:off x="3094" y="1627"/>
                    <a:ext cx="90" cy="19"/>
                  </a:xfrm>
                  <a:custGeom>
                    <a:avLst/>
                    <a:gdLst>
                      <a:gd name="T0" fmla="*/ 0 w 38"/>
                      <a:gd name="T1" fmla="*/ 2 h 8"/>
                      <a:gd name="T2" fmla="*/ 1 w 38"/>
                      <a:gd name="T3" fmla="*/ 4 h 8"/>
                      <a:gd name="T4" fmla="*/ 36 w 38"/>
                      <a:gd name="T5" fmla="*/ 8 h 8"/>
                      <a:gd name="T6" fmla="*/ 38 w 38"/>
                      <a:gd name="T7" fmla="*/ 6 h 8"/>
                      <a:gd name="T8" fmla="*/ 36 w 38"/>
                      <a:gd name="T9" fmla="*/ 5 h 8"/>
                      <a:gd name="T10" fmla="*/ 2 w 38"/>
                      <a:gd name="T11" fmla="*/ 1 h 8"/>
                      <a:gd name="T12" fmla="*/ 0 w 38"/>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0" y="2"/>
                        </a:moveTo>
                        <a:cubicBezTo>
                          <a:pt x="0" y="3"/>
                          <a:pt x="0" y="4"/>
                          <a:pt x="1" y="4"/>
                        </a:cubicBezTo>
                        <a:cubicBezTo>
                          <a:pt x="13" y="7"/>
                          <a:pt x="25" y="8"/>
                          <a:pt x="36" y="8"/>
                        </a:cubicBezTo>
                        <a:cubicBezTo>
                          <a:pt x="37" y="8"/>
                          <a:pt x="38" y="7"/>
                          <a:pt x="38" y="6"/>
                        </a:cubicBezTo>
                        <a:cubicBezTo>
                          <a:pt x="38" y="5"/>
                          <a:pt x="37" y="5"/>
                          <a:pt x="36" y="5"/>
                        </a:cubicBezTo>
                        <a:cubicBezTo>
                          <a:pt x="25" y="4"/>
                          <a:pt x="13" y="3"/>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5" name="Freeform 241"/>
                  <p:cNvSpPr/>
                  <p:nvPr>
                    <p:custDataLst>
                      <p:tags r:id="rId82"/>
                    </p:custDataLst>
                  </p:nvPr>
                </p:nvSpPr>
                <p:spPr bwMode="auto">
                  <a:xfrm>
                    <a:off x="3085" y="1656"/>
                    <a:ext cx="90" cy="19"/>
                  </a:xfrm>
                  <a:custGeom>
                    <a:avLst/>
                    <a:gdLst>
                      <a:gd name="T0" fmla="*/ 36 w 38"/>
                      <a:gd name="T1" fmla="*/ 4 h 8"/>
                      <a:gd name="T2" fmla="*/ 2 w 38"/>
                      <a:gd name="T3" fmla="*/ 0 h 8"/>
                      <a:gd name="T4" fmla="*/ 0 w 38"/>
                      <a:gd name="T5" fmla="*/ 1 h 8"/>
                      <a:gd name="T6" fmla="*/ 1 w 38"/>
                      <a:gd name="T7" fmla="*/ 4 h 8"/>
                      <a:gd name="T8" fmla="*/ 1 w 38"/>
                      <a:gd name="T9" fmla="*/ 4 h 8"/>
                      <a:gd name="T10" fmla="*/ 36 w 38"/>
                      <a:gd name="T11" fmla="*/ 7 h 8"/>
                      <a:gd name="T12" fmla="*/ 38 w 38"/>
                      <a:gd name="T13" fmla="*/ 6 h 8"/>
                      <a:gd name="T14" fmla="*/ 36 w 38"/>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8">
                        <a:moveTo>
                          <a:pt x="36" y="4"/>
                        </a:moveTo>
                        <a:cubicBezTo>
                          <a:pt x="25" y="4"/>
                          <a:pt x="13" y="2"/>
                          <a:pt x="2" y="0"/>
                        </a:cubicBezTo>
                        <a:cubicBezTo>
                          <a:pt x="1" y="0"/>
                          <a:pt x="0" y="0"/>
                          <a:pt x="0" y="1"/>
                        </a:cubicBezTo>
                        <a:cubicBezTo>
                          <a:pt x="0" y="2"/>
                          <a:pt x="0" y="3"/>
                          <a:pt x="1" y="4"/>
                        </a:cubicBezTo>
                        <a:cubicBezTo>
                          <a:pt x="1" y="4"/>
                          <a:pt x="1" y="4"/>
                          <a:pt x="1" y="4"/>
                        </a:cubicBezTo>
                        <a:cubicBezTo>
                          <a:pt x="13" y="6"/>
                          <a:pt x="24" y="7"/>
                          <a:pt x="36" y="7"/>
                        </a:cubicBezTo>
                        <a:cubicBezTo>
                          <a:pt x="37" y="8"/>
                          <a:pt x="38" y="7"/>
                          <a:pt x="38" y="6"/>
                        </a:cubicBezTo>
                        <a:cubicBezTo>
                          <a:pt x="38" y="5"/>
                          <a:pt x="37" y="4"/>
                          <a:pt x="3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6" name="Freeform 242"/>
                  <p:cNvSpPr/>
                  <p:nvPr>
                    <p:custDataLst>
                      <p:tags r:id="rId83"/>
                    </p:custDataLst>
                  </p:nvPr>
                </p:nvSpPr>
                <p:spPr bwMode="auto">
                  <a:xfrm>
                    <a:off x="3080" y="1679"/>
                    <a:ext cx="33" cy="15"/>
                  </a:xfrm>
                  <a:custGeom>
                    <a:avLst/>
                    <a:gdLst>
                      <a:gd name="T0" fmla="*/ 13 w 14"/>
                      <a:gd name="T1" fmla="*/ 2 h 6"/>
                      <a:gd name="T2" fmla="*/ 4 w 14"/>
                      <a:gd name="T3" fmla="*/ 0 h 6"/>
                      <a:gd name="T4" fmla="*/ 1 w 14"/>
                      <a:gd name="T5" fmla="*/ 0 h 6"/>
                      <a:gd name="T6" fmla="*/ 0 w 14"/>
                      <a:gd name="T7" fmla="*/ 2 h 6"/>
                      <a:gd name="T8" fmla="*/ 2 w 14"/>
                      <a:gd name="T9" fmla="*/ 3 h 6"/>
                      <a:gd name="T10" fmla="*/ 4 w 14"/>
                      <a:gd name="T11" fmla="*/ 3 h 6"/>
                      <a:gd name="T12" fmla="*/ 11 w 14"/>
                      <a:gd name="T13" fmla="*/ 5 h 6"/>
                      <a:gd name="T14" fmla="*/ 14 w 14"/>
                      <a:gd name="T15" fmla="*/ 5 h 6"/>
                      <a:gd name="T16" fmla="*/ 13 w 14"/>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6">
                        <a:moveTo>
                          <a:pt x="13" y="2"/>
                        </a:moveTo>
                        <a:cubicBezTo>
                          <a:pt x="11" y="0"/>
                          <a:pt x="7" y="0"/>
                          <a:pt x="4" y="0"/>
                        </a:cubicBezTo>
                        <a:cubicBezTo>
                          <a:pt x="3" y="0"/>
                          <a:pt x="2" y="0"/>
                          <a:pt x="1" y="0"/>
                        </a:cubicBezTo>
                        <a:cubicBezTo>
                          <a:pt x="0" y="0"/>
                          <a:pt x="0" y="1"/>
                          <a:pt x="0" y="2"/>
                        </a:cubicBezTo>
                        <a:cubicBezTo>
                          <a:pt x="0" y="3"/>
                          <a:pt x="1" y="4"/>
                          <a:pt x="2" y="3"/>
                        </a:cubicBezTo>
                        <a:cubicBezTo>
                          <a:pt x="3" y="3"/>
                          <a:pt x="4" y="3"/>
                          <a:pt x="4" y="3"/>
                        </a:cubicBezTo>
                        <a:cubicBezTo>
                          <a:pt x="7" y="3"/>
                          <a:pt x="9" y="4"/>
                          <a:pt x="11" y="5"/>
                        </a:cubicBezTo>
                        <a:cubicBezTo>
                          <a:pt x="12" y="6"/>
                          <a:pt x="13" y="5"/>
                          <a:pt x="14" y="5"/>
                        </a:cubicBezTo>
                        <a:cubicBezTo>
                          <a:pt x="14" y="4"/>
                          <a:pt x="14" y="3"/>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7" name="Rectangle 243"/>
                  <p:cNvSpPr>
                    <a:spLocks noChangeArrowheads="1"/>
                  </p:cNvSpPr>
                  <p:nvPr>
                    <p:custDataLst>
                      <p:tags r:id="rId84"/>
                    </p:custDataLst>
                  </p:nvPr>
                </p:nvSpPr>
                <p:spPr bwMode="auto">
                  <a:xfrm>
                    <a:off x="2737" y="140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8" name="Freeform 244"/>
                  <p:cNvSpPr>
                    <a:spLocks noEditPoints="1"/>
                  </p:cNvSpPr>
                  <p:nvPr>
                    <p:custDataLst>
                      <p:tags r:id="rId85"/>
                    </p:custDataLst>
                  </p:nvPr>
                </p:nvSpPr>
                <p:spPr bwMode="auto">
                  <a:xfrm>
                    <a:off x="2734" y="1336"/>
                    <a:ext cx="225" cy="265"/>
                  </a:xfrm>
                  <a:custGeom>
                    <a:avLst/>
                    <a:gdLst>
                      <a:gd name="T0" fmla="*/ 4 w 95"/>
                      <a:gd name="T1" fmla="*/ 27 h 112"/>
                      <a:gd name="T2" fmla="*/ 2 w 95"/>
                      <a:gd name="T3" fmla="*/ 26 h 112"/>
                      <a:gd name="T4" fmla="*/ 6 w 95"/>
                      <a:gd name="T5" fmla="*/ 85 h 112"/>
                      <a:gd name="T6" fmla="*/ 6 w 95"/>
                      <a:gd name="T7" fmla="*/ 105 h 112"/>
                      <a:gd name="T8" fmla="*/ 21 w 95"/>
                      <a:gd name="T9" fmla="*/ 101 h 112"/>
                      <a:gd name="T10" fmla="*/ 22 w 95"/>
                      <a:gd name="T11" fmla="*/ 112 h 112"/>
                      <a:gd name="T12" fmla="*/ 39 w 95"/>
                      <a:gd name="T13" fmla="*/ 106 h 112"/>
                      <a:gd name="T14" fmla="*/ 88 w 95"/>
                      <a:gd name="T15" fmla="*/ 97 h 112"/>
                      <a:gd name="T16" fmla="*/ 95 w 95"/>
                      <a:gd name="T17" fmla="*/ 94 h 112"/>
                      <a:gd name="T18" fmla="*/ 86 w 95"/>
                      <a:gd name="T19" fmla="*/ 21 h 112"/>
                      <a:gd name="T20" fmla="*/ 86 w 95"/>
                      <a:gd name="T21" fmla="*/ 9 h 112"/>
                      <a:gd name="T22" fmla="*/ 74 w 95"/>
                      <a:gd name="T23" fmla="*/ 12 h 112"/>
                      <a:gd name="T24" fmla="*/ 73 w 95"/>
                      <a:gd name="T25" fmla="*/ 5 h 112"/>
                      <a:gd name="T26" fmla="*/ 73 w 95"/>
                      <a:gd name="T27" fmla="*/ 2 h 112"/>
                      <a:gd name="T28" fmla="*/ 72 w 95"/>
                      <a:gd name="T29" fmla="*/ 0 h 112"/>
                      <a:gd name="T30" fmla="*/ 69 w 95"/>
                      <a:gd name="T31" fmla="*/ 1 h 112"/>
                      <a:gd name="T32" fmla="*/ 66 w 95"/>
                      <a:gd name="T33" fmla="*/ 2 h 112"/>
                      <a:gd name="T34" fmla="*/ 42 w 95"/>
                      <a:gd name="T35" fmla="*/ 11 h 112"/>
                      <a:gd name="T36" fmla="*/ 40 w 95"/>
                      <a:gd name="T37" fmla="*/ 3 h 112"/>
                      <a:gd name="T38" fmla="*/ 37 w 95"/>
                      <a:gd name="T39" fmla="*/ 2 h 112"/>
                      <a:gd name="T40" fmla="*/ 23 w 95"/>
                      <a:gd name="T41" fmla="*/ 8 h 112"/>
                      <a:gd name="T42" fmla="*/ 20 w 95"/>
                      <a:gd name="T43" fmla="*/ 12 h 112"/>
                      <a:gd name="T44" fmla="*/ 23 w 95"/>
                      <a:gd name="T45" fmla="*/ 21 h 112"/>
                      <a:gd name="T46" fmla="*/ 25 w 95"/>
                      <a:gd name="T47" fmla="*/ 107 h 112"/>
                      <a:gd name="T48" fmla="*/ 90 w 95"/>
                      <a:gd name="T49" fmla="*/ 85 h 112"/>
                      <a:gd name="T50" fmla="*/ 90 w 95"/>
                      <a:gd name="T51" fmla="*/ 94 h 112"/>
                      <a:gd name="T52" fmla="*/ 87 w 95"/>
                      <a:gd name="T53" fmla="*/ 93 h 112"/>
                      <a:gd name="T54" fmla="*/ 84 w 95"/>
                      <a:gd name="T55" fmla="*/ 93 h 112"/>
                      <a:gd name="T56" fmla="*/ 39 w 95"/>
                      <a:gd name="T57" fmla="*/ 103 h 112"/>
                      <a:gd name="T58" fmla="*/ 82 w 95"/>
                      <a:gd name="T59" fmla="*/ 21 h 112"/>
                      <a:gd name="T60" fmla="*/ 88 w 95"/>
                      <a:gd name="T61" fmla="*/ 72 h 112"/>
                      <a:gd name="T62" fmla="*/ 83 w 95"/>
                      <a:gd name="T63" fmla="*/ 14 h 112"/>
                      <a:gd name="T64" fmla="*/ 69 w 95"/>
                      <a:gd name="T65" fmla="*/ 5 h 112"/>
                      <a:gd name="T66" fmla="*/ 24 w 95"/>
                      <a:gd name="T67" fmla="*/ 96 h 112"/>
                      <a:gd name="T68" fmla="*/ 21 w 95"/>
                      <a:gd name="T69" fmla="*/ 97 h 112"/>
                      <a:gd name="T70" fmla="*/ 9 w 95"/>
                      <a:gd name="T71" fmla="*/ 85 h 112"/>
                      <a:gd name="T72" fmla="*/ 5 w 95"/>
                      <a:gd name="T73" fmla="*/ 30 h 112"/>
                      <a:gd name="T74" fmla="*/ 24 w 95"/>
                      <a:gd name="T75" fmla="*/ 25 h 112"/>
                      <a:gd name="T76" fmla="*/ 27 w 95"/>
                      <a:gd name="T77" fmla="*/ 37 h 112"/>
                      <a:gd name="T78" fmla="*/ 39 w 95"/>
                      <a:gd name="T79" fmla="*/ 35 h 112"/>
                      <a:gd name="T80" fmla="*/ 46 w 95"/>
                      <a:gd name="T81" fmla="*/ 30 h 112"/>
                      <a:gd name="T82" fmla="*/ 47 w 95"/>
                      <a:gd name="T83" fmla="*/ 27 h 112"/>
                      <a:gd name="T84" fmla="*/ 44 w 95"/>
                      <a:gd name="T85" fmla="*/ 17 h 112"/>
                      <a:gd name="T86" fmla="*/ 25 w 95"/>
                      <a:gd name="T87" fmla="*/ 11 h 112"/>
                      <a:gd name="T88" fmla="*/ 36 w 95"/>
                      <a:gd name="T89" fmla="*/ 6 h 112"/>
                      <a:gd name="T90" fmla="*/ 41 w 95"/>
                      <a:gd name="T91" fmla="*/ 20 h 112"/>
                      <a:gd name="T92" fmla="*/ 43 w 95"/>
                      <a:gd name="T93" fmla="*/ 27 h 112"/>
                      <a:gd name="T94" fmla="*/ 43 w 95"/>
                      <a:gd name="T95" fmla="*/ 28 h 112"/>
                      <a:gd name="T96" fmla="*/ 29 w 95"/>
                      <a:gd name="T97" fmla="*/ 34 h 112"/>
                      <a:gd name="T98" fmla="*/ 24 w 95"/>
                      <a:gd name="T99" fmla="*/ 12 h 112"/>
                      <a:gd name="T100" fmla="*/ 25 w 95"/>
                      <a:gd name="T101"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112">
                        <a:moveTo>
                          <a:pt x="23" y="21"/>
                        </a:moveTo>
                        <a:cubicBezTo>
                          <a:pt x="17" y="23"/>
                          <a:pt x="10" y="25"/>
                          <a:pt x="4" y="27"/>
                        </a:cubicBezTo>
                        <a:cubicBezTo>
                          <a:pt x="4" y="27"/>
                          <a:pt x="4" y="27"/>
                          <a:pt x="4" y="27"/>
                        </a:cubicBezTo>
                        <a:cubicBezTo>
                          <a:pt x="3" y="26"/>
                          <a:pt x="3" y="26"/>
                          <a:pt x="2" y="26"/>
                        </a:cubicBezTo>
                        <a:cubicBezTo>
                          <a:pt x="1" y="26"/>
                          <a:pt x="0" y="27"/>
                          <a:pt x="1" y="28"/>
                        </a:cubicBezTo>
                        <a:cubicBezTo>
                          <a:pt x="4" y="47"/>
                          <a:pt x="6" y="66"/>
                          <a:pt x="6" y="85"/>
                        </a:cubicBezTo>
                        <a:cubicBezTo>
                          <a:pt x="6" y="91"/>
                          <a:pt x="6" y="98"/>
                          <a:pt x="5" y="104"/>
                        </a:cubicBezTo>
                        <a:cubicBezTo>
                          <a:pt x="5" y="105"/>
                          <a:pt x="6" y="105"/>
                          <a:pt x="6" y="105"/>
                        </a:cubicBezTo>
                        <a:cubicBezTo>
                          <a:pt x="7" y="106"/>
                          <a:pt x="7" y="106"/>
                          <a:pt x="8" y="106"/>
                        </a:cubicBezTo>
                        <a:cubicBezTo>
                          <a:pt x="12" y="104"/>
                          <a:pt x="17" y="102"/>
                          <a:pt x="21" y="101"/>
                        </a:cubicBezTo>
                        <a:cubicBezTo>
                          <a:pt x="21" y="104"/>
                          <a:pt x="21" y="107"/>
                          <a:pt x="21" y="111"/>
                        </a:cubicBezTo>
                        <a:cubicBezTo>
                          <a:pt x="21" y="111"/>
                          <a:pt x="21" y="112"/>
                          <a:pt x="22" y="112"/>
                        </a:cubicBezTo>
                        <a:cubicBezTo>
                          <a:pt x="23" y="112"/>
                          <a:pt x="23" y="112"/>
                          <a:pt x="24" y="112"/>
                        </a:cubicBezTo>
                        <a:cubicBezTo>
                          <a:pt x="28" y="108"/>
                          <a:pt x="34" y="107"/>
                          <a:pt x="39" y="106"/>
                        </a:cubicBezTo>
                        <a:cubicBezTo>
                          <a:pt x="55" y="103"/>
                          <a:pt x="71" y="100"/>
                          <a:pt x="86" y="97"/>
                        </a:cubicBezTo>
                        <a:cubicBezTo>
                          <a:pt x="87" y="97"/>
                          <a:pt x="88" y="97"/>
                          <a:pt x="88" y="97"/>
                        </a:cubicBezTo>
                        <a:cubicBezTo>
                          <a:pt x="90" y="97"/>
                          <a:pt x="92" y="97"/>
                          <a:pt x="93" y="96"/>
                        </a:cubicBezTo>
                        <a:cubicBezTo>
                          <a:pt x="94" y="96"/>
                          <a:pt x="95" y="95"/>
                          <a:pt x="95" y="94"/>
                        </a:cubicBezTo>
                        <a:cubicBezTo>
                          <a:pt x="92" y="75"/>
                          <a:pt x="90" y="56"/>
                          <a:pt x="87" y="36"/>
                        </a:cubicBezTo>
                        <a:cubicBezTo>
                          <a:pt x="87" y="31"/>
                          <a:pt x="86" y="26"/>
                          <a:pt x="86" y="21"/>
                        </a:cubicBezTo>
                        <a:cubicBezTo>
                          <a:pt x="86" y="17"/>
                          <a:pt x="86" y="14"/>
                          <a:pt x="87" y="11"/>
                        </a:cubicBezTo>
                        <a:cubicBezTo>
                          <a:pt x="87" y="11"/>
                          <a:pt x="87" y="10"/>
                          <a:pt x="86" y="9"/>
                        </a:cubicBezTo>
                        <a:cubicBezTo>
                          <a:pt x="86" y="9"/>
                          <a:pt x="85" y="9"/>
                          <a:pt x="84" y="9"/>
                        </a:cubicBezTo>
                        <a:cubicBezTo>
                          <a:pt x="81" y="11"/>
                          <a:pt x="77" y="12"/>
                          <a:pt x="74" y="12"/>
                        </a:cubicBezTo>
                        <a:cubicBezTo>
                          <a:pt x="74" y="12"/>
                          <a:pt x="74" y="12"/>
                          <a:pt x="74" y="12"/>
                        </a:cubicBezTo>
                        <a:cubicBezTo>
                          <a:pt x="73" y="9"/>
                          <a:pt x="73" y="7"/>
                          <a:pt x="73" y="5"/>
                        </a:cubicBezTo>
                        <a:cubicBezTo>
                          <a:pt x="73" y="4"/>
                          <a:pt x="73" y="4"/>
                          <a:pt x="72" y="4"/>
                        </a:cubicBezTo>
                        <a:cubicBezTo>
                          <a:pt x="73" y="3"/>
                          <a:pt x="73" y="3"/>
                          <a:pt x="73" y="2"/>
                        </a:cubicBezTo>
                        <a:cubicBezTo>
                          <a:pt x="73" y="2"/>
                          <a:pt x="73" y="1"/>
                          <a:pt x="73" y="1"/>
                        </a:cubicBezTo>
                        <a:cubicBezTo>
                          <a:pt x="72" y="0"/>
                          <a:pt x="72" y="0"/>
                          <a:pt x="72" y="0"/>
                        </a:cubicBezTo>
                        <a:cubicBezTo>
                          <a:pt x="71" y="0"/>
                          <a:pt x="70" y="0"/>
                          <a:pt x="69" y="1"/>
                        </a:cubicBezTo>
                        <a:cubicBezTo>
                          <a:pt x="69" y="1"/>
                          <a:pt x="69" y="1"/>
                          <a:pt x="69" y="1"/>
                        </a:cubicBezTo>
                        <a:cubicBezTo>
                          <a:pt x="69" y="1"/>
                          <a:pt x="69" y="2"/>
                          <a:pt x="68" y="2"/>
                        </a:cubicBezTo>
                        <a:cubicBezTo>
                          <a:pt x="68" y="2"/>
                          <a:pt x="67" y="2"/>
                          <a:pt x="66" y="2"/>
                        </a:cubicBezTo>
                        <a:cubicBezTo>
                          <a:pt x="58" y="7"/>
                          <a:pt x="50" y="11"/>
                          <a:pt x="43" y="14"/>
                        </a:cubicBezTo>
                        <a:cubicBezTo>
                          <a:pt x="42" y="13"/>
                          <a:pt x="42" y="12"/>
                          <a:pt x="42" y="11"/>
                        </a:cubicBezTo>
                        <a:cubicBezTo>
                          <a:pt x="41" y="10"/>
                          <a:pt x="41" y="8"/>
                          <a:pt x="40" y="6"/>
                        </a:cubicBezTo>
                        <a:cubicBezTo>
                          <a:pt x="40" y="5"/>
                          <a:pt x="40" y="4"/>
                          <a:pt x="40" y="3"/>
                        </a:cubicBezTo>
                        <a:cubicBezTo>
                          <a:pt x="39" y="3"/>
                          <a:pt x="39" y="2"/>
                          <a:pt x="39" y="2"/>
                        </a:cubicBezTo>
                        <a:cubicBezTo>
                          <a:pt x="38" y="2"/>
                          <a:pt x="38" y="2"/>
                          <a:pt x="37" y="2"/>
                        </a:cubicBezTo>
                        <a:cubicBezTo>
                          <a:pt x="33" y="3"/>
                          <a:pt x="29" y="5"/>
                          <a:pt x="25" y="6"/>
                        </a:cubicBezTo>
                        <a:cubicBezTo>
                          <a:pt x="25" y="7"/>
                          <a:pt x="24" y="7"/>
                          <a:pt x="23" y="8"/>
                        </a:cubicBezTo>
                        <a:cubicBezTo>
                          <a:pt x="22" y="8"/>
                          <a:pt x="22" y="9"/>
                          <a:pt x="21" y="10"/>
                        </a:cubicBezTo>
                        <a:cubicBezTo>
                          <a:pt x="21" y="11"/>
                          <a:pt x="20" y="11"/>
                          <a:pt x="20" y="12"/>
                        </a:cubicBezTo>
                        <a:cubicBezTo>
                          <a:pt x="20" y="13"/>
                          <a:pt x="20" y="13"/>
                          <a:pt x="21" y="14"/>
                        </a:cubicBezTo>
                        <a:cubicBezTo>
                          <a:pt x="21" y="16"/>
                          <a:pt x="22" y="18"/>
                          <a:pt x="23" y="21"/>
                        </a:cubicBezTo>
                        <a:close/>
                        <a:moveTo>
                          <a:pt x="39" y="103"/>
                        </a:moveTo>
                        <a:cubicBezTo>
                          <a:pt x="34" y="103"/>
                          <a:pt x="29" y="104"/>
                          <a:pt x="25" y="107"/>
                        </a:cubicBezTo>
                        <a:cubicBezTo>
                          <a:pt x="25" y="105"/>
                          <a:pt x="25" y="102"/>
                          <a:pt x="25" y="99"/>
                        </a:cubicBezTo>
                        <a:cubicBezTo>
                          <a:pt x="46" y="92"/>
                          <a:pt x="68" y="87"/>
                          <a:pt x="90" y="85"/>
                        </a:cubicBezTo>
                        <a:cubicBezTo>
                          <a:pt x="90" y="87"/>
                          <a:pt x="91" y="90"/>
                          <a:pt x="91" y="93"/>
                        </a:cubicBezTo>
                        <a:cubicBezTo>
                          <a:pt x="91" y="93"/>
                          <a:pt x="90" y="94"/>
                          <a:pt x="90" y="94"/>
                        </a:cubicBezTo>
                        <a:cubicBezTo>
                          <a:pt x="90" y="93"/>
                          <a:pt x="89" y="93"/>
                          <a:pt x="88" y="93"/>
                        </a:cubicBezTo>
                        <a:cubicBezTo>
                          <a:pt x="88" y="93"/>
                          <a:pt x="87" y="93"/>
                          <a:pt x="87" y="93"/>
                        </a:cubicBezTo>
                        <a:cubicBezTo>
                          <a:pt x="87" y="93"/>
                          <a:pt x="87" y="93"/>
                          <a:pt x="86" y="93"/>
                        </a:cubicBezTo>
                        <a:cubicBezTo>
                          <a:pt x="86" y="92"/>
                          <a:pt x="85" y="93"/>
                          <a:pt x="84" y="93"/>
                        </a:cubicBezTo>
                        <a:cubicBezTo>
                          <a:pt x="84" y="93"/>
                          <a:pt x="84" y="94"/>
                          <a:pt x="84" y="94"/>
                        </a:cubicBezTo>
                        <a:cubicBezTo>
                          <a:pt x="69" y="97"/>
                          <a:pt x="54" y="100"/>
                          <a:pt x="39" y="103"/>
                        </a:cubicBezTo>
                        <a:close/>
                        <a:moveTo>
                          <a:pt x="83" y="14"/>
                        </a:moveTo>
                        <a:cubicBezTo>
                          <a:pt x="83" y="16"/>
                          <a:pt x="82" y="18"/>
                          <a:pt x="82" y="21"/>
                        </a:cubicBezTo>
                        <a:cubicBezTo>
                          <a:pt x="82" y="26"/>
                          <a:pt x="83" y="31"/>
                          <a:pt x="84" y="37"/>
                        </a:cubicBezTo>
                        <a:cubicBezTo>
                          <a:pt x="85" y="48"/>
                          <a:pt x="87" y="60"/>
                          <a:pt x="88" y="72"/>
                        </a:cubicBezTo>
                        <a:cubicBezTo>
                          <a:pt x="82" y="53"/>
                          <a:pt x="77" y="34"/>
                          <a:pt x="74" y="15"/>
                        </a:cubicBezTo>
                        <a:cubicBezTo>
                          <a:pt x="77" y="15"/>
                          <a:pt x="80" y="15"/>
                          <a:pt x="83" y="14"/>
                        </a:cubicBezTo>
                        <a:close/>
                        <a:moveTo>
                          <a:pt x="68" y="6"/>
                        </a:moveTo>
                        <a:cubicBezTo>
                          <a:pt x="68" y="5"/>
                          <a:pt x="69" y="5"/>
                          <a:pt x="69" y="5"/>
                        </a:cubicBezTo>
                        <a:cubicBezTo>
                          <a:pt x="72" y="31"/>
                          <a:pt x="78" y="57"/>
                          <a:pt x="88" y="81"/>
                        </a:cubicBezTo>
                        <a:cubicBezTo>
                          <a:pt x="66" y="84"/>
                          <a:pt x="45" y="89"/>
                          <a:pt x="24" y="96"/>
                        </a:cubicBezTo>
                        <a:cubicBezTo>
                          <a:pt x="24" y="96"/>
                          <a:pt x="23" y="96"/>
                          <a:pt x="23" y="96"/>
                        </a:cubicBezTo>
                        <a:cubicBezTo>
                          <a:pt x="22" y="96"/>
                          <a:pt x="21" y="96"/>
                          <a:pt x="21" y="97"/>
                        </a:cubicBezTo>
                        <a:cubicBezTo>
                          <a:pt x="17" y="98"/>
                          <a:pt x="13" y="100"/>
                          <a:pt x="9" y="101"/>
                        </a:cubicBezTo>
                        <a:cubicBezTo>
                          <a:pt x="9" y="96"/>
                          <a:pt x="9" y="91"/>
                          <a:pt x="9" y="85"/>
                        </a:cubicBezTo>
                        <a:cubicBezTo>
                          <a:pt x="9" y="67"/>
                          <a:pt x="8" y="48"/>
                          <a:pt x="5" y="30"/>
                        </a:cubicBezTo>
                        <a:cubicBezTo>
                          <a:pt x="5" y="30"/>
                          <a:pt x="5" y="30"/>
                          <a:pt x="5" y="30"/>
                        </a:cubicBezTo>
                        <a:cubicBezTo>
                          <a:pt x="5" y="30"/>
                          <a:pt x="5" y="30"/>
                          <a:pt x="5" y="30"/>
                        </a:cubicBezTo>
                        <a:cubicBezTo>
                          <a:pt x="11" y="28"/>
                          <a:pt x="17" y="27"/>
                          <a:pt x="24" y="25"/>
                        </a:cubicBezTo>
                        <a:cubicBezTo>
                          <a:pt x="24" y="28"/>
                          <a:pt x="25" y="32"/>
                          <a:pt x="25" y="36"/>
                        </a:cubicBezTo>
                        <a:cubicBezTo>
                          <a:pt x="25" y="37"/>
                          <a:pt x="26" y="37"/>
                          <a:pt x="27" y="37"/>
                        </a:cubicBezTo>
                        <a:cubicBezTo>
                          <a:pt x="28" y="37"/>
                          <a:pt x="28" y="37"/>
                          <a:pt x="28" y="37"/>
                        </a:cubicBezTo>
                        <a:cubicBezTo>
                          <a:pt x="31" y="37"/>
                          <a:pt x="35" y="36"/>
                          <a:pt x="39" y="35"/>
                        </a:cubicBezTo>
                        <a:cubicBezTo>
                          <a:pt x="41" y="34"/>
                          <a:pt x="42" y="33"/>
                          <a:pt x="44" y="32"/>
                        </a:cubicBezTo>
                        <a:cubicBezTo>
                          <a:pt x="44" y="32"/>
                          <a:pt x="45" y="31"/>
                          <a:pt x="46" y="30"/>
                        </a:cubicBezTo>
                        <a:cubicBezTo>
                          <a:pt x="46" y="30"/>
                          <a:pt x="47" y="29"/>
                          <a:pt x="47" y="28"/>
                        </a:cubicBezTo>
                        <a:cubicBezTo>
                          <a:pt x="47" y="27"/>
                          <a:pt x="47" y="27"/>
                          <a:pt x="47" y="27"/>
                        </a:cubicBezTo>
                        <a:cubicBezTo>
                          <a:pt x="47" y="26"/>
                          <a:pt x="46" y="24"/>
                          <a:pt x="45" y="22"/>
                        </a:cubicBezTo>
                        <a:cubicBezTo>
                          <a:pt x="45" y="21"/>
                          <a:pt x="44" y="19"/>
                          <a:pt x="44" y="17"/>
                        </a:cubicBezTo>
                        <a:cubicBezTo>
                          <a:pt x="52" y="14"/>
                          <a:pt x="60" y="10"/>
                          <a:pt x="68" y="6"/>
                        </a:cubicBezTo>
                        <a:close/>
                        <a:moveTo>
                          <a:pt x="25" y="11"/>
                        </a:moveTo>
                        <a:cubicBezTo>
                          <a:pt x="25" y="10"/>
                          <a:pt x="26" y="10"/>
                          <a:pt x="27" y="10"/>
                        </a:cubicBezTo>
                        <a:cubicBezTo>
                          <a:pt x="30" y="8"/>
                          <a:pt x="33" y="7"/>
                          <a:pt x="36" y="6"/>
                        </a:cubicBezTo>
                        <a:cubicBezTo>
                          <a:pt x="37" y="7"/>
                          <a:pt x="37" y="8"/>
                          <a:pt x="37" y="9"/>
                        </a:cubicBezTo>
                        <a:cubicBezTo>
                          <a:pt x="38" y="12"/>
                          <a:pt x="40" y="16"/>
                          <a:pt x="41" y="20"/>
                        </a:cubicBezTo>
                        <a:cubicBezTo>
                          <a:pt x="42" y="21"/>
                          <a:pt x="42" y="23"/>
                          <a:pt x="42" y="24"/>
                        </a:cubicBezTo>
                        <a:cubicBezTo>
                          <a:pt x="43" y="26"/>
                          <a:pt x="43" y="27"/>
                          <a:pt x="43" y="27"/>
                        </a:cubicBezTo>
                        <a:cubicBezTo>
                          <a:pt x="43" y="28"/>
                          <a:pt x="43" y="28"/>
                          <a:pt x="43" y="28"/>
                        </a:cubicBezTo>
                        <a:cubicBezTo>
                          <a:pt x="43" y="28"/>
                          <a:pt x="43" y="28"/>
                          <a:pt x="43" y="28"/>
                        </a:cubicBezTo>
                        <a:cubicBezTo>
                          <a:pt x="42" y="29"/>
                          <a:pt x="39" y="31"/>
                          <a:pt x="36" y="32"/>
                        </a:cubicBezTo>
                        <a:cubicBezTo>
                          <a:pt x="33" y="33"/>
                          <a:pt x="30" y="34"/>
                          <a:pt x="29" y="34"/>
                        </a:cubicBezTo>
                        <a:cubicBezTo>
                          <a:pt x="28" y="26"/>
                          <a:pt x="26" y="18"/>
                          <a:pt x="24" y="13"/>
                        </a:cubicBezTo>
                        <a:cubicBezTo>
                          <a:pt x="24" y="12"/>
                          <a:pt x="24" y="12"/>
                          <a:pt x="24" y="12"/>
                        </a:cubicBezTo>
                        <a:cubicBezTo>
                          <a:pt x="24" y="12"/>
                          <a:pt x="24" y="12"/>
                          <a:pt x="24" y="11"/>
                        </a:cubicBezTo>
                        <a:cubicBezTo>
                          <a:pt x="24" y="11"/>
                          <a:pt x="25" y="11"/>
                          <a:pt x="2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9" name="Freeform 245"/>
                  <p:cNvSpPr/>
                  <p:nvPr>
                    <p:custDataLst>
                      <p:tags r:id="rId86"/>
                    </p:custDataLst>
                  </p:nvPr>
                </p:nvSpPr>
                <p:spPr bwMode="auto">
                  <a:xfrm>
                    <a:off x="2770" y="1433"/>
                    <a:ext cx="116" cy="48"/>
                  </a:xfrm>
                  <a:custGeom>
                    <a:avLst/>
                    <a:gdLst>
                      <a:gd name="T0" fmla="*/ 10 w 49"/>
                      <a:gd name="T1" fmla="*/ 15 h 20"/>
                      <a:gd name="T2" fmla="*/ 1 w 49"/>
                      <a:gd name="T3" fmla="*/ 16 h 20"/>
                      <a:gd name="T4" fmla="*/ 0 w 49"/>
                      <a:gd name="T5" fmla="*/ 18 h 20"/>
                      <a:gd name="T6" fmla="*/ 2 w 49"/>
                      <a:gd name="T7" fmla="*/ 20 h 20"/>
                      <a:gd name="T8" fmla="*/ 13 w 49"/>
                      <a:gd name="T9" fmla="*/ 18 h 20"/>
                      <a:gd name="T10" fmla="*/ 34 w 49"/>
                      <a:gd name="T11" fmla="*/ 9 h 20"/>
                      <a:gd name="T12" fmla="*/ 43 w 49"/>
                      <a:gd name="T13" fmla="*/ 6 h 20"/>
                      <a:gd name="T14" fmla="*/ 46 w 49"/>
                      <a:gd name="T15" fmla="*/ 4 h 20"/>
                      <a:gd name="T16" fmla="*/ 48 w 49"/>
                      <a:gd name="T17" fmla="*/ 3 h 20"/>
                      <a:gd name="T18" fmla="*/ 48 w 49"/>
                      <a:gd name="T19" fmla="*/ 1 h 20"/>
                      <a:gd name="T20" fmla="*/ 46 w 49"/>
                      <a:gd name="T21" fmla="*/ 0 h 20"/>
                      <a:gd name="T22" fmla="*/ 44 w 49"/>
                      <a:gd name="T23" fmla="*/ 2 h 20"/>
                      <a:gd name="T24" fmla="*/ 22 w 49"/>
                      <a:gd name="T25" fmla="*/ 10 h 20"/>
                      <a:gd name="T26" fmla="*/ 10 w 49"/>
                      <a:gd name="T2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20">
                        <a:moveTo>
                          <a:pt x="10" y="15"/>
                        </a:moveTo>
                        <a:cubicBezTo>
                          <a:pt x="6" y="16"/>
                          <a:pt x="3" y="16"/>
                          <a:pt x="1" y="16"/>
                        </a:cubicBezTo>
                        <a:cubicBezTo>
                          <a:pt x="0" y="16"/>
                          <a:pt x="0" y="17"/>
                          <a:pt x="0" y="18"/>
                        </a:cubicBezTo>
                        <a:cubicBezTo>
                          <a:pt x="0" y="19"/>
                          <a:pt x="1" y="20"/>
                          <a:pt x="2" y="20"/>
                        </a:cubicBezTo>
                        <a:cubicBezTo>
                          <a:pt x="4" y="20"/>
                          <a:pt x="8" y="19"/>
                          <a:pt x="13" y="18"/>
                        </a:cubicBezTo>
                        <a:cubicBezTo>
                          <a:pt x="19" y="15"/>
                          <a:pt x="28" y="12"/>
                          <a:pt x="34" y="9"/>
                        </a:cubicBezTo>
                        <a:cubicBezTo>
                          <a:pt x="38" y="8"/>
                          <a:pt x="41" y="7"/>
                          <a:pt x="43" y="6"/>
                        </a:cubicBezTo>
                        <a:cubicBezTo>
                          <a:pt x="44" y="5"/>
                          <a:pt x="45" y="5"/>
                          <a:pt x="46" y="4"/>
                        </a:cubicBezTo>
                        <a:cubicBezTo>
                          <a:pt x="47" y="4"/>
                          <a:pt x="47" y="4"/>
                          <a:pt x="48" y="3"/>
                        </a:cubicBezTo>
                        <a:cubicBezTo>
                          <a:pt x="49" y="3"/>
                          <a:pt x="49" y="2"/>
                          <a:pt x="48" y="1"/>
                        </a:cubicBezTo>
                        <a:cubicBezTo>
                          <a:pt x="48" y="0"/>
                          <a:pt x="47" y="0"/>
                          <a:pt x="46" y="0"/>
                        </a:cubicBezTo>
                        <a:cubicBezTo>
                          <a:pt x="46" y="1"/>
                          <a:pt x="45" y="1"/>
                          <a:pt x="44" y="2"/>
                        </a:cubicBezTo>
                        <a:cubicBezTo>
                          <a:pt x="39" y="3"/>
                          <a:pt x="31" y="7"/>
                          <a:pt x="22" y="10"/>
                        </a:cubicBezTo>
                        <a:cubicBezTo>
                          <a:pt x="18" y="12"/>
                          <a:pt x="14" y="14"/>
                          <a:pt x="1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0" name="Freeform 246"/>
                  <p:cNvSpPr/>
                  <p:nvPr>
                    <p:custDataLst>
                      <p:tags r:id="rId87"/>
                    </p:custDataLst>
                  </p:nvPr>
                </p:nvSpPr>
                <p:spPr bwMode="auto">
                  <a:xfrm>
                    <a:off x="2777" y="1466"/>
                    <a:ext cx="109" cy="36"/>
                  </a:xfrm>
                  <a:custGeom>
                    <a:avLst/>
                    <a:gdLst>
                      <a:gd name="T0" fmla="*/ 44 w 46"/>
                      <a:gd name="T1" fmla="*/ 0 h 15"/>
                      <a:gd name="T2" fmla="*/ 44 w 46"/>
                      <a:gd name="T3" fmla="*/ 0 h 15"/>
                      <a:gd name="T4" fmla="*/ 41 w 46"/>
                      <a:gd name="T5" fmla="*/ 0 h 15"/>
                      <a:gd name="T6" fmla="*/ 20 w 46"/>
                      <a:gd name="T7" fmla="*/ 6 h 15"/>
                      <a:gd name="T8" fmla="*/ 2 w 46"/>
                      <a:gd name="T9" fmla="*/ 12 h 15"/>
                      <a:gd name="T10" fmla="*/ 0 w 46"/>
                      <a:gd name="T11" fmla="*/ 14 h 15"/>
                      <a:gd name="T12" fmla="*/ 2 w 46"/>
                      <a:gd name="T13" fmla="*/ 15 h 15"/>
                      <a:gd name="T14" fmla="*/ 2 w 46"/>
                      <a:gd name="T15" fmla="*/ 15 h 15"/>
                      <a:gd name="T16" fmla="*/ 24 w 46"/>
                      <a:gd name="T17" fmla="*/ 9 h 15"/>
                      <a:gd name="T18" fmla="*/ 37 w 46"/>
                      <a:gd name="T19" fmla="*/ 5 h 15"/>
                      <a:gd name="T20" fmla="*/ 41 w 46"/>
                      <a:gd name="T21" fmla="*/ 4 h 15"/>
                      <a:gd name="T22" fmla="*/ 44 w 46"/>
                      <a:gd name="T23" fmla="*/ 3 h 15"/>
                      <a:gd name="T24" fmla="*/ 44 w 46"/>
                      <a:gd name="T25" fmla="*/ 3 h 15"/>
                      <a:gd name="T26" fmla="*/ 46 w 46"/>
                      <a:gd name="T27" fmla="*/ 2 h 15"/>
                      <a:gd name="T28" fmla="*/ 44 w 46"/>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5">
                        <a:moveTo>
                          <a:pt x="44" y="0"/>
                        </a:moveTo>
                        <a:cubicBezTo>
                          <a:pt x="44" y="0"/>
                          <a:pt x="44" y="0"/>
                          <a:pt x="44" y="0"/>
                        </a:cubicBezTo>
                        <a:cubicBezTo>
                          <a:pt x="43" y="0"/>
                          <a:pt x="42" y="0"/>
                          <a:pt x="41" y="0"/>
                        </a:cubicBezTo>
                        <a:cubicBezTo>
                          <a:pt x="36" y="1"/>
                          <a:pt x="28" y="4"/>
                          <a:pt x="20" y="6"/>
                        </a:cubicBezTo>
                        <a:cubicBezTo>
                          <a:pt x="12" y="9"/>
                          <a:pt x="4" y="11"/>
                          <a:pt x="2" y="12"/>
                        </a:cubicBezTo>
                        <a:cubicBezTo>
                          <a:pt x="1" y="12"/>
                          <a:pt x="0" y="13"/>
                          <a:pt x="0" y="14"/>
                        </a:cubicBezTo>
                        <a:cubicBezTo>
                          <a:pt x="0" y="15"/>
                          <a:pt x="1" y="15"/>
                          <a:pt x="2" y="15"/>
                        </a:cubicBezTo>
                        <a:cubicBezTo>
                          <a:pt x="2" y="15"/>
                          <a:pt x="2" y="15"/>
                          <a:pt x="2" y="15"/>
                        </a:cubicBezTo>
                        <a:cubicBezTo>
                          <a:pt x="6" y="14"/>
                          <a:pt x="15" y="11"/>
                          <a:pt x="24" y="9"/>
                        </a:cubicBezTo>
                        <a:cubicBezTo>
                          <a:pt x="29" y="7"/>
                          <a:pt x="33" y="6"/>
                          <a:pt x="37" y="5"/>
                        </a:cubicBezTo>
                        <a:cubicBezTo>
                          <a:pt x="39" y="5"/>
                          <a:pt x="40" y="4"/>
                          <a:pt x="41" y="4"/>
                        </a:cubicBezTo>
                        <a:cubicBezTo>
                          <a:pt x="43" y="4"/>
                          <a:pt x="43" y="3"/>
                          <a:pt x="44" y="3"/>
                        </a:cubicBezTo>
                        <a:cubicBezTo>
                          <a:pt x="44" y="3"/>
                          <a:pt x="44" y="3"/>
                          <a:pt x="44" y="3"/>
                        </a:cubicBezTo>
                        <a:cubicBezTo>
                          <a:pt x="44" y="4"/>
                          <a:pt x="45"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1" name="Freeform 247"/>
                  <p:cNvSpPr/>
                  <p:nvPr>
                    <p:custDataLst>
                      <p:tags r:id="rId88"/>
                    </p:custDataLst>
                  </p:nvPr>
                </p:nvSpPr>
                <p:spPr bwMode="auto">
                  <a:xfrm>
                    <a:off x="2779" y="1511"/>
                    <a:ext cx="33" cy="15"/>
                  </a:xfrm>
                  <a:custGeom>
                    <a:avLst/>
                    <a:gdLst>
                      <a:gd name="T0" fmla="*/ 13 w 14"/>
                      <a:gd name="T1" fmla="*/ 1 h 6"/>
                      <a:gd name="T2" fmla="*/ 13 w 14"/>
                      <a:gd name="T3" fmla="*/ 1 h 6"/>
                      <a:gd name="T4" fmla="*/ 10 w 14"/>
                      <a:gd name="T5" fmla="*/ 0 h 6"/>
                      <a:gd name="T6" fmla="*/ 6 w 14"/>
                      <a:gd name="T7" fmla="*/ 2 h 6"/>
                      <a:gd name="T8" fmla="*/ 3 w 14"/>
                      <a:gd name="T9" fmla="*/ 3 h 6"/>
                      <a:gd name="T10" fmla="*/ 3 w 14"/>
                      <a:gd name="T11" fmla="*/ 3 h 6"/>
                      <a:gd name="T12" fmla="*/ 1 w 14"/>
                      <a:gd name="T13" fmla="*/ 3 h 6"/>
                      <a:gd name="T14" fmla="*/ 1 w 14"/>
                      <a:gd name="T15" fmla="*/ 6 h 6"/>
                      <a:gd name="T16" fmla="*/ 3 w 14"/>
                      <a:gd name="T17" fmla="*/ 6 h 6"/>
                      <a:gd name="T18" fmla="*/ 8 w 14"/>
                      <a:gd name="T19" fmla="*/ 5 h 6"/>
                      <a:gd name="T20" fmla="*/ 10 w 14"/>
                      <a:gd name="T21" fmla="*/ 4 h 6"/>
                      <a:gd name="T22" fmla="*/ 11 w 14"/>
                      <a:gd name="T23" fmla="*/ 4 h 6"/>
                      <a:gd name="T24" fmla="*/ 13 w 14"/>
                      <a:gd name="T25" fmla="*/ 3 h 6"/>
                      <a:gd name="T26" fmla="*/ 13 w 14"/>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6">
                        <a:moveTo>
                          <a:pt x="13" y="1"/>
                        </a:moveTo>
                        <a:cubicBezTo>
                          <a:pt x="13" y="1"/>
                          <a:pt x="13" y="1"/>
                          <a:pt x="13" y="1"/>
                        </a:cubicBezTo>
                        <a:cubicBezTo>
                          <a:pt x="12" y="1"/>
                          <a:pt x="11" y="0"/>
                          <a:pt x="10" y="0"/>
                        </a:cubicBezTo>
                        <a:cubicBezTo>
                          <a:pt x="9" y="0"/>
                          <a:pt x="7" y="1"/>
                          <a:pt x="6" y="2"/>
                        </a:cubicBezTo>
                        <a:cubicBezTo>
                          <a:pt x="5" y="2"/>
                          <a:pt x="4" y="3"/>
                          <a:pt x="3" y="3"/>
                        </a:cubicBezTo>
                        <a:cubicBezTo>
                          <a:pt x="3" y="3"/>
                          <a:pt x="3" y="3"/>
                          <a:pt x="3" y="3"/>
                        </a:cubicBezTo>
                        <a:cubicBezTo>
                          <a:pt x="2" y="2"/>
                          <a:pt x="1" y="3"/>
                          <a:pt x="1" y="3"/>
                        </a:cubicBezTo>
                        <a:cubicBezTo>
                          <a:pt x="0" y="4"/>
                          <a:pt x="0" y="5"/>
                          <a:pt x="1" y="6"/>
                        </a:cubicBezTo>
                        <a:cubicBezTo>
                          <a:pt x="2" y="6"/>
                          <a:pt x="3" y="6"/>
                          <a:pt x="3" y="6"/>
                        </a:cubicBezTo>
                        <a:cubicBezTo>
                          <a:pt x="5" y="6"/>
                          <a:pt x="7" y="6"/>
                          <a:pt x="8" y="5"/>
                        </a:cubicBezTo>
                        <a:cubicBezTo>
                          <a:pt x="9" y="4"/>
                          <a:pt x="10" y="4"/>
                          <a:pt x="10" y="4"/>
                        </a:cubicBezTo>
                        <a:cubicBezTo>
                          <a:pt x="11" y="4"/>
                          <a:pt x="11" y="4"/>
                          <a:pt x="11" y="4"/>
                        </a:cubicBezTo>
                        <a:cubicBezTo>
                          <a:pt x="12" y="5"/>
                          <a:pt x="13" y="4"/>
                          <a:pt x="13" y="3"/>
                        </a:cubicBezTo>
                        <a:cubicBezTo>
                          <a:pt x="14" y="2"/>
                          <a:pt x="13" y="1"/>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2" name="Freeform 248"/>
                  <p:cNvSpPr/>
                  <p:nvPr>
                    <p:custDataLst>
                      <p:tags r:id="rId89"/>
                    </p:custDataLst>
                  </p:nvPr>
                </p:nvSpPr>
                <p:spPr bwMode="auto">
                  <a:xfrm>
                    <a:off x="4903" y="3438"/>
                    <a:ext cx="137" cy="35"/>
                  </a:xfrm>
                  <a:custGeom>
                    <a:avLst/>
                    <a:gdLst>
                      <a:gd name="T0" fmla="*/ 1 w 58"/>
                      <a:gd name="T1" fmla="*/ 4 h 15"/>
                      <a:gd name="T2" fmla="*/ 1 w 58"/>
                      <a:gd name="T3" fmla="*/ 4 h 15"/>
                      <a:gd name="T4" fmla="*/ 13 w 58"/>
                      <a:gd name="T5" fmla="*/ 8 h 15"/>
                      <a:gd name="T6" fmla="*/ 39 w 58"/>
                      <a:gd name="T7" fmla="*/ 13 h 15"/>
                      <a:gd name="T8" fmla="*/ 50 w 58"/>
                      <a:gd name="T9" fmla="*/ 14 h 15"/>
                      <a:gd name="T10" fmla="*/ 56 w 58"/>
                      <a:gd name="T11" fmla="*/ 15 h 15"/>
                      <a:gd name="T12" fmla="*/ 56 w 58"/>
                      <a:gd name="T13" fmla="*/ 15 h 15"/>
                      <a:gd name="T14" fmla="*/ 58 w 58"/>
                      <a:gd name="T15" fmla="*/ 13 h 15"/>
                      <a:gd name="T16" fmla="*/ 56 w 58"/>
                      <a:gd name="T17" fmla="*/ 11 h 15"/>
                      <a:gd name="T18" fmla="*/ 56 w 58"/>
                      <a:gd name="T19" fmla="*/ 11 h 15"/>
                      <a:gd name="T20" fmla="*/ 47 w 58"/>
                      <a:gd name="T21" fmla="*/ 10 h 15"/>
                      <a:gd name="T22" fmla="*/ 22 w 58"/>
                      <a:gd name="T23" fmla="*/ 6 h 15"/>
                      <a:gd name="T24" fmla="*/ 11 w 58"/>
                      <a:gd name="T25" fmla="*/ 3 h 15"/>
                      <a:gd name="T26" fmla="*/ 3 w 58"/>
                      <a:gd name="T27" fmla="*/ 1 h 15"/>
                      <a:gd name="T28" fmla="*/ 0 w 58"/>
                      <a:gd name="T29" fmla="*/ 2 h 15"/>
                      <a:gd name="T30" fmla="*/ 1 w 58"/>
                      <a:gd name="T31"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15">
                        <a:moveTo>
                          <a:pt x="1" y="4"/>
                        </a:moveTo>
                        <a:cubicBezTo>
                          <a:pt x="1" y="4"/>
                          <a:pt x="1" y="4"/>
                          <a:pt x="1" y="4"/>
                        </a:cubicBezTo>
                        <a:cubicBezTo>
                          <a:pt x="4" y="6"/>
                          <a:pt x="8" y="7"/>
                          <a:pt x="13" y="8"/>
                        </a:cubicBezTo>
                        <a:cubicBezTo>
                          <a:pt x="21" y="10"/>
                          <a:pt x="31" y="12"/>
                          <a:pt x="39" y="13"/>
                        </a:cubicBezTo>
                        <a:cubicBezTo>
                          <a:pt x="43" y="13"/>
                          <a:pt x="47" y="14"/>
                          <a:pt x="50" y="14"/>
                        </a:cubicBezTo>
                        <a:cubicBezTo>
                          <a:pt x="53" y="15"/>
                          <a:pt x="55" y="15"/>
                          <a:pt x="56" y="15"/>
                        </a:cubicBezTo>
                        <a:cubicBezTo>
                          <a:pt x="56" y="15"/>
                          <a:pt x="56" y="15"/>
                          <a:pt x="56" y="15"/>
                        </a:cubicBezTo>
                        <a:cubicBezTo>
                          <a:pt x="57" y="15"/>
                          <a:pt x="58" y="14"/>
                          <a:pt x="58" y="13"/>
                        </a:cubicBezTo>
                        <a:cubicBezTo>
                          <a:pt x="58" y="12"/>
                          <a:pt x="57" y="11"/>
                          <a:pt x="56" y="11"/>
                        </a:cubicBezTo>
                        <a:cubicBezTo>
                          <a:pt x="56" y="11"/>
                          <a:pt x="56" y="11"/>
                          <a:pt x="56" y="11"/>
                        </a:cubicBezTo>
                        <a:cubicBezTo>
                          <a:pt x="55" y="11"/>
                          <a:pt x="52" y="10"/>
                          <a:pt x="47" y="10"/>
                        </a:cubicBezTo>
                        <a:cubicBezTo>
                          <a:pt x="40" y="9"/>
                          <a:pt x="31" y="8"/>
                          <a:pt x="22" y="6"/>
                        </a:cubicBezTo>
                        <a:cubicBezTo>
                          <a:pt x="18" y="5"/>
                          <a:pt x="14" y="4"/>
                          <a:pt x="11" y="3"/>
                        </a:cubicBezTo>
                        <a:cubicBezTo>
                          <a:pt x="7" y="3"/>
                          <a:pt x="5" y="2"/>
                          <a:pt x="3" y="1"/>
                        </a:cubicBezTo>
                        <a:cubicBezTo>
                          <a:pt x="2" y="0"/>
                          <a:pt x="1" y="1"/>
                          <a:pt x="0" y="2"/>
                        </a:cubicBezTo>
                        <a:cubicBezTo>
                          <a:pt x="0" y="3"/>
                          <a:pt x="0"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3" name="Freeform 249"/>
                  <p:cNvSpPr/>
                  <p:nvPr>
                    <p:custDataLst>
                      <p:tags r:id="rId90"/>
                    </p:custDataLst>
                  </p:nvPr>
                </p:nvSpPr>
                <p:spPr bwMode="auto">
                  <a:xfrm>
                    <a:off x="4898" y="3464"/>
                    <a:ext cx="126" cy="43"/>
                  </a:xfrm>
                  <a:custGeom>
                    <a:avLst/>
                    <a:gdLst>
                      <a:gd name="T0" fmla="*/ 2 w 53"/>
                      <a:gd name="T1" fmla="*/ 5 h 18"/>
                      <a:gd name="T2" fmla="*/ 2 w 53"/>
                      <a:gd name="T3" fmla="*/ 5 h 18"/>
                      <a:gd name="T4" fmla="*/ 12 w 53"/>
                      <a:gd name="T5" fmla="*/ 7 h 18"/>
                      <a:gd name="T6" fmla="*/ 36 w 53"/>
                      <a:gd name="T7" fmla="*/ 13 h 18"/>
                      <a:gd name="T8" fmla="*/ 45 w 53"/>
                      <a:gd name="T9" fmla="*/ 16 h 18"/>
                      <a:gd name="T10" fmla="*/ 48 w 53"/>
                      <a:gd name="T11" fmla="*/ 17 h 18"/>
                      <a:gd name="T12" fmla="*/ 49 w 53"/>
                      <a:gd name="T13" fmla="*/ 17 h 18"/>
                      <a:gd name="T14" fmla="*/ 49 w 53"/>
                      <a:gd name="T15" fmla="*/ 17 h 18"/>
                      <a:gd name="T16" fmla="*/ 49 w 53"/>
                      <a:gd name="T17" fmla="*/ 17 h 18"/>
                      <a:gd name="T18" fmla="*/ 52 w 53"/>
                      <a:gd name="T19" fmla="*/ 17 h 18"/>
                      <a:gd name="T20" fmla="*/ 52 w 53"/>
                      <a:gd name="T21" fmla="*/ 14 h 18"/>
                      <a:gd name="T22" fmla="*/ 51 w 53"/>
                      <a:gd name="T23" fmla="*/ 13 h 18"/>
                      <a:gd name="T24" fmla="*/ 41 w 53"/>
                      <a:gd name="T25" fmla="*/ 10 h 18"/>
                      <a:gd name="T26" fmla="*/ 20 w 53"/>
                      <a:gd name="T27" fmla="*/ 5 h 18"/>
                      <a:gd name="T28" fmla="*/ 3 w 53"/>
                      <a:gd name="T29" fmla="*/ 1 h 18"/>
                      <a:gd name="T30" fmla="*/ 0 w 53"/>
                      <a:gd name="T31" fmla="*/ 2 h 18"/>
                      <a:gd name="T32" fmla="*/ 2 w 53"/>
                      <a:gd name="T33"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18">
                        <a:moveTo>
                          <a:pt x="2" y="5"/>
                        </a:moveTo>
                        <a:cubicBezTo>
                          <a:pt x="2" y="5"/>
                          <a:pt x="2" y="5"/>
                          <a:pt x="2" y="5"/>
                        </a:cubicBezTo>
                        <a:cubicBezTo>
                          <a:pt x="4" y="5"/>
                          <a:pt x="8" y="6"/>
                          <a:pt x="12" y="7"/>
                        </a:cubicBezTo>
                        <a:cubicBezTo>
                          <a:pt x="20" y="9"/>
                          <a:pt x="29" y="11"/>
                          <a:pt x="36" y="13"/>
                        </a:cubicBezTo>
                        <a:cubicBezTo>
                          <a:pt x="40" y="14"/>
                          <a:pt x="43" y="15"/>
                          <a:pt x="45" y="16"/>
                        </a:cubicBezTo>
                        <a:cubicBezTo>
                          <a:pt x="47" y="16"/>
                          <a:pt x="48" y="16"/>
                          <a:pt x="48" y="17"/>
                        </a:cubicBezTo>
                        <a:cubicBezTo>
                          <a:pt x="49" y="17"/>
                          <a:pt x="49" y="17"/>
                          <a:pt x="49" y="17"/>
                        </a:cubicBezTo>
                        <a:cubicBezTo>
                          <a:pt x="49" y="17"/>
                          <a:pt x="49" y="17"/>
                          <a:pt x="49" y="17"/>
                        </a:cubicBezTo>
                        <a:cubicBezTo>
                          <a:pt x="49" y="17"/>
                          <a:pt x="49" y="17"/>
                          <a:pt x="49" y="17"/>
                        </a:cubicBezTo>
                        <a:cubicBezTo>
                          <a:pt x="50" y="18"/>
                          <a:pt x="51" y="18"/>
                          <a:pt x="52" y="17"/>
                        </a:cubicBezTo>
                        <a:cubicBezTo>
                          <a:pt x="53" y="16"/>
                          <a:pt x="53" y="15"/>
                          <a:pt x="52" y="14"/>
                        </a:cubicBezTo>
                        <a:cubicBezTo>
                          <a:pt x="51" y="13"/>
                          <a:pt x="51" y="13"/>
                          <a:pt x="51" y="13"/>
                        </a:cubicBezTo>
                        <a:cubicBezTo>
                          <a:pt x="49" y="12"/>
                          <a:pt x="46" y="11"/>
                          <a:pt x="41" y="10"/>
                        </a:cubicBezTo>
                        <a:cubicBezTo>
                          <a:pt x="35" y="9"/>
                          <a:pt x="27" y="7"/>
                          <a:pt x="20" y="5"/>
                        </a:cubicBezTo>
                        <a:cubicBezTo>
                          <a:pt x="12" y="3"/>
                          <a:pt x="5" y="2"/>
                          <a:pt x="3" y="1"/>
                        </a:cubicBezTo>
                        <a:cubicBezTo>
                          <a:pt x="2" y="0"/>
                          <a:pt x="1" y="1"/>
                          <a:pt x="0" y="2"/>
                        </a:cubicBezTo>
                        <a:cubicBezTo>
                          <a:pt x="0" y="3"/>
                          <a:pt x="0" y="4"/>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4" name="Freeform 250"/>
                  <p:cNvSpPr/>
                  <p:nvPr>
                    <p:custDataLst>
                      <p:tags r:id="rId91"/>
                    </p:custDataLst>
                  </p:nvPr>
                </p:nvSpPr>
                <p:spPr bwMode="auto">
                  <a:xfrm>
                    <a:off x="4886" y="3490"/>
                    <a:ext cx="38" cy="19"/>
                  </a:xfrm>
                  <a:custGeom>
                    <a:avLst/>
                    <a:gdLst>
                      <a:gd name="T0" fmla="*/ 4 w 16"/>
                      <a:gd name="T1" fmla="*/ 5 h 8"/>
                      <a:gd name="T2" fmla="*/ 9 w 16"/>
                      <a:gd name="T3" fmla="*/ 6 h 8"/>
                      <a:gd name="T4" fmla="*/ 11 w 16"/>
                      <a:gd name="T5" fmla="*/ 6 h 8"/>
                      <a:gd name="T6" fmla="*/ 11 w 16"/>
                      <a:gd name="T7" fmla="*/ 7 h 8"/>
                      <a:gd name="T8" fmla="*/ 14 w 16"/>
                      <a:gd name="T9" fmla="*/ 8 h 8"/>
                      <a:gd name="T10" fmla="*/ 15 w 16"/>
                      <a:gd name="T11" fmla="*/ 5 h 8"/>
                      <a:gd name="T12" fmla="*/ 15 w 16"/>
                      <a:gd name="T13" fmla="*/ 5 h 8"/>
                      <a:gd name="T14" fmla="*/ 12 w 16"/>
                      <a:gd name="T15" fmla="*/ 2 h 8"/>
                      <a:gd name="T16" fmla="*/ 7 w 16"/>
                      <a:gd name="T17" fmla="*/ 2 h 8"/>
                      <a:gd name="T18" fmla="*/ 5 w 16"/>
                      <a:gd name="T19" fmla="*/ 1 h 8"/>
                      <a:gd name="T20" fmla="*/ 4 w 16"/>
                      <a:gd name="T21" fmla="*/ 1 h 8"/>
                      <a:gd name="T22" fmla="*/ 2 w 16"/>
                      <a:gd name="T23" fmla="*/ 0 h 8"/>
                      <a:gd name="T24" fmla="*/ 1 w 16"/>
                      <a:gd name="T25" fmla="*/ 3 h 8"/>
                      <a:gd name="T26" fmla="*/ 4 w 16"/>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8">
                        <a:moveTo>
                          <a:pt x="4" y="5"/>
                        </a:moveTo>
                        <a:cubicBezTo>
                          <a:pt x="6" y="6"/>
                          <a:pt x="8" y="6"/>
                          <a:pt x="9" y="6"/>
                        </a:cubicBezTo>
                        <a:cubicBezTo>
                          <a:pt x="10" y="6"/>
                          <a:pt x="11" y="6"/>
                          <a:pt x="11" y="6"/>
                        </a:cubicBezTo>
                        <a:cubicBezTo>
                          <a:pt x="11" y="7"/>
                          <a:pt x="11" y="7"/>
                          <a:pt x="11" y="7"/>
                        </a:cubicBezTo>
                        <a:cubicBezTo>
                          <a:pt x="12" y="8"/>
                          <a:pt x="13" y="8"/>
                          <a:pt x="14" y="8"/>
                        </a:cubicBezTo>
                        <a:cubicBezTo>
                          <a:pt x="15" y="7"/>
                          <a:pt x="16" y="6"/>
                          <a:pt x="15" y="5"/>
                        </a:cubicBezTo>
                        <a:cubicBezTo>
                          <a:pt x="15" y="5"/>
                          <a:pt x="15" y="5"/>
                          <a:pt x="15" y="5"/>
                        </a:cubicBezTo>
                        <a:cubicBezTo>
                          <a:pt x="14" y="3"/>
                          <a:pt x="13" y="3"/>
                          <a:pt x="12" y="2"/>
                        </a:cubicBezTo>
                        <a:cubicBezTo>
                          <a:pt x="10" y="2"/>
                          <a:pt x="8" y="2"/>
                          <a:pt x="7" y="2"/>
                        </a:cubicBezTo>
                        <a:cubicBezTo>
                          <a:pt x="6" y="2"/>
                          <a:pt x="5" y="2"/>
                          <a:pt x="5" y="1"/>
                        </a:cubicBezTo>
                        <a:cubicBezTo>
                          <a:pt x="4" y="1"/>
                          <a:pt x="4" y="1"/>
                          <a:pt x="4" y="1"/>
                        </a:cubicBezTo>
                        <a:cubicBezTo>
                          <a:pt x="4" y="0"/>
                          <a:pt x="3" y="0"/>
                          <a:pt x="2" y="0"/>
                        </a:cubicBezTo>
                        <a:cubicBezTo>
                          <a:pt x="1" y="1"/>
                          <a:pt x="0" y="2"/>
                          <a:pt x="1" y="3"/>
                        </a:cubicBezTo>
                        <a:cubicBezTo>
                          <a:pt x="2" y="4"/>
                          <a:pt x="3" y="5"/>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5" name="Freeform 251"/>
                  <p:cNvSpPr>
                    <a:spLocks noEditPoints="1"/>
                  </p:cNvSpPr>
                  <p:nvPr>
                    <p:custDataLst>
                      <p:tags r:id="rId92"/>
                    </p:custDataLst>
                  </p:nvPr>
                </p:nvSpPr>
                <p:spPr bwMode="auto">
                  <a:xfrm>
                    <a:off x="4820" y="3331"/>
                    <a:ext cx="320" cy="306"/>
                  </a:xfrm>
                  <a:custGeom>
                    <a:avLst/>
                    <a:gdLst>
                      <a:gd name="T0" fmla="*/ 121 w 135"/>
                      <a:gd name="T1" fmla="*/ 34 h 129"/>
                      <a:gd name="T2" fmla="*/ 124 w 135"/>
                      <a:gd name="T3" fmla="*/ 25 h 129"/>
                      <a:gd name="T4" fmla="*/ 126 w 135"/>
                      <a:gd name="T5" fmla="*/ 24 h 129"/>
                      <a:gd name="T6" fmla="*/ 126 w 135"/>
                      <a:gd name="T7" fmla="*/ 22 h 129"/>
                      <a:gd name="T8" fmla="*/ 123 w 135"/>
                      <a:gd name="T9" fmla="*/ 21 h 129"/>
                      <a:gd name="T10" fmla="*/ 119 w 135"/>
                      <a:gd name="T11" fmla="*/ 20 h 129"/>
                      <a:gd name="T12" fmla="*/ 89 w 135"/>
                      <a:gd name="T13" fmla="*/ 18 h 129"/>
                      <a:gd name="T14" fmla="*/ 92 w 135"/>
                      <a:gd name="T15" fmla="*/ 6 h 129"/>
                      <a:gd name="T16" fmla="*/ 91 w 135"/>
                      <a:gd name="T17" fmla="*/ 3 h 129"/>
                      <a:gd name="T18" fmla="*/ 74 w 135"/>
                      <a:gd name="T19" fmla="*/ 0 h 129"/>
                      <a:gd name="T20" fmla="*/ 70 w 135"/>
                      <a:gd name="T21" fmla="*/ 2 h 129"/>
                      <a:gd name="T22" fmla="*/ 65 w 135"/>
                      <a:gd name="T23" fmla="*/ 14 h 129"/>
                      <a:gd name="T24" fmla="*/ 43 w 135"/>
                      <a:gd name="T25" fmla="*/ 8 h 129"/>
                      <a:gd name="T26" fmla="*/ 39 w 135"/>
                      <a:gd name="T27" fmla="*/ 8 h 129"/>
                      <a:gd name="T28" fmla="*/ 0 w 135"/>
                      <a:gd name="T29" fmla="*/ 85 h 129"/>
                      <a:gd name="T30" fmla="*/ 2 w 135"/>
                      <a:gd name="T31" fmla="*/ 88 h 129"/>
                      <a:gd name="T32" fmla="*/ 12 w 135"/>
                      <a:gd name="T33" fmla="*/ 101 h 129"/>
                      <a:gd name="T34" fmla="*/ 14 w 135"/>
                      <a:gd name="T35" fmla="*/ 104 h 129"/>
                      <a:gd name="T36" fmla="*/ 33 w 135"/>
                      <a:gd name="T37" fmla="*/ 107 h 129"/>
                      <a:gd name="T38" fmla="*/ 87 w 135"/>
                      <a:gd name="T39" fmla="*/ 127 h 129"/>
                      <a:gd name="T40" fmla="*/ 94 w 135"/>
                      <a:gd name="T41" fmla="*/ 127 h 129"/>
                      <a:gd name="T42" fmla="*/ 134 w 135"/>
                      <a:gd name="T43" fmla="*/ 41 h 129"/>
                      <a:gd name="T44" fmla="*/ 133 w 135"/>
                      <a:gd name="T45" fmla="*/ 37 h 129"/>
                      <a:gd name="T46" fmla="*/ 73 w 135"/>
                      <a:gd name="T47" fmla="*/ 5 h 129"/>
                      <a:gd name="T48" fmla="*/ 73 w 135"/>
                      <a:gd name="T49" fmla="*/ 5 h 129"/>
                      <a:gd name="T50" fmla="*/ 76 w 135"/>
                      <a:gd name="T51" fmla="*/ 5 h 129"/>
                      <a:gd name="T52" fmla="*/ 87 w 135"/>
                      <a:gd name="T53" fmla="*/ 10 h 129"/>
                      <a:gd name="T54" fmla="*/ 83 w 135"/>
                      <a:gd name="T55" fmla="*/ 29 h 129"/>
                      <a:gd name="T56" fmla="*/ 81 w 135"/>
                      <a:gd name="T57" fmla="*/ 32 h 129"/>
                      <a:gd name="T58" fmla="*/ 69 w 135"/>
                      <a:gd name="T59" fmla="*/ 31 h 129"/>
                      <a:gd name="T60" fmla="*/ 71 w 135"/>
                      <a:gd name="T61" fmla="*/ 6 h 129"/>
                      <a:gd name="T62" fmla="*/ 43 w 135"/>
                      <a:gd name="T63" fmla="*/ 12 h 129"/>
                      <a:gd name="T64" fmla="*/ 59 w 135"/>
                      <a:gd name="T65" fmla="*/ 29 h 129"/>
                      <a:gd name="T66" fmla="*/ 68 w 135"/>
                      <a:gd name="T67" fmla="*/ 35 h 129"/>
                      <a:gd name="T68" fmla="*/ 82 w 135"/>
                      <a:gd name="T69" fmla="*/ 36 h 129"/>
                      <a:gd name="T70" fmla="*/ 86 w 135"/>
                      <a:gd name="T71" fmla="*/ 32 h 129"/>
                      <a:gd name="T72" fmla="*/ 119 w 135"/>
                      <a:gd name="T73" fmla="*/ 24 h 129"/>
                      <a:gd name="T74" fmla="*/ 95 w 135"/>
                      <a:gd name="T75" fmla="*/ 110 h 129"/>
                      <a:gd name="T76" fmla="*/ 22 w 135"/>
                      <a:gd name="T77" fmla="*/ 87 h 129"/>
                      <a:gd name="T78" fmla="*/ 5 w 135"/>
                      <a:gd name="T79" fmla="*/ 85 h 129"/>
                      <a:gd name="T80" fmla="*/ 91 w 135"/>
                      <a:gd name="T81" fmla="*/ 124 h 129"/>
                      <a:gd name="T82" fmla="*/ 88 w 135"/>
                      <a:gd name="T83" fmla="*/ 122 h 129"/>
                      <a:gd name="T84" fmla="*/ 87 w 135"/>
                      <a:gd name="T85" fmla="*/ 121 h 129"/>
                      <a:gd name="T86" fmla="*/ 83 w 135"/>
                      <a:gd name="T87" fmla="*/ 121 h 129"/>
                      <a:gd name="T88" fmla="*/ 18 w 135"/>
                      <a:gd name="T89" fmla="*/ 99 h 129"/>
                      <a:gd name="T90" fmla="*/ 22 w 135"/>
                      <a:gd name="T91" fmla="*/ 92 h 129"/>
                      <a:gd name="T92" fmla="*/ 91 w 135"/>
                      <a:gd name="T93" fmla="*/ 124 h 129"/>
                      <a:gd name="T94" fmla="*/ 101 w 135"/>
                      <a:gd name="T95" fmla="*/ 102 h 129"/>
                      <a:gd name="T96" fmla="*/ 129 w 135"/>
                      <a:gd name="T97" fmla="*/ 4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5" h="129">
                        <a:moveTo>
                          <a:pt x="133" y="37"/>
                        </a:moveTo>
                        <a:cubicBezTo>
                          <a:pt x="129" y="37"/>
                          <a:pt x="125" y="36"/>
                          <a:pt x="121" y="34"/>
                        </a:cubicBezTo>
                        <a:cubicBezTo>
                          <a:pt x="122" y="31"/>
                          <a:pt x="123" y="29"/>
                          <a:pt x="124" y="26"/>
                        </a:cubicBezTo>
                        <a:cubicBezTo>
                          <a:pt x="124" y="26"/>
                          <a:pt x="125" y="26"/>
                          <a:pt x="124" y="25"/>
                        </a:cubicBezTo>
                        <a:cubicBezTo>
                          <a:pt x="125" y="25"/>
                          <a:pt x="125" y="25"/>
                          <a:pt x="125" y="25"/>
                        </a:cubicBezTo>
                        <a:cubicBezTo>
                          <a:pt x="125" y="25"/>
                          <a:pt x="126" y="25"/>
                          <a:pt x="126" y="24"/>
                        </a:cubicBezTo>
                        <a:cubicBezTo>
                          <a:pt x="126" y="24"/>
                          <a:pt x="126" y="23"/>
                          <a:pt x="126" y="23"/>
                        </a:cubicBezTo>
                        <a:cubicBezTo>
                          <a:pt x="126" y="22"/>
                          <a:pt x="126" y="22"/>
                          <a:pt x="126" y="22"/>
                        </a:cubicBezTo>
                        <a:cubicBezTo>
                          <a:pt x="125" y="21"/>
                          <a:pt x="124" y="20"/>
                          <a:pt x="123" y="21"/>
                        </a:cubicBezTo>
                        <a:cubicBezTo>
                          <a:pt x="123" y="21"/>
                          <a:pt x="123" y="21"/>
                          <a:pt x="123" y="21"/>
                        </a:cubicBezTo>
                        <a:cubicBezTo>
                          <a:pt x="122" y="21"/>
                          <a:pt x="122" y="21"/>
                          <a:pt x="122" y="21"/>
                        </a:cubicBezTo>
                        <a:cubicBezTo>
                          <a:pt x="121" y="21"/>
                          <a:pt x="120" y="20"/>
                          <a:pt x="119" y="20"/>
                        </a:cubicBezTo>
                        <a:cubicBezTo>
                          <a:pt x="109" y="20"/>
                          <a:pt x="99" y="19"/>
                          <a:pt x="89" y="18"/>
                        </a:cubicBezTo>
                        <a:cubicBezTo>
                          <a:pt x="89" y="18"/>
                          <a:pt x="89" y="18"/>
                          <a:pt x="89" y="18"/>
                        </a:cubicBezTo>
                        <a:cubicBezTo>
                          <a:pt x="90" y="15"/>
                          <a:pt x="90" y="12"/>
                          <a:pt x="91" y="10"/>
                        </a:cubicBezTo>
                        <a:cubicBezTo>
                          <a:pt x="91" y="8"/>
                          <a:pt x="92" y="6"/>
                          <a:pt x="92" y="6"/>
                        </a:cubicBezTo>
                        <a:cubicBezTo>
                          <a:pt x="93" y="5"/>
                          <a:pt x="93" y="4"/>
                          <a:pt x="92" y="4"/>
                        </a:cubicBezTo>
                        <a:cubicBezTo>
                          <a:pt x="92" y="3"/>
                          <a:pt x="91" y="3"/>
                          <a:pt x="91" y="3"/>
                        </a:cubicBezTo>
                        <a:cubicBezTo>
                          <a:pt x="86" y="2"/>
                          <a:pt x="81" y="1"/>
                          <a:pt x="77" y="1"/>
                        </a:cubicBezTo>
                        <a:cubicBezTo>
                          <a:pt x="76" y="1"/>
                          <a:pt x="75" y="0"/>
                          <a:pt x="74" y="0"/>
                        </a:cubicBezTo>
                        <a:cubicBezTo>
                          <a:pt x="73" y="0"/>
                          <a:pt x="71" y="1"/>
                          <a:pt x="70" y="2"/>
                        </a:cubicBezTo>
                        <a:cubicBezTo>
                          <a:pt x="70" y="2"/>
                          <a:pt x="70" y="2"/>
                          <a:pt x="70" y="2"/>
                        </a:cubicBezTo>
                        <a:cubicBezTo>
                          <a:pt x="69" y="2"/>
                          <a:pt x="68" y="4"/>
                          <a:pt x="67" y="5"/>
                        </a:cubicBezTo>
                        <a:cubicBezTo>
                          <a:pt x="67" y="8"/>
                          <a:pt x="66" y="10"/>
                          <a:pt x="65" y="14"/>
                        </a:cubicBezTo>
                        <a:cubicBezTo>
                          <a:pt x="58" y="12"/>
                          <a:pt x="51" y="10"/>
                          <a:pt x="44" y="8"/>
                        </a:cubicBezTo>
                        <a:cubicBezTo>
                          <a:pt x="44" y="8"/>
                          <a:pt x="43" y="8"/>
                          <a:pt x="43" y="8"/>
                        </a:cubicBezTo>
                        <a:cubicBezTo>
                          <a:pt x="43" y="7"/>
                          <a:pt x="43" y="7"/>
                          <a:pt x="42" y="7"/>
                        </a:cubicBezTo>
                        <a:cubicBezTo>
                          <a:pt x="41" y="6"/>
                          <a:pt x="40" y="7"/>
                          <a:pt x="39" y="8"/>
                        </a:cubicBezTo>
                        <a:cubicBezTo>
                          <a:pt x="39" y="8"/>
                          <a:pt x="39" y="8"/>
                          <a:pt x="39" y="8"/>
                        </a:cubicBezTo>
                        <a:cubicBezTo>
                          <a:pt x="30" y="35"/>
                          <a:pt x="16" y="61"/>
                          <a:pt x="0" y="85"/>
                        </a:cubicBezTo>
                        <a:cubicBezTo>
                          <a:pt x="0" y="86"/>
                          <a:pt x="0" y="86"/>
                          <a:pt x="0" y="87"/>
                        </a:cubicBezTo>
                        <a:cubicBezTo>
                          <a:pt x="0" y="88"/>
                          <a:pt x="1" y="88"/>
                          <a:pt x="2" y="88"/>
                        </a:cubicBezTo>
                        <a:cubicBezTo>
                          <a:pt x="7" y="89"/>
                          <a:pt x="12" y="90"/>
                          <a:pt x="18" y="91"/>
                        </a:cubicBezTo>
                        <a:cubicBezTo>
                          <a:pt x="16" y="94"/>
                          <a:pt x="14" y="98"/>
                          <a:pt x="12" y="101"/>
                        </a:cubicBezTo>
                        <a:cubicBezTo>
                          <a:pt x="12" y="101"/>
                          <a:pt x="12" y="102"/>
                          <a:pt x="12" y="103"/>
                        </a:cubicBezTo>
                        <a:cubicBezTo>
                          <a:pt x="13" y="104"/>
                          <a:pt x="13" y="104"/>
                          <a:pt x="14" y="104"/>
                        </a:cubicBezTo>
                        <a:cubicBezTo>
                          <a:pt x="15" y="104"/>
                          <a:pt x="16" y="103"/>
                          <a:pt x="18" y="103"/>
                        </a:cubicBezTo>
                        <a:cubicBezTo>
                          <a:pt x="22" y="103"/>
                          <a:pt x="28" y="105"/>
                          <a:pt x="33" y="107"/>
                        </a:cubicBezTo>
                        <a:cubicBezTo>
                          <a:pt x="50" y="113"/>
                          <a:pt x="67" y="119"/>
                          <a:pt x="84" y="125"/>
                        </a:cubicBezTo>
                        <a:cubicBezTo>
                          <a:pt x="85" y="126"/>
                          <a:pt x="86" y="127"/>
                          <a:pt x="87" y="127"/>
                        </a:cubicBezTo>
                        <a:cubicBezTo>
                          <a:pt x="88" y="128"/>
                          <a:pt x="90" y="128"/>
                          <a:pt x="92" y="129"/>
                        </a:cubicBezTo>
                        <a:cubicBezTo>
                          <a:pt x="93" y="129"/>
                          <a:pt x="93" y="128"/>
                          <a:pt x="94" y="127"/>
                        </a:cubicBezTo>
                        <a:cubicBezTo>
                          <a:pt x="103" y="107"/>
                          <a:pt x="112" y="86"/>
                          <a:pt x="120" y="66"/>
                        </a:cubicBezTo>
                        <a:cubicBezTo>
                          <a:pt x="124" y="57"/>
                          <a:pt x="128" y="48"/>
                          <a:pt x="134" y="41"/>
                        </a:cubicBezTo>
                        <a:cubicBezTo>
                          <a:pt x="135" y="40"/>
                          <a:pt x="135" y="40"/>
                          <a:pt x="135" y="39"/>
                        </a:cubicBezTo>
                        <a:cubicBezTo>
                          <a:pt x="134" y="38"/>
                          <a:pt x="134" y="38"/>
                          <a:pt x="133" y="37"/>
                        </a:cubicBezTo>
                        <a:close/>
                        <a:moveTo>
                          <a:pt x="71" y="6"/>
                        </a:moveTo>
                        <a:cubicBezTo>
                          <a:pt x="72" y="6"/>
                          <a:pt x="72" y="5"/>
                          <a:pt x="73" y="5"/>
                        </a:cubicBezTo>
                        <a:cubicBezTo>
                          <a:pt x="71" y="3"/>
                          <a:pt x="71" y="3"/>
                          <a:pt x="71" y="3"/>
                        </a:cubicBezTo>
                        <a:cubicBezTo>
                          <a:pt x="73" y="5"/>
                          <a:pt x="73" y="5"/>
                          <a:pt x="73" y="5"/>
                        </a:cubicBezTo>
                        <a:cubicBezTo>
                          <a:pt x="73" y="5"/>
                          <a:pt x="73" y="5"/>
                          <a:pt x="74" y="5"/>
                        </a:cubicBezTo>
                        <a:cubicBezTo>
                          <a:pt x="75" y="5"/>
                          <a:pt x="75" y="5"/>
                          <a:pt x="76" y="5"/>
                        </a:cubicBezTo>
                        <a:cubicBezTo>
                          <a:pt x="80" y="5"/>
                          <a:pt x="84" y="6"/>
                          <a:pt x="88" y="6"/>
                        </a:cubicBezTo>
                        <a:cubicBezTo>
                          <a:pt x="87" y="8"/>
                          <a:pt x="87" y="9"/>
                          <a:pt x="87" y="10"/>
                        </a:cubicBezTo>
                        <a:cubicBezTo>
                          <a:pt x="86" y="14"/>
                          <a:pt x="85" y="19"/>
                          <a:pt x="84" y="23"/>
                        </a:cubicBezTo>
                        <a:cubicBezTo>
                          <a:pt x="84" y="25"/>
                          <a:pt x="83" y="27"/>
                          <a:pt x="83" y="29"/>
                        </a:cubicBezTo>
                        <a:cubicBezTo>
                          <a:pt x="82" y="30"/>
                          <a:pt x="82" y="32"/>
                          <a:pt x="82" y="32"/>
                        </a:cubicBezTo>
                        <a:cubicBezTo>
                          <a:pt x="82" y="32"/>
                          <a:pt x="81" y="32"/>
                          <a:pt x="81" y="32"/>
                        </a:cubicBezTo>
                        <a:cubicBezTo>
                          <a:pt x="80" y="32"/>
                          <a:pt x="79" y="33"/>
                          <a:pt x="78" y="33"/>
                        </a:cubicBezTo>
                        <a:cubicBezTo>
                          <a:pt x="75" y="33"/>
                          <a:pt x="72" y="32"/>
                          <a:pt x="69" y="31"/>
                        </a:cubicBezTo>
                        <a:cubicBezTo>
                          <a:pt x="67" y="31"/>
                          <a:pt x="65" y="30"/>
                          <a:pt x="64" y="29"/>
                        </a:cubicBezTo>
                        <a:cubicBezTo>
                          <a:pt x="68" y="21"/>
                          <a:pt x="70" y="12"/>
                          <a:pt x="71" y="6"/>
                        </a:cubicBezTo>
                        <a:close/>
                        <a:moveTo>
                          <a:pt x="42" y="12"/>
                        </a:moveTo>
                        <a:cubicBezTo>
                          <a:pt x="42" y="12"/>
                          <a:pt x="43" y="12"/>
                          <a:pt x="43" y="12"/>
                        </a:cubicBezTo>
                        <a:cubicBezTo>
                          <a:pt x="50" y="14"/>
                          <a:pt x="57" y="16"/>
                          <a:pt x="64" y="18"/>
                        </a:cubicBezTo>
                        <a:cubicBezTo>
                          <a:pt x="63" y="22"/>
                          <a:pt x="61" y="26"/>
                          <a:pt x="59" y="29"/>
                        </a:cubicBezTo>
                        <a:cubicBezTo>
                          <a:pt x="59" y="30"/>
                          <a:pt x="59" y="31"/>
                          <a:pt x="60" y="32"/>
                        </a:cubicBezTo>
                        <a:cubicBezTo>
                          <a:pt x="62" y="33"/>
                          <a:pt x="65" y="34"/>
                          <a:pt x="68" y="35"/>
                        </a:cubicBezTo>
                        <a:cubicBezTo>
                          <a:pt x="71" y="36"/>
                          <a:pt x="75" y="37"/>
                          <a:pt x="78" y="37"/>
                        </a:cubicBezTo>
                        <a:cubicBezTo>
                          <a:pt x="79" y="37"/>
                          <a:pt x="80" y="37"/>
                          <a:pt x="82" y="36"/>
                        </a:cubicBezTo>
                        <a:cubicBezTo>
                          <a:pt x="83" y="36"/>
                          <a:pt x="84" y="35"/>
                          <a:pt x="85" y="34"/>
                        </a:cubicBezTo>
                        <a:cubicBezTo>
                          <a:pt x="86" y="33"/>
                          <a:pt x="86" y="33"/>
                          <a:pt x="86" y="32"/>
                        </a:cubicBezTo>
                        <a:cubicBezTo>
                          <a:pt x="87" y="29"/>
                          <a:pt x="88" y="26"/>
                          <a:pt x="89" y="22"/>
                        </a:cubicBezTo>
                        <a:cubicBezTo>
                          <a:pt x="98" y="23"/>
                          <a:pt x="108" y="24"/>
                          <a:pt x="119" y="24"/>
                        </a:cubicBezTo>
                        <a:cubicBezTo>
                          <a:pt x="119" y="24"/>
                          <a:pt x="120" y="24"/>
                          <a:pt x="121" y="25"/>
                        </a:cubicBezTo>
                        <a:cubicBezTo>
                          <a:pt x="108" y="52"/>
                          <a:pt x="100" y="81"/>
                          <a:pt x="95" y="110"/>
                        </a:cubicBezTo>
                        <a:cubicBezTo>
                          <a:pt x="72" y="101"/>
                          <a:pt x="48" y="93"/>
                          <a:pt x="23" y="88"/>
                        </a:cubicBezTo>
                        <a:cubicBezTo>
                          <a:pt x="23" y="88"/>
                          <a:pt x="23" y="87"/>
                          <a:pt x="22" y="87"/>
                        </a:cubicBezTo>
                        <a:cubicBezTo>
                          <a:pt x="22" y="87"/>
                          <a:pt x="21" y="87"/>
                          <a:pt x="20" y="87"/>
                        </a:cubicBezTo>
                        <a:cubicBezTo>
                          <a:pt x="15" y="86"/>
                          <a:pt x="10" y="86"/>
                          <a:pt x="5" y="85"/>
                        </a:cubicBezTo>
                        <a:cubicBezTo>
                          <a:pt x="20" y="62"/>
                          <a:pt x="33" y="37"/>
                          <a:pt x="42" y="12"/>
                        </a:cubicBezTo>
                        <a:close/>
                        <a:moveTo>
                          <a:pt x="91" y="124"/>
                        </a:moveTo>
                        <a:cubicBezTo>
                          <a:pt x="90" y="124"/>
                          <a:pt x="90" y="124"/>
                          <a:pt x="90" y="124"/>
                        </a:cubicBezTo>
                        <a:cubicBezTo>
                          <a:pt x="90" y="123"/>
                          <a:pt x="89" y="123"/>
                          <a:pt x="88" y="122"/>
                        </a:cubicBezTo>
                        <a:cubicBezTo>
                          <a:pt x="88" y="122"/>
                          <a:pt x="87" y="122"/>
                          <a:pt x="87" y="122"/>
                        </a:cubicBezTo>
                        <a:cubicBezTo>
                          <a:pt x="87" y="122"/>
                          <a:pt x="87" y="122"/>
                          <a:pt x="87" y="121"/>
                        </a:cubicBezTo>
                        <a:cubicBezTo>
                          <a:pt x="86" y="120"/>
                          <a:pt x="85" y="120"/>
                          <a:pt x="84" y="120"/>
                        </a:cubicBezTo>
                        <a:cubicBezTo>
                          <a:pt x="84" y="120"/>
                          <a:pt x="83" y="120"/>
                          <a:pt x="83" y="121"/>
                        </a:cubicBezTo>
                        <a:cubicBezTo>
                          <a:pt x="67" y="115"/>
                          <a:pt x="50" y="109"/>
                          <a:pt x="34" y="103"/>
                        </a:cubicBezTo>
                        <a:cubicBezTo>
                          <a:pt x="29" y="101"/>
                          <a:pt x="23" y="99"/>
                          <a:pt x="18" y="99"/>
                        </a:cubicBezTo>
                        <a:cubicBezTo>
                          <a:pt x="18" y="99"/>
                          <a:pt x="18" y="99"/>
                          <a:pt x="18" y="99"/>
                        </a:cubicBezTo>
                        <a:cubicBezTo>
                          <a:pt x="19" y="97"/>
                          <a:pt x="20" y="94"/>
                          <a:pt x="22" y="92"/>
                        </a:cubicBezTo>
                        <a:cubicBezTo>
                          <a:pt x="47" y="97"/>
                          <a:pt x="71" y="105"/>
                          <a:pt x="95" y="115"/>
                        </a:cubicBezTo>
                        <a:cubicBezTo>
                          <a:pt x="93" y="118"/>
                          <a:pt x="92" y="121"/>
                          <a:pt x="91" y="124"/>
                        </a:cubicBezTo>
                        <a:close/>
                        <a:moveTo>
                          <a:pt x="117" y="64"/>
                        </a:moveTo>
                        <a:cubicBezTo>
                          <a:pt x="111" y="77"/>
                          <a:pt x="106" y="89"/>
                          <a:pt x="101" y="102"/>
                        </a:cubicBezTo>
                        <a:cubicBezTo>
                          <a:pt x="105" y="80"/>
                          <a:pt x="111" y="58"/>
                          <a:pt x="120" y="37"/>
                        </a:cubicBezTo>
                        <a:cubicBezTo>
                          <a:pt x="122" y="39"/>
                          <a:pt x="126" y="40"/>
                          <a:pt x="129" y="41"/>
                        </a:cubicBezTo>
                        <a:cubicBezTo>
                          <a:pt x="123" y="48"/>
                          <a:pt x="120" y="56"/>
                          <a:pt x="117"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6" name="Freeform 252"/>
                  <p:cNvSpPr>
                    <a:spLocks noEditPoints="1"/>
                  </p:cNvSpPr>
                  <p:nvPr>
                    <p:custDataLst>
                      <p:tags r:id="rId93"/>
                    </p:custDataLst>
                  </p:nvPr>
                </p:nvSpPr>
                <p:spPr bwMode="auto">
                  <a:xfrm>
                    <a:off x="3269" y="2685"/>
                    <a:ext cx="410" cy="377"/>
                  </a:xfrm>
                  <a:custGeom>
                    <a:avLst/>
                    <a:gdLst>
                      <a:gd name="T0" fmla="*/ 142 w 173"/>
                      <a:gd name="T1" fmla="*/ 72 h 159"/>
                      <a:gd name="T2" fmla="*/ 114 w 173"/>
                      <a:gd name="T3" fmla="*/ 73 h 159"/>
                      <a:gd name="T4" fmla="*/ 114 w 173"/>
                      <a:gd name="T5" fmla="*/ 47 h 159"/>
                      <a:gd name="T6" fmla="*/ 113 w 173"/>
                      <a:gd name="T7" fmla="*/ 46 h 159"/>
                      <a:gd name="T8" fmla="*/ 87 w 173"/>
                      <a:gd name="T9" fmla="*/ 48 h 159"/>
                      <a:gd name="T10" fmla="*/ 87 w 173"/>
                      <a:gd name="T11" fmla="*/ 25 h 159"/>
                      <a:gd name="T12" fmla="*/ 86 w 173"/>
                      <a:gd name="T13" fmla="*/ 24 h 159"/>
                      <a:gd name="T14" fmla="*/ 61 w 173"/>
                      <a:gd name="T15" fmla="*/ 25 h 159"/>
                      <a:gd name="T16" fmla="*/ 60 w 173"/>
                      <a:gd name="T17" fmla="*/ 2 h 159"/>
                      <a:gd name="T18" fmla="*/ 59 w 173"/>
                      <a:gd name="T19" fmla="*/ 0 h 159"/>
                      <a:gd name="T20" fmla="*/ 58 w 173"/>
                      <a:gd name="T21" fmla="*/ 0 h 159"/>
                      <a:gd name="T22" fmla="*/ 22 w 173"/>
                      <a:gd name="T23" fmla="*/ 6 h 159"/>
                      <a:gd name="T24" fmla="*/ 2 w 173"/>
                      <a:gd name="T25" fmla="*/ 20 h 159"/>
                      <a:gd name="T26" fmla="*/ 2 w 173"/>
                      <a:gd name="T27" fmla="*/ 124 h 159"/>
                      <a:gd name="T28" fmla="*/ 84 w 173"/>
                      <a:gd name="T29" fmla="*/ 156 h 159"/>
                      <a:gd name="T30" fmla="*/ 152 w 173"/>
                      <a:gd name="T31" fmla="*/ 157 h 159"/>
                      <a:gd name="T32" fmla="*/ 172 w 173"/>
                      <a:gd name="T33" fmla="*/ 133 h 159"/>
                      <a:gd name="T34" fmla="*/ 171 w 173"/>
                      <a:gd name="T35" fmla="*/ 120 h 159"/>
                      <a:gd name="T36" fmla="*/ 172 w 173"/>
                      <a:gd name="T37" fmla="*/ 99 h 159"/>
                      <a:gd name="T38" fmla="*/ 170 w 173"/>
                      <a:gd name="T39" fmla="*/ 97 h 159"/>
                      <a:gd name="T40" fmla="*/ 146 w 173"/>
                      <a:gd name="T41" fmla="*/ 98 h 159"/>
                      <a:gd name="T42" fmla="*/ 144 w 173"/>
                      <a:gd name="T43" fmla="*/ 90 h 159"/>
                      <a:gd name="T44" fmla="*/ 144 w 173"/>
                      <a:gd name="T45" fmla="*/ 74 h 159"/>
                      <a:gd name="T46" fmla="*/ 140 w 173"/>
                      <a:gd name="T47" fmla="*/ 99 h 159"/>
                      <a:gd name="T48" fmla="*/ 122 w 173"/>
                      <a:gd name="T49" fmla="*/ 94 h 159"/>
                      <a:gd name="T50" fmla="*/ 127 w 173"/>
                      <a:gd name="T51" fmla="*/ 76 h 159"/>
                      <a:gd name="T52" fmla="*/ 98 w 173"/>
                      <a:gd name="T53" fmla="*/ 91 h 159"/>
                      <a:gd name="T54" fmla="*/ 114 w 173"/>
                      <a:gd name="T55" fmla="*/ 77 h 159"/>
                      <a:gd name="T56" fmla="*/ 64 w 173"/>
                      <a:gd name="T57" fmla="*/ 46 h 159"/>
                      <a:gd name="T58" fmla="*/ 83 w 173"/>
                      <a:gd name="T59" fmla="*/ 42 h 159"/>
                      <a:gd name="T60" fmla="*/ 64 w 173"/>
                      <a:gd name="T61" fmla="*/ 52 h 159"/>
                      <a:gd name="T62" fmla="*/ 89 w 173"/>
                      <a:gd name="T63" fmla="*/ 65 h 159"/>
                      <a:gd name="T64" fmla="*/ 111 w 173"/>
                      <a:gd name="T65" fmla="*/ 72 h 159"/>
                      <a:gd name="T66" fmla="*/ 92 w 173"/>
                      <a:gd name="T67" fmla="*/ 68 h 159"/>
                      <a:gd name="T68" fmla="*/ 79 w 173"/>
                      <a:gd name="T69" fmla="*/ 28 h 159"/>
                      <a:gd name="T70" fmla="*/ 41 w 173"/>
                      <a:gd name="T71" fmla="*/ 41 h 159"/>
                      <a:gd name="T72" fmla="*/ 56 w 173"/>
                      <a:gd name="T73" fmla="*/ 18 h 159"/>
                      <a:gd name="T74" fmla="*/ 35 w 173"/>
                      <a:gd name="T75" fmla="*/ 21 h 159"/>
                      <a:gd name="T76" fmla="*/ 24 w 173"/>
                      <a:gd name="T77" fmla="*/ 9 h 159"/>
                      <a:gd name="T78" fmla="*/ 32 w 173"/>
                      <a:gd name="T79" fmla="*/ 19 h 159"/>
                      <a:gd name="T80" fmla="*/ 5 w 173"/>
                      <a:gd name="T81" fmla="*/ 154 h 159"/>
                      <a:gd name="T82" fmla="*/ 24 w 173"/>
                      <a:gd name="T83" fmla="*/ 22 h 159"/>
                      <a:gd name="T84" fmla="*/ 36 w 173"/>
                      <a:gd name="T85" fmla="*/ 45 h 159"/>
                      <a:gd name="T86" fmla="*/ 60 w 173"/>
                      <a:gd name="T87" fmla="*/ 52 h 159"/>
                      <a:gd name="T88" fmla="*/ 62 w 173"/>
                      <a:gd name="T89" fmla="*/ 69 h 159"/>
                      <a:gd name="T90" fmla="*/ 62 w 173"/>
                      <a:gd name="T91" fmla="*/ 69 h 159"/>
                      <a:gd name="T92" fmla="*/ 64 w 173"/>
                      <a:gd name="T93" fmla="*/ 70 h 159"/>
                      <a:gd name="T94" fmla="*/ 88 w 173"/>
                      <a:gd name="T95" fmla="*/ 69 h 159"/>
                      <a:gd name="T96" fmla="*/ 106 w 173"/>
                      <a:gd name="T97" fmla="*/ 94 h 159"/>
                      <a:gd name="T98" fmla="*/ 120 w 173"/>
                      <a:gd name="T99" fmla="*/ 119 h 159"/>
                      <a:gd name="T100" fmla="*/ 149 w 173"/>
                      <a:gd name="T101" fmla="*/ 154 h 159"/>
                      <a:gd name="T102" fmla="*/ 168 w 173"/>
                      <a:gd name="T103" fmla="*/ 130 h 159"/>
                      <a:gd name="T104" fmla="*/ 168 w 173"/>
                      <a:gd name="T105" fmla="*/ 103 h 159"/>
                      <a:gd name="T106" fmla="*/ 152 w 173"/>
                      <a:gd name="T107" fmla="*/ 102 h 159"/>
                      <a:gd name="T108" fmla="*/ 126 w 173"/>
                      <a:gd name="T109" fmla="*/ 117 h 159"/>
                      <a:gd name="T110" fmla="*/ 143 w 173"/>
                      <a:gd name="T111" fmla="*/ 10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3" h="159">
                        <a:moveTo>
                          <a:pt x="144" y="74"/>
                        </a:moveTo>
                        <a:cubicBezTo>
                          <a:pt x="144" y="73"/>
                          <a:pt x="143" y="73"/>
                          <a:pt x="143" y="73"/>
                        </a:cubicBezTo>
                        <a:cubicBezTo>
                          <a:pt x="143" y="73"/>
                          <a:pt x="143" y="73"/>
                          <a:pt x="143" y="73"/>
                        </a:cubicBezTo>
                        <a:cubicBezTo>
                          <a:pt x="143" y="73"/>
                          <a:pt x="143" y="72"/>
                          <a:pt x="142" y="72"/>
                        </a:cubicBezTo>
                        <a:cubicBezTo>
                          <a:pt x="142" y="72"/>
                          <a:pt x="142" y="72"/>
                          <a:pt x="142" y="72"/>
                        </a:cubicBezTo>
                        <a:cubicBezTo>
                          <a:pt x="142" y="72"/>
                          <a:pt x="142" y="72"/>
                          <a:pt x="142" y="72"/>
                        </a:cubicBezTo>
                        <a:cubicBezTo>
                          <a:pt x="137" y="73"/>
                          <a:pt x="132" y="73"/>
                          <a:pt x="127" y="73"/>
                        </a:cubicBezTo>
                        <a:cubicBezTo>
                          <a:pt x="122" y="73"/>
                          <a:pt x="117" y="73"/>
                          <a:pt x="114" y="73"/>
                        </a:cubicBezTo>
                        <a:cubicBezTo>
                          <a:pt x="114" y="73"/>
                          <a:pt x="114" y="72"/>
                          <a:pt x="114" y="72"/>
                        </a:cubicBezTo>
                        <a:cubicBezTo>
                          <a:pt x="114" y="65"/>
                          <a:pt x="114" y="59"/>
                          <a:pt x="114" y="54"/>
                        </a:cubicBezTo>
                        <a:cubicBezTo>
                          <a:pt x="114" y="52"/>
                          <a:pt x="114" y="50"/>
                          <a:pt x="114" y="48"/>
                        </a:cubicBezTo>
                        <a:cubicBezTo>
                          <a:pt x="114" y="48"/>
                          <a:pt x="114" y="48"/>
                          <a:pt x="114" y="47"/>
                        </a:cubicBezTo>
                        <a:cubicBezTo>
                          <a:pt x="114" y="47"/>
                          <a:pt x="114" y="47"/>
                          <a:pt x="114" y="47"/>
                        </a:cubicBezTo>
                        <a:cubicBezTo>
                          <a:pt x="114" y="47"/>
                          <a:pt x="114" y="47"/>
                          <a:pt x="114" y="47"/>
                        </a:cubicBezTo>
                        <a:cubicBezTo>
                          <a:pt x="114" y="47"/>
                          <a:pt x="114" y="47"/>
                          <a:pt x="113" y="47"/>
                        </a:cubicBezTo>
                        <a:cubicBezTo>
                          <a:pt x="113" y="47"/>
                          <a:pt x="113" y="46"/>
                          <a:pt x="113" y="46"/>
                        </a:cubicBezTo>
                        <a:cubicBezTo>
                          <a:pt x="113" y="46"/>
                          <a:pt x="113" y="46"/>
                          <a:pt x="112" y="46"/>
                        </a:cubicBezTo>
                        <a:cubicBezTo>
                          <a:pt x="112" y="46"/>
                          <a:pt x="112" y="46"/>
                          <a:pt x="112" y="46"/>
                        </a:cubicBezTo>
                        <a:cubicBezTo>
                          <a:pt x="112" y="46"/>
                          <a:pt x="112" y="46"/>
                          <a:pt x="112" y="46"/>
                        </a:cubicBezTo>
                        <a:cubicBezTo>
                          <a:pt x="103" y="47"/>
                          <a:pt x="93" y="47"/>
                          <a:pt x="87" y="48"/>
                        </a:cubicBezTo>
                        <a:cubicBezTo>
                          <a:pt x="87" y="46"/>
                          <a:pt x="87" y="44"/>
                          <a:pt x="87" y="42"/>
                        </a:cubicBezTo>
                        <a:cubicBezTo>
                          <a:pt x="87" y="40"/>
                          <a:pt x="87" y="38"/>
                          <a:pt x="87" y="37"/>
                        </a:cubicBezTo>
                        <a:cubicBezTo>
                          <a:pt x="87" y="33"/>
                          <a:pt x="87" y="29"/>
                          <a:pt x="87" y="26"/>
                        </a:cubicBezTo>
                        <a:cubicBezTo>
                          <a:pt x="87" y="26"/>
                          <a:pt x="87" y="25"/>
                          <a:pt x="87" y="25"/>
                        </a:cubicBezTo>
                        <a:cubicBezTo>
                          <a:pt x="87" y="25"/>
                          <a:pt x="87" y="25"/>
                          <a:pt x="87" y="25"/>
                        </a:cubicBezTo>
                        <a:cubicBezTo>
                          <a:pt x="87" y="25"/>
                          <a:pt x="87" y="25"/>
                          <a:pt x="87" y="25"/>
                        </a:cubicBezTo>
                        <a:cubicBezTo>
                          <a:pt x="87" y="25"/>
                          <a:pt x="87" y="24"/>
                          <a:pt x="86" y="24"/>
                        </a:cubicBezTo>
                        <a:cubicBezTo>
                          <a:pt x="86" y="24"/>
                          <a:pt x="86" y="24"/>
                          <a:pt x="86" y="24"/>
                        </a:cubicBezTo>
                        <a:cubicBezTo>
                          <a:pt x="86" y="24"/>
                          <a:pt x="86" y="24"/>
                          <a:pt x="85" y="24"/>
                        </a:cubicBezTo>
                        <a:cubicBezTo>
                          <a:pt x="85" y="24"/>
                          <a:pt x="85" y="24"/>
                          <a:pt x="85" y="24"/>
                        </a:cubicBezTo>
                        <a:cubicBezTo>
                          <a:pt x="85" y="24"/>
                          <a:pt x="85" y="24"/>
                          <a:pt x="85" y="24"/>
                        </a:cubicBezTo>
                        <a:cubicBezTo>
                          <a:pt x="77" y="24"/>
                          <a:pt x="67" y="25"/>
                          <a:pt x="61" y="25"/>
                        </a:cubicBezTo>
                        <a:cubicBezTo>
                          <a:pt x="60" y="25"/>
                          <a:pt x="60" y="25"/>
                          <a:pt x="59" y="25"/>
                        </a:cubicBezTo>
                        <a:cubicBezTo>
                          <a:pt x="59" y="23"/>
                          <a:pt x="59" y="20"/>
                          <a:pt x="59" y="18"/>
                        </a:cubicBezTo>
                        <a:cubicBezTo>
                          <a:pt x="59" y="16"/>
                          <a:pt x="59" y="14"/>
                          <a:pt x="59" y="13"/>
                        </a:cubicBezTo>
                        <a:cubicBezTo>
                          <a:pt x="59" y="9"/>
                          <a:pt x="59" y="5"/>
                          <a:pt x="60" y="2"/>
                        </a:cubicBezTo>
                        <a:cubicBezTo>
                          <a:pt x="60" y="2"/>
                          <a:pt x="60" y="1"/>
                          <a:pt x="60" y="1"/>
                        </a:cubicBezTo>
                        <a:cubicBezTo>
                          <a:pt x="60" y="1"/>
                          <a:pt x="60" y="1"/>
                          <a:pt x="60" y="1"/>
                        </a:cubicBezTo>
                        <a:cubicBezTo>
                          <a:pt x="60" y="1"/>
                          <a:pt x="60" y="1"/>
                          <a:pt x="60" y="1"/>
                        </a:cubicBezTo>
                        <a:cubicBezTo>
                          <a:pt x="60" y="1"/>
                          <a:pt x="59" y="1"/>
                          <a:pt x="59" y="0"/>
                        </a:cubicBezTo>
                        <a:cubicBezTo>
                          <a:pt x="59" y="0"/>
                          <a:pt x="59" y="0"/>
                          <a:pt x="59" y="0"/>
                        </a:cubicBezTo>
                        <a:cubicBezTo>
                          <a:pt x="59" y="0"/>
                          <a:pt x="58" y="0"/>
                          <a:pt x="58" y="0"/>
                        </a:cubicBezTo>
                        <a:cubicBezTo>
                          <a:pt x="58" y="0"/>
                          <a:pt x="58" y="0"/>
                          <a:pt x="58" y="0"/>
                        </a:cubicBezTo>
                        <a:cubicBezTo>
                          <a:pt x="58" y="0"/>
                          <a:pt x="58" y="0"/>
                          <a:pt x="58" y="0"/>
                        </a:cubicBezTo>
                        <a:cubicBezTo>
                          <a:pt x="53" y="0"/>
                          <a:pt x="48" y="1"/>
                          <a:pt x="42" y="1"/>
                        </a:cubicBezTo>
                        <a:cubicBezTo>
                          <a:pt x="37" y="1"/>
                          <a:pt x="32" y="1"/>
                          <a:pt x="29" y="2"/>
                        </a:cubicBezTo>
                        <a:cubicBezTo>
                          <a:pt x="29" y="2"/>
                          <a:pt x="29" y="2"/>
                          <a:pt x="29" y="2"/>
                        </a:cubicBezTo>
                        <a:cubicBezTo>
                          <a:pt x="26" y="3"/>
                          <a:pt x="24" y="4"/>
                          <a:pt x="22" y="6"/>
                        </a:cubicBezTo>
                        <a:cubicBezTo>
                          <a:pt x="16" y="10"/>
                          <a:pt x="9" y="14"/>
                          <a:pt x="3" y="18"/>
                        </a:cubicBezTo>
                        <a:cubicBezTo>
                          <a:pt x="2" y="18"/>
                          <a:pt x="2" y="19"/>
                          <a:pt x="2" y="20"/>
                        </a:cubicBezTo>
                        <a:cubicBezTo>
                          <a:pt x="2" y="20"/>
                          <a:pt x="2" y="20"/>
                          <a:pt x="2" y="20"/>
                        </a:cubicBezTo>
                        <a:cubicBezTo>
                          <a:pt x="2" y="20"/>
                          <a:pt x="2" y="20"/>
                          <a:pt x="2" y="20"/>
                        </a:cubicBezTo>
                        <a:cubicBezTo>
                          <a:pt x="2" y="20"/>
                          <a:pt x="2" y="20"/>
                          <a:pt x="2" y="20"/>
                        </a:cubicBezTo>
                        <a:cubicBezTo>
                          <a:pt x="2" y="21"/>
                          <a:pt x="2" y="21"/>
                          <a:pt x="2" y="21"/>
                        </a:cubicBezTo>
                        <a:cubicBezTo>
                          <a:pt x="1" y="32"/>
                          <a:pt x="1" y="42"/>
                          <a:pt x="1" y="52"/>
                        </a:cubicBezTo>
                        <a:cubicBezTo>
                          <a:pt x="1" y="78"/>
                          <a:pt x="2" y="98"/>
                          <a:pt x="2" y="124"/>
                        </a:cubicBezTo>
                        <a:cubicBezTo>
                          <a:pt x="2" y="133"/>
                          <a:pt x="2" y="143"/>
                          <a:pt x="2" y="154"/>
                        </a:cubicBezTo>
                        <a:cubicBezTo>
                          <a:pt x="1" y="155"/>
                          <a:pt x="0" y="155"/>
                          <a:pt x="0" y="156"/>
                        </a:cubicBezTo>
                        <a:cubicBezTo>
                          <a:pt x="0" y="157"/>
                          <a:pt x="1" y="158"/>
                          <a:pt x="2" y="158"/>
                        </a:cubicBezTo>
                        <a:cubicBezTo>
                          <a:pt x="33" y="156"/>
                          <a:pt x="58" y="156"/>
                          <a:pt x="84" y="156"/>
                        </a:cubicBezTo>
                        <a:cubicBezTo>
                          <a:pt x="104" y="156"/>
                          <a:pt x="125" y="156"/>
                          <a:pt x="149" y="157"/>
                        </a:cubicBezTo>
                        <a:cubicBezTo>
                          <a:pt x="149" y="158"/>
                          <a:pt x="150" y="159"/>
                          <a:pt x="151" y="159"/>
                        </a:cubicBezTo>
                        <a:cubicBezTo>
                          <a:pt x="151" y="158"/>
                          <a:pt x="152" y="158"/>
                          <a:pt x="152" y="158"/>
                        </a:cubicBezTo>
                        <a:cubicBezTo>
                          <a:pt x="152" y="158"/>
                          <a:pt x="152" y="157"/>
                          <a:pt x="152" y="157"/>
                        </a:cubicBezTo>
                        <a:cubicBezTo>
                          <a:pt x="153" y="157"/>
                          <a:pt x="154" y="157"/>
                          <a:pt x="154" y="157"/>
                        </a:cubicBezTo>
                        <a:cubicBezTo>
                          <a:pt x="155" y="157"/>
                          <a:pt x="156" y="157"/>
                          <a:pt x="156" y="156"/>
                        </a:cubicBezTo>
                        <a:cubicBezTo>
                          <a:pt x="156" y="155"/>
                          <a:pt x="156" y="154"/>
                          <a:pt x="155" y="154"/>
                        </a:cubicBezTo>
                        <a:cubicBezTo>
                          <a:pt x="161" y="148"/>
                          <a:pt x="167" y="140"/>
                          <a:pt x="172" y="133"/>
                        </a:cubicBezTo>
                        <a:cubicBezTo>
                          <a:pt x="173" y="132"/>
                          <a:pt x="172" y="131"/>
                          <a:pt x="172" y="131"/>
                        </a:cubicBezTo>
                        <a:cubicBezTo>
                          <a:pt x="171" y="131"/>
                          <a:pt x="171" y="131"/>
                          <a:pt x="171" y="131"/>
                        </a:cubicBezTo>
                        <a:cubicBezTo>
                          <a:pt x="171" y="131"/>
                          <a:pt x="171" y="130"/>
                          <a:pt x="171" y="130"/>
                        </a:cubicBezTo>
                        <a:cubicBezTo>
                          <a:pt x="171" y="127"/>
                          <a:pt x="171" y="124"/>
                          <a:pt x="171" y="120"/>
                        </a:cubicBezTo>
                        <a:cubicBezTo>
                          <a:pt x="171" y="118"/>
                          <a:pt x="171" y="115"/>
                          <a:pt x="171" y="113"/>
                        </a:cubicBezTo>
                        <a:cubicBezTo>
                          <a:pt x="171" y="108"/>
                          <a:pt x="171" y="103"/>
                          <a:pt x="172" y="99"/>
                        </a:cubicBezTo>
                        <a:cubicBezTo>
                          <a:pt x="172" y="99"/>
                          <a:pt x="172" y="99"/>
                          <a:pt x="172" y="99"/>
                        </a:cubicBezTo>
                        <a:cubicBezTo>
                          <a:pt x="172" y="99"/>
                          <a:pt x="172" y="99"/>
                          <a:pt x="172" y="99"/>
                        </a:cubicBezTo>
                        <a:cubicBezTo>
                          <a:pt x="172" y="99"/>
                          <a:pt x="172" y="99"/>
                          <a:pt x="172" y="99"/>
                        </a:cubicBezTo>
                        <a:cubicBezTo>
                          <a:pt x="172" y="98"/>
                          <a:pt x="171" y="98"/>
                          <a:pt x="171" y="98"/>
                        </a:cubicBezTo>
                        <a:cubicBezTo>
                          <a:pt x="171" y="98"/>
                          <a:pt x="171" y="98"/>
                          <a:pt x="171" y="98"/>
                        </a:cubicBezTo>
                        <a:cubicBezTo>
                          <a:pt x="171" y="97"/>
                          <a:pt x="170" y="97"/>
                          <a:pt x="170" y="97"/>
                        </a:cubicBezTo>
                        <a:cubicBezTo>
                          <a:pt x="170" y="97"/>
                          <a:pt x="170" y="97"/>
                          <a:pt x="170" y="97"/>
                        </a:cubicBezTo>
                        <a:cubicBezTo>
                          <a:pt x="170" y="97"/>
                          <a:pt x="170" y="97"/>
                          <a:pt x="170" y="97"/>
                        </a:cubicBezTo>
                        <a:cubicBezTo>
                          <a:pt x="163" y="98"/>
                          <a:pt x="158" y="98"/>
                          <a:pt x="152" y="98"/>
                        </a:cubicBezTo>
                        <a:cubicBezTo>
                          <a:pt x="150" y="98"/>
                          <a:pt x="148" y="98"/>
                          <a:pt x="146" y="98"/>
                        </a:cubicBezTo>
                        <a:cubicBezTo>
                          <a:pt x="145" y="98"/>
                          <a:pt x="145" y="98"/>
                          <a:pt x="145" y="98"/>
                        </a:cubicBezTo>
                        <a:cubicBezTo>
                          <a:pt x="145" y="98"/>
                          <a:pt x="144" y="98"/>
                          <a:pt x="144" y="98"/>
                        </a:cubicBezTo>
                        <a:cubicBezTo>
                          <a:pt x="143" y="98"/>
                          <a:pt x="143" y="98"/>
                          <a:pt x="143" y="98"/>
                        </a:cubicBezTo>
                        <a:cubicBezTo>
                          <a:pt x="144" y="96"/>
                          <a:pt x="144" y="93"/>
                          <a:pt x="144" y="90"/>
                        </a:cubicBezTo>
                        <a:cubicBezTo>
                          <a:pt x="144" y="89"/>
                          <a:pt x="144" y="87"/>
                          <a:pt x="144" y="85"/>
                        </a:cubicBezTo>
                        <a:cubicBezTo>
                          <a:pt x="144" y="81"/>
                          <a:pt x="144" y="78"/>
                          <a:pt x="144" y="74"/>
                        </a:cubicBezTo>
                        <a:cubicBezTo>
                          <a:pt x="144" y="74"/>
                          <a:pt x="144" y="74"/>
                          <a:pt x="144" y="74"/>
                        </a:cubicBezTo>
                        <a:cubicBezTo>
                          <a:pt x="144" y="74"/>
                          <a:pt x="144" y="74"/>
                          <a:pt x="144" y="74"/>
                        </a:cubicBezTo>
                        <a:cubicBezTo>
                          <a:pt x="144" y="74"/>
                          <a:pt x="144" y="74"/>
                          <a:pt x="144" y="74"/>
                        </a:cubicBezTo>
                        <a:close/>
                        <a:moveTo>
                          <a:pt x="140" y="90"/>
                        </a:moveTo>
                        <a:cubicBezTo>
                          <a:pt x="140" y="93"/>
                          <a:pt x="140" y="96"/>
                          <a:pt x="140" y="99"/>
                        </a:cubicBezTo>
                        <a:cubicBezTo>
                          <a:pt x="140" y="99"/>
                          <a:pt x="140" y="99"/>
                          <a:pt x="140" y="99"/>
                        </a:cubicBezTo>
                        <a:cubicBezTo>
                          <a:pt x="140" y="99"/>
                          <a:pt x="139" y="100"/>
                          <a:pt x="139" y="100"/>
                        </a:cubicBezTo>
                        <a:cubicBezTo>
                          <a:pt x="137" y="102"/>
                          <a:pt x="134" y="105"/>
                          <a:pt x="131" y="108"/>
                        </a:cubicBezTo>
                        <a:cubicBezTo>
                          <a:pt x="128" y="111"/>
                          <a:pt x="126" y="113"/>
                          <a:pt x="124" y="114"/>
                        </a:cubicBezTo>
                        <a:cubicBezTo>
                          <a:pt x="123" y="106"/>
                          <a:pt x="123" y="103"/>
                          <a:pt x="122" y="94"/>
                        </a:cubicBezTo>
                        <a:cubicBezTo>
                          <a:pt x="129" y="88"/>
                          <a:pt x="134" y="82"/>
                          <a:pt x="140" y="78"/>
                        </a:cubicBezTo>
                        <a:cubicBezTo>
                          <a:pt x="140" y="80"/>
                          <a:pt x="140" y="83"/>
                          <a:pt x="140" y="85"/>
                        </a:cubicBezTo>
                        <a:cubicBezTo>
                          <a:pt x="140" y="87"/>
                          <a:pt x="140" y="89"/>
                          <a:pt x="140" y="90"/>
                        </a:cubicBezTo>
                        <a:close/>
                        <a:moveTo>
                          <a:pt x="127" y="76"/>
                        </a:moveTo>
                        <a:cubicBezTo>
                          <a:pt x="130" y="76"/>
                          <a:pt x="133" y="76"/>
                          <a:pt x="136" y="76"/>
                        </a:cubicBezTo>
                        <a:cubicBezTo>
                          <a:pt x="130" y="81"/>
                          <a:pt x="125" y="86"/>
                          <a:pt x="119" y="91"/>
                        </a:cubicBezTo>
                        <a:cubicBezTo>
                          <a:pt x="114" y="91"/>
                          <a:pt x="110" y="91"/>
                          <a:pt x="106" y="91"/>
                        </a:cubicBezTo>
                        <a:cubicBezTo>
                          <a:pt x="104" y="91"/>
                          <a:pt x="101" y="91"/>
                          <a:pt x="98" y="91"/>
                        </a:cubicBezTo>
                        <a:cubicBezTo>
                          <a:pt x="100" y="89"/>
                          <a:pt x="103" y="86"/>
                          <a:pt x="106" y="84"/>
                        </a:cubicBezTo>
                        <a:cubicBezTo>
                          <a:pt x="108" y="82"/>
                          <a:pt x="110" y="81"/>
                          <a:pt x="111" y="79"/>
                        </a:cubicBezTo>
                        <a:cubicBezTo>
                          <a:pt x="112" y="79"/>
                          <a:pt x="113" y="78"/>
                          <a:pt x="113" y="78"/>
                        </a:cubicBezTo>
                        <a:cubicBezTo>
                          <a:pt x="114" y="77"/>
                          <a:pt x="114" y="77"/>
                          <a:pt x="114" y="77"/>
                        </a:cubicBezTo>
                        <a:cubicBezTo>
                          <a:pt x="114" y="77"/>
                          <a:pt x="114" y="77"/>
                          <a:pt x="114" y="77"/>
                        </a:cubicBezTo>
                        <a:cubicBezTo>
                          <a:pt x="117" y="77"/>
                          <a:pt x="121" y="76"/>
                          <a:pt x="127" y="76"/>
                        </a:cubicBezTo>
                        <a:close/>
                        <a:moveTo>
                          <a:pt x="64" y="52"/>
                        </a:moveTo>
                        <a:cubicBezTo>
                          <a:pt x="64" y="51"/>
                          <a:pt x="64" y="49"/>
                          <a:pt x="64" y="46"/>
                        </a:cubicBezTo>
                        <a:cubicBezTo>
                          <a:pt x="64" y="46"/>
                          <a:pt x="64" y="46"/>
                          <a:pt x="64" y="46"/>
                        </a:cubicBezTo>
                        <a:cubicBezTo>
                          <a:pt x="71" y="40"/>
                          <a:pt x="76" y="34"/>
                          <a:pt x="83" y="29"/>
                        </a:cubicBezTo>
                        <a:cubicBezTo>
                          <a:pt x="83" y="32"/>
                          <a:pt x="83" y="34"/>
                          <a:pt x="83" y="37"/>
                        </a:cubicBezTo>
                        <a:cubicBezTo>
                          <a:pt x="83" y="38"/>
                          <a:pt x="83" y="40"/>
                          <a:pt x="83" y="42"/>
                        </a:cubicBezTo>
                        <a:cubicBezTo>
                          <a:pt x="83" y="44"/>
                          <a:pt x="83" y="47"/>
                          <a:pt x="83" y="50"/>
                        </a:cubicBezTo>
                        <a:cubicBezTo>
                          <a:pt x="82" y="50"/>
                          <a:pt x="81" y="51"/>
                          <a:pt x="81" y="52"/>
                        </a:cubicBezTo>
                        <a:cubicBezTo>
                          <a:pt x="77" y="55"/>
                          <a:pt x="70" y="61"/>
                          <a:pt x="65" y="65"/>
                        </a:cubicBezTo>
                        <a:cubicBezTo>
                          <a:pt x="64" y="59"/>
                          <a:pt x="64" y="56"/>
                          <a:pt x="64" y="52"/>
                        </a:cubicBezTo>
                        <a:close/>
                        <a:moveTo>
                          <a:pt x="83" y="54"/>
                        </a:moveTo>
                        <a:cubicBezTo>
                          <a:pt x="85" y="53"/>
                          <a:pt x="85" y="53"/>
                          <a:pt x="87" y="52"/>
                        </a:cubicBezTo>
                        <a:cubicBezTo>
                          <a:pt x="92" y="51"/>
                          <a:pt x="99" y="51"/>
                          <a:pt x="106" y="50"/>
                        </a:cubicBezTo>
                        <a:cubicBezTo>
                          <a:pt x="100" y="55"/>
                          <a:pt x="95" y="60"/>
                          <a:pt x="89" y="65"/>
                        </a:cubicBezTo>
                        <a:cubicBezTo>
                          <a:pt x="86" y="65"/>
                          <a:pt x="83" y="65"/>
                          <a:pt x="80" y="65"/>
                        </a:cubicBezTo>
                        <a:cubicBezTo>
                          <a:pt x="76" y="65"/>
                          <a:pt x="74" y="65"/>
                          <a:pt x="70" y="65"/>
                        </a:cubicBezTo>
                        <a:cubicBezTo>
                          <a:pt x="75" y="61"/>
                          <a:pt x="80" y="57"/>
                          <a:pt x="83" y="54"/>
                        </a:cubicBezTo>
                        <a:close/>
                        <a:moveTo>
                          <a:pt x="111" y="72"/>
                        </a:moveTo>
                        <a:cubicBezTo>
                          <a:pt x="111" y="73"/>
                          <a:pt x="111" y="74"/>
                          <a:pt x="111" y="75"/>
                        </a:cubicBezTo>
                        <a:cubicBezTo>
                          <a:pt x="108" y="77"/>
                          <a:pt x="105" y="80"/>
                          <a:pt x="102" y="83"/>
                        </a:cubicBezTo>
                        <a:cubicBezTo>
                          <a:pt x="99" y="85"/>
                          <a:pt x="96" y="88"/>
                          <a:pt x="94" y="90"/>
                        </a:cubicBezTo>
                        <a:cubicBezTo>
                          <a:pt x="93" y="81"/>
                          <a:pt x="92" y="77"/>
                          <a:pt x="92" y="68"/>
                        </a:cubicBezTo>
                        <a:cubicBezTo>
                          <a:pt x="98" y="62"/>
                          <a:pt x="104" y="56"/>
                          <a:pt x="110" y="51"/>
                        </a:cubicBezTo>
                        <a:cubicBezTo>
                          <a:pt x="110" y="52"/>
                          <a:pt x="110" y="53"/>
                          <a:pt x="110" y="54"/>
                        </a:cubicBezTo>
                        <a:cubicBezTo>
                          <a:pt x="110" y="59"/>
                          <a:pt x="111" y="66"/>
                          <a:pt x="111" y="72"/>
                        </a:cubicBezTo>
                        <a:close/>
                        <a:moveTo>
                          <a:pt x="79" y="28"/>
                        </a:moveTo>
                        <a:cubicBezTo>
                          <a:pt x="73" y="33"/>
                          <a:pt x="68" y="38"/>
                          <a:pt x="62" y="43"/>
                        </a:cubicBezTo>
                        <a:cubicBezTo>
                          <a:pt x="62" y="43"/>
                          <a:pt x="62" y="43"/>
                          <a:pt x="62" y="43"/>
                        </a:cubicBezTo>
                        <a:cubicBezTo>
                          <a:pt x="56" y="42"/>
                          <a:pt x="51" y="41"/>
                          <a:pt x="46" y="41"/>
                        </a:cubicBezTo>
                        <a:cubicBezTo>
                          <a:pt x="44" y="41"/>
                          <a:pt x="43" y="41"/>
                          <a:pt x="41" y="41"/>
                        </a:cubicBezTo>
                        <a:cubicBezTo>
                          <a:pt x="46" y="37"/>
                          <a:pt x="52" y="33"/>
                          <a:pt x="58" y="28"/>
                        </a:cubicBezTo>
                        <a:cubicBezTo>
                          <a:pt x="59" y="29"/>
                          <a:pt x="60" y="29"/>
                          <a:pt x="61" y="29"/>
                        </a:cubicBezTo>
                        <a:cubicBezTo>
                          <a:pt x="66" y="29"/>
                          <a:pt x="73" y="28"/>
                          <a:pt x="79" y="28"/>
                        </a:cubicBezTo>
                        <a:close/>
                        <a:moveTo>
                          <a:pt x="56" y="18"/>
                        </a:moveTo>
                        <a:cubicBezTo>
                          <a:pt x="56" y="20"/>
                          <a:pt x="56" y="23"/>
                          <a:pt x="56" y="26"/>
                        </a:cubicBezTo>
                        <a:cubicBezTo>
                          <a:pt x="50" y="30"/>
                          <a:pt x="43" y="34"/>
                          <a:pt x="38" y="39"/>
                        </a:cubicBezTo>
                        <a:cubicBezTo>
                          <a:pt x="37" y="32"/>
                          <a:pt x="36" y="29"/>
                          <a:pt x="35" y="21"/>
                        </a:cubicBezTo>
                        <a:cubicBezTo>
                          <a:pt x="35" y="21"/>
                          <a:pt x="35" y="21"/>
                          <a:pt x="35" y="21"/>
                        </a:cubicBezTo>
                        <a:cubicBezTo>
                          <a:pt x="42" y="15"/>
                          <a:pt x="49" y="10"/>
                          <a:pt x="56" y="5"/>
                        </a:cubicBezTo>
                        <a:cubicBezTo>
                          <a:pt x="56" y="8"/>
                          <a:pt x="56" y="10"/>
                          <a:pt x="56" y="13"/>
                        </a:cubicBezTo>
                        <a:cubicBezTo>
                          <a:pt x="56" y="14"/>
                          <a:pt x="56" y="16"/>
                          <a:pt x="56" y="18"/>
                        </a:cubicBezTo>
                        <a:close/>
                        <a:moveTo>
                          <a:pt x="24" y="9"/>
                        </a:moveTo>
                        <a:cubicBezTo>
                          <a:pt x="26" y="8"/>
                          <a:pt x="28" y="6"/>
                          <a:pt x="30" y="6"/>
                        </a:cubicBezTo>
                        <a:cubicBezTo>
                          <a:pt x="33" y="5"/>
                          <a:pt x="37" y="5"/>
                          <a:pt x="42" y="4"/>
                        </a:cubicBezTo>
                        <a:cubicBezTo>
                          <a:pt x="45" y="4"/>
                          <a:pt x="48" y="4"/>
                          <a:pt x="51" y="4"/>
                        </a:cubicBezTo>
                        <a:cubicBezTo>
                          <a:pt x="44" y="9"/>
                          <a:pt x="38" y="14"/>
                          <a:pt x="32" y="19"/>
                        </a:cubicBezTo>
                        <a:cubicBezTo>
                          <a:pt x="29" y="19"/>
                          <a:pt x="27" y="19"/>
                          <a:pt x="24" y="19"/>
                        </a:cubicBezTo>
                        <a:cubicBezTo>
                          <a:pt x="19" y="19"/>
                          <a:pt x="14" y="19"/>
                          <a:pt x="8" y="19"/>
                        </a:cubicBezTo>
                        <a:cubicBezTo>
                          <a:pt x="13" y="16"/>
                          <a:pt x="19" y="12"/>
                          <a:pt x="24" y="9"/>
                        </a:cubicBezTo>
                        <a:close/>
                        <a:moveTo>
                          <a:pt x="5" y="154"/>
                        </a:moveTo>
                        <a:cubicBezTo>
                          <a:pt x="6" y="143"/>
                          <a:pt x="6" y="133"/>
                          <a:pt x="6" y="124"/>
                        </a:cubicBezTo>
                        <a:cubicBezTo>
                          <a:pt x="6" y="97"/>
                          <a:pt x="5" y="78"/>
                          <a:pt x="5" y="52"/>
                        </a:cubicBezTo>
                        <a:cubicBezTo>
                          <a:pt x="5" y="43"/>
                          <a:pt x="5" y="33"/>
                          <a:pt x="5" y="23"/>
                        </a:cubicBezTo>
                        <a:cubicBezTo>
                          <a:pt x="12" y="23"/>
                          <a:pt x="19" y="22"/>
                          <a:pt x="24" y="22"/>
                        </a:cubicBezTo>
                        <a:cubicBezTo>
                          <a:pt x="27" y="22"/>
                          <a:pt x="30" y="22"/>
                          <a:pt x="32" y="23"/>
                        </a:cubicBezTo>
                        <a:cubicBezTo>
                          <a:pt x="33" y="31"/>
                          <a:pt x="34" y="34"/>
                          <a:pt x="34" y="43"/>
                        </a:cubicBezTo>
                        <a:cubicBezTo>
                          <a:pt x="34" y="43"/>
                          <a:pt x="34" y="44"/>
                          <a:pt x="35" y="45"/>
                        </a:cubicBezTo>
                        <a:cubicBezTo>
                          <a:pt x="35" y="45"/>
                          <a:pt x="35" y="45"/>
                          <a:pt x="36" y="45"/>
                        </a:cubicBezTo>
                        <a:cubicBezTo>
                          <a:pt x="36" y="45"/>
                          <a:pt x="36" y="45"/>
                          <a:pt x="36" y="45"/>
                        </a:cubicBezTo>
                        <a:cubicBezTo>
                          <a:pt x="40" y="45"/>
                          <a:pt x="43" y="44"/>
                          <a:pt x="46" y="44"/>
                        </a:cubicBezTo>
                        <a:cubicBezTo>
                          <a:pt x="51" y="44"/>
                          <a:pt x="55" y="45"/>
                          <a:pt x="60" y="46"/>
                        </a:cubicBezTo>
                        <a:cubicBezTo>
                          <a:pt x="60" y="49"/>
                          <a:pt x="60" y="51"/>
                          <a:pt x="60" y="52"/>
                        </a:cubicBezTo>
                        <a:cubicBezTo>
                          <a:pt x="60" y="57"/>
                          <a:pt x="61" y="61"/>
                          <a:pt x="62" y="68"/>
                        </a:cubicBezTo>
                        <a:cubicBezTo>
                          <a:pt x="62" y="68"/>
                          <a:pt x="62" y="68"/>
                          <a:pt x="62" y="68"/>
                        </a:cubicBezTo>
                        <a:cubicBezTo>
                          <a:pt x="62" y="68"/>
                          <a:pt x="62" y="68"/>
                          <a:pt x="62" y="68"/>
                        </a:cubicBezTo>
                        <a:cubicBezTo>
                          <a:pt x="62" y="69"/>
                          <a:pt x="62" y="69"/>
                          <a:pt x="62" y="69"/>
                        </a:cubicBezTo>
                        <a:cubicBezTo>
                          <a:pt x="62" y="69"/>
                          <a:pt x="62" y="69"/>
                          <a:pt x="62" y="69"/>
                        </a:cubicBezTo>
                        <a:cubicBezTo>
                          <a:pt x="62" y="69"/>
                          <a:pt x="62" y="69"/>
                          <a:pt x="62" y="69"/>
                        </a:cubicBezTo>
                        <a:cubicBezTo>
                          <a:pt x="62" y="69"/>
                          <a:pt x="62" y="69"/>
                          <a:pt x="62" y="69"/>
                        </a:cubicBezTo>
                        <a:cubicBezTo>
                          <a:pt x="62" y="69"/>
                          <a:pt x="62" y="69"/>
                          <a:pt x="62" y="69"/>
                        </a:cubicBezTo>
                        <a:cubicBezTo>
                          <a:pt x="63" y="69"/>
                          <a:pt x="63" y="69"/>
                          <a:pt x="63" y="69"/>
                        </a:cubicBezTo>
                        <a:cubicBezTo>
                          <a:pt x="63" y="69"/>
                          <a:pt x="63" y="70"/>
                          <a:pt x="63" y="70"/>
                        </a:cubicBezTo>
                        <a:cubicBezTo>
                          <a:pt x="63" y="70"/>
                          <a:pt x="63" y="70"/>
                          <a:pt x="64" y="70"/>
                        </a:cubicBezTo>
                        <a:cubicBezTo>
                          <a:pt x="64" y="70"/>
                          <a:pt x="64" y="70"/>
                          <a:pt x="64" y="70"/>
                        </a:cubicBezTo>
                        <a:cubicBezTo>
                          <a:pt x="64" y="70"/>
                          <a:pt x="64" y="70"/>
                          <a:pt x="64" y="70"/>
                        </a:cubicBezTo>
                        <a:cubicBezTo>
                          <a:pt x="64" y="70"/>
                          <a:pt x="64" y="70"/>
                          <a:pt x="64" y="70"/>
                        </a:cubicBezTo>
                        <a:cubicBezTo>
                          <a:pt x="70" y="69"/>
                          <a:pt x="74" y="68"/>
                          <a:pt x="80" y="68"/>
                        </a:cubicBezTo>
                        <a:cubicBezTo>
                          <a:pt x="82" y="68"/>
                          <a:pt x="85" y="68"/>
                          <a:pt x="88" y="69"/>
                        </a:cubicBezTo>
                        <a:cubicBezTo>
                          <a:pt x="89" y="79"/>
                          <a:pt x="90" y="83"/>
                          <a:pt x="90" y="93"/>
                        </a:cubicBezTo>
                        <a:cubicBezTo>
                          <a:pt x="90" y="94"/>
                          <a:pt x="91" y="94"/>
                          <a:pt x="91" y="95"/>
                        </a:cubicBezTo>
                        <a:cubicBezTo>
                          <a:pt x="91" y="95"/>
                          <a:pt x="92" y="95"/>
                          <a:pt x="92" y="95"/>
                        </a:cubicBezTo>
                        <a:cubicBezTo>
                          <a:pt x="98" y="95"/>
                          <a:pt x="102" y="94"/>
                          <a:pt x="106" y="94"/>
                        </a:cubicBezTo>
                        <a:cubicBezTo>
                          <a:pt x="110" y="94"/>
                          <a:pt x="114" y="94"/>
                          <a:pt x="119" y="95"/>
                        </a:cubicBezTo>
                        <a:cubicBezTo>
                          <a:pt x="119" y="105"/>
                          <a:pt x="120" y="108"/>
                          <a:pt x="120" y="117"/>
                        </a:cubicBezTo>
                        <a:cubicBezTo>
                          <a:pt x="120" y="118"/>
                          <a:pt x="120" y="119"/>
                          <a:pt x="120" y="119"/>
                        </a:cubicBezTo>
                        <a:cubicBezTo>
                          <a:pt x="120" y="119"/>
                          <a:pt x="120" y="119"/>
                          <a:pt x="120" y="119"/>
                        </a:cubicBezTo>
                        <a:cubicBezTo>
                          <a:pt x="121" y="120"/>
                          <a:pt x="121" y="121"/>
                          <a:pt x="122" y="121"/>
                        </a:cubicBezTo>
                        <a:cubicBezTo>
                          <a:pt x="125" y="121"/>
                          <a:pt x="128" y="121"/>
                          <a:pt x="131" y="121"/>
                        </a:cubicBezTo>
                        <a:cubicBezTo>
                          <a:pt x="136" y="121"/>
                          <a:pt x="140" y="121"/>
                          <a:pt x="146" y="120"/>
                        </a:cubicBezTo>
                        <a:cubicBezTo>
                          <a:pt x="147" y="131"/>
                          <a:pt x="148" y="142"/>
                          <a:pt x="149" y="154"/>
                        </a:cubicBezTo>
                        <a:cubicBezTo>
                          <a:pt x="125" y="153"/>
                          <a:pt x="104" y="152"/>
                          <a:pt x="84" y="152"/>
                        </a:cubicBezTo>
                        <a:cubicBezTo>
                          <a:pt x="59" y="152"/>
                          <a:pt x="35" y="153"/>
                          <a:pt x="5" y="154"/>
                        </a:cubicBezTo>
                        <a:close/>
                        <a:moveTo>
                          <a:pt x="168" y="120"/>
                        </a:moveTo>
                        <a:cubicBezTo>
                          <a:pt x="168" y="124"/>
                          <a:pt x="168" y="127"/>
                          <a:pt x="168" y="130"/>
                        </a:cubicBezTo>
                        <a:cubicBezTo>
                          <a:pt x="168" y="131"/>
                          <a:pt x="168" y="132"/>
                          <a:pt x="169" y="132"/>
                        </a:cubicBezTo>
                        <a:cubicBezTo>
                          <a:pt x="164" y="139"/>
                          <a:pt x="158" y="146"/>
                          <a:pt x="152" y="152"/>
                        </a:cubicBezTo>
                        <a:cubicBezTo>
                          <a:pt x="151" y="141"/>
                          <a:pt x="151" y="130"/>
                          <a:pt x="150" y="119"/>
                        </a:cubicBezTo>
                        <a:cubicBezTo>
                          <a:pt x="156" y="113"/>
                          <a:pt x="161" y="107"/>
                          <a:pt x="168" y="103"/>
                        </a:cubicBezTo>
                        <a:cubicBezTo>
                          <a:pt x="168" y="106"/>
                          <a:pt x="168" y="109"/>
                          <a:pt x="168" y="113"/>
                        </a:cubicBezTo>
                        <a:cubicBezTo>
                          <a:pt x="168" y="115"/>
                          <a:pt x="168" y="118"/>
                          <a:pt x="168" y="120"/>
                        </a:cubicBezTo>
                        <a:close/>
                        <a:moveTo>
                          <a:pt x="146" y="102"/>
                        </a:moveTo>
                        <a:cubicBezTo>
                          <a:pt x="148" y="102"/>
                          <a:pt x="150" y="102"/>
                          <a:pt x="152" y="102"/>
                        </a:cubicBezTo>
                        <a:cubicBezTo>
                          <a:pt x="156" y="102"/>
                          <a:pt x="160" y="102"/>
                          <a:pt x="164" y="101"/>
                        </a:cubicBezTo>
                        <a:cubicBezTo>
                          <a:pt x="157" y="106"/>
                          <a:pt x="153" y="111"/>
                          <a:pt x="147" y="116"/>
                        </a:cubicBezTo>
                        <a:cubicBezTo>
                          <a:pt x="140" y="117"/>
                          <a:pt x="136" y="117"/>
                          <a:pt x="131" y="117"/>
                        </a:cubicBezTo>
                        <a:cubicBezTo>
                          <a:pt x="129" y="117"/>
                          <a:pt x="128" y="117"/>
                          <a:pt x="126" y="117"/>
                        </a:cubicBezTo>
                        <a:cubicBezTo>
                          <a:pt x="129" y="115"/>
                          <a:pt x="131" y="113"/>
                          <a:pt x="133" y="111"/>
                        </a:cubicBezTo>
                        <a:cubicBezTo>
                          <a:pt x="137" y="108"/>
                          <a:pt x="140" y="104"/>
                          <a:pt x="142" y="102"/>
                        </a:cubicBezTo>
                        <a:cubicBezTo>
                          <a:pt x="142" y="102"/>
                          <a:pt x="142" y="102"/>
                          <a:pt x="142" y="102"/>
                        </a:cubicBezTo>
                        <a:cubicBezTo>
                          <a:pt x="142" y="102"/>
                          <a:pt x="143" y="102"/>
                          <a:pt x="143" y="102"/>
                        </a:cubicBezTo>
                        <a:cubicBezTo>
                          <a:pt x="144" y="102"/>
                          <a:pt x="144" y="102"/>
                          <a:pt x="144" y="102"/>
                        </a:cubicBezTo>
                        <a:cubicBezTo>
                          <a:pt x="144" y="102"/>
                          <a:pt x="145" y="102"/>
                          <a:pt x="14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7" name="Freeform 253"/>
                  <p:cNvSpPr>
                    <a:spLocks noEditPoints="1"/>
                  </p:cNvSpPr>
                  <p:nvPr>
                    <p:custDataLst>
                      <p:tags r:id="rId94"/>
                    </p:custDataLst>
                  </p:nvPr>
                </p:nvSpPr>
                <p:spPr bwMode="auto">
                  <a:xfrm>
                    <a:off x="3561" y="2974"/>
                    <a:ext cx="52" cy="66"/>
                  </a:xfrm>
                  <a:custGeom>
                    <a:avLst/>
                    <a:gdLst>
                      <a:gd name="T0" fmla="*/ 21 w 22"/>
                      <a:gd name="T1" fmla="*/ 16 h 28"/>
                      <a:gd name="T2" fmla="*/ 17 w 22"/>
                      <a:gd name="T3" fmla="*/ 10 h 28"/>
                      <a:gd name="T4" fmla="*/ 19 w 22"/>
                      <a:gd name="T5" fmla="*/ 9 h 28"/>
                      <a:gd name="T6" fmla="*/ 20 w 22"/>
                      <a:gd name="T7" fmla="*/ 6 h 28"/>
                      <a:gd name="T8" fmla="*/ 20 w 22"/>
                      <a:gd name="T9" fmla="*/ 5 h 28"/>
                      <a:gd name="T10" fmla="*/ 16 w 22"/>
                      <a:gd name="T11" fmla="*/ 1 h 28"/>
                      <a:gd name="T12" fmla="*/ 16 w 22"/>
                      <a:gd name="T13" fmla="*/ 1 h 28"/>
                      <a:gd name="T14" fmla="*/ 15 w 22"/>
                      <a:gd name="T15" fmla="*/ 1 h 28"/>
                      <a:gd name="T16" fmla="*/ 13 w 22"/>
                      <a:gd name="T17" fmla="*/ 1 h 28"/>
                      <a:gd name="T18" fmla="*/ 9 w 22"/>
                      <a:gd name="T19" fmla="*/ 0 h 28"/>
                      <a:gd name="T20" fmla="*/ 2 w 22"/>
                      <a:gd name="T21" fmla="*/ 5 h 28"/>
                      <a:gd name="T22" fmla="*/ 2 w 22"/>
                      <a:gd name="T23" fmla="*/ 15 h 28"/>
                      <a:gd name="T24" fmla="*/ 3 w 22"/>
                      <a:gd name="T25" fmla="*/ 17 h 28"/>
                      <a:gd name="T26" fmla="*/ 5 w 22"/>
                      <a:gd name="T27" fmla="*/ 18 h 28"/>
                      <a:gd name="T28" fmla="*/ 5 w 22"/>
                      <a:gd name="T29" fmla="*/ 18 h 28"/>
                      <a:gd name="T30" fmla="*/ 8 w 22"/>
                      <a:gd name="T31" fmla="*/ 17 h 28"/>
                      <a:gd name="T32" fmla="*/ 10 w 22"/>
                      <a:gd name="T33" fmla="*/ 18 h 28"/>
                      <a:gd name="T34" fmla="*/ 9 w 22"/>
                      <a:gd name="T35" fmla="*/ 19 h 28"/>
                      <a:gd name="T36" fmla="*/ 7 w 22"/>
                      <a:gd name="T37" fmla="*/ 19 h 28"/>
                      <a:gd name="T38" fmla="*/ 5 w 22"/>
                      <a:gd name="T39" fmla="*/ 18 h 28"/>
                      <a:gd name="T40" fmla="*/ 1 w 22"/>
                      <a:gd name="T41" fmla="*/ 20 h 28"/>
                      <a:gd name="T42" fmla="*/ 1 w 22"/>
                      <a:gd name="T43" fmla="*/ 21 h 28"/>
                      <a:gd name="T44" fmla="*/ 1 w 22"/>
                      <a:gd name="T45" fmla="*/ 26 h 28"/>
                      <a:gd name="T46" fmla="*/ 2 w 22"/>
                      <a:gd name="T47" fmla="*/ 27 h 28"/>
                      <a:gd name="T48" fmla="*/ 8 w 22"/>
                      <a:gd name="T49" fmla="*/ 28 h 28"/>
                      <a:gd name="T50" fmla="*/ 15 w 22"/>
                      <a:gd name="T51" fmla="*/ 27 h 28"/>
                      <a:gd name="T52" fmla="*/ 21 w 22"/>
                      <a:gd name="T53" fmla="*/ 16 h 28"/>
                      <a:gd name="T54" fmla="*/ 14 w 22"/>
                      <a:gd name="T55" fmla="*/ 24 h 28"/>
                      <a:gd name="T56" fmla="*/ 8 w 22"/>
                      <a:gd name="T57" fmla="*/ 25 h 28"/>
                      <a:gd name="T58" fmla="*/ 3 w 22"/>
                      <a:gd name="T59" fmla="*/ 24 h 28"/>
                      <a:gd name="T60" fmla="*/ 4 w 22"/>
                      <a:gd name="T61" fmla="*/ 21 h 28"/>
                      <a:gd name="T62" fmla="*/ 5 w 22"/>
                      <a:gd name="T63" fmla="*/ 21 h 28"/>
                      <a:gd name="T64" fmla="*/ 9 w 22"/>
                      <a:gd name="T65" fmla="*/ 22 h 28"/>
                      <a:gd name="T66" fmla="*/ 12 w 22"/>
                      <a:gd name="T67" fmla="*/ 15 h 28"/>
                      <a:gd name="T68" fmla="*/ 8 w 22"/>
                      <a:gd name="T69" fmla="*/ 15 h 28"/>
                      <a:gd name="T70" fmla="*/ 5 w 22"/>
                      <a:gd name="T71" fmla="*/ 15 h 28"/>
                      <a:gd name="T72" fmla="*/ 5 w 22"/>
                      <a:gd name="T73" fmla="*/ 5 h 28"/>
                      <a:gd name="T74" fmla="*/ 9 w 22"/>
                      <a:gd name="T75" fmla="*/ 3 h 28"/>
                      <a:gd name="T76" fmla="*/ 15 w 22"/>
                      <a:gd name="T77" fmla="*/ 4 h 28"/>
                      <a:gd name="T78" fmla="*/ 16 w 22"/>
                      <a:gd name="T79" fmla="*/ 4 h 28"/>
                      <a:gd name="T80" fmla="*/ 17 w 22"/>
                      <a:gd name="T81" fmla="*/ 5 h 28"/>
                      <a:gd name="T82" fmla="*/ 15 w 22"/>
                      <a:gd name="T83" fmla="*/ 7 h 28"/>
                      <a:gd name="T84" fmla="*/ 12 w 22"/>
                      <a:gd name="T85" fmla="*/ 7 h 28"/>
                      <a:gd name="T86" fmla="*/ 9 w 22"/>
                      <a:gd name="T87" fmla="*/ 11 h 28"/>
                      <a:gd name="T88" fmla="*/ 10 w 22"/>
                      <a:gd name="T89" fmla="*/ 11 h 28"/>
                      <a:gd name="T90" fmla="*/ 14 w 22"/>
                      <a:gd name="T91"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 h="28">
                        <a:moveTo>
                          <a:pt x="21" y="16"/>
                        </a:moveTo>
                        <a:cubicBezTo>
                          <a:pt x="20" y="14"/>
                          <a:pt x="19" y="12"/>
                          <a:pt x="17" y="10"/>
                        </a:cubicBezTo>
                        <a:cubicBezTo>
                          <a:pt x="18" y="10"/>
                          <a:pt x="19" y="10"/>
                          <a:pt x="19" y="9"/>
                        </a:cubicBezTo>
                        <a:cubicBezTo>
                          <a:pt x="20" y="8"/>
                          <a:pt x="20" y="7"/>
                          <a:pt x="20" y="6"/>
                        </a:cubicBezTo>
                        <a:cubicBezTo>
                          <a:pt x="20" y="5"/>
                          <a:pt x="20" y="5"/>
                          <a:pt x="20" y="5"/>
                        </a:cubicBezTo>
                        <a:cubicBezTo>
                          <a:pt x="20" y="1"/>
                          <a:pt x="18" y="1"/>
                          <a:pt x="16" y="1"/>
                        </a:cubicBezTo>
                        <a:cubicBezTo>
                          <a:pt x="16" y="1"/>
                          <a:pt x="16" y="1"/>
                          <a:pt x="16" y="1"/>
                        </a:cubicBezTo>
                        <a:cubicBezTo>
                          <a:pt x="15" y="1"/>
                          <a:pt x="15" y="1"/>
                          <a:pt x="15" y="1"/>
                        </a:cubicBezTo>
                        <a:cubicBezTo>
                          <a:pt x="14" y="1"/>
                          <a:pt x="14" y="1"/>
                          <a:pt x="13" y="1"/>
                        </a:cubicBezTo>
                        <a:cubicBezTo>
                          <a:pt x="12" y="1"/>
                          <a:pt x="10" y="0"/>
                          <a:pt x="9" y="0"/>
                        </a:cubicBezTo>
                        <a:cubicBezTo>
                          <a:pt x="3" y="0"/>
                          <a:pt x="2" y="3"/>
                          <a:pt x="2" y="5"/>
                        </a:cubicBezTo>
                        <a:cubicBezTo>
                          <a:pt x="2" y="15"/>
                          <a:pt x="2" y="15"/>
                          <a:pt x="2" y="15"/>
                        </a:cubicBezTo>
                        <a:cubicBezTo>
                          <a:pt x="2" y="15"/>
                          <a:pt x="2" y="16"/>
                          <a:pt x="3" y="17"/>
                        </a:cubicBezTo>
                        <a:cubicBezTo>
                          <a:pt x="3" y="17"/>
                          <a:pt x="4" y="18"/>
                          <a:pt x="5" y="18"/>
                        </a:cubicBezTo>
                        <a:cubicBezTo>
                          <a:pt x="5" y="18"/>
                          <a:pt x="5" y="18"/>
                          <a:pt x="5" y="18"/>
                        </a:cubicBezTo>
                        <a:cubicBezTo>
                          <a:pt x="6" y="18"/>
                          <a:pt x="7" y="17"/>
                          <a:pt x="8" y="17"/>
                        </a:cubicBezTo>
                        <a:cubicBezTo>
                          <a:pt x="9" y="17"/>
                          <a:pt x="10" y="18"/>
                          <a:pt x="10" y="18"/>
                        </a:cubicBezTo>
                        <a:cubicBezTo>
                          <a:pt x="10" y="18"/>
                          <a:pt x="9" y="19"/>
                          <a:pt x="9" y="19"/>
                        </a:cubicBezTo>
                        <a:cubicBezTo>
                          <a:pt x="8" y="19"/>
                          <a:pt x="8" y="19"/>
                          <a:pt x="7" y="19"/>
                        </a:cubicBezTo>
                        <a:cubicBezTo>
                          <a:pt x="6" y="18"/>
                          <a:pt x="5" y="18"/>
                          <a:pt x="5" y="18"/>
                        </a:cubicBezTo>
                        <a:cubicBezTo>
                          <a:pt x="2" y="18"/>
                          <a:pt x="2" y="20"/>
                          <a:pt x="1" y="20"/>
                        </a:cubicBezTo>
                        <a:cubicBezTo>
                          <a:pt x="1" y="21"/>
                          <a:pt x="1" y="21"/>
                          <a:pt x="1" y="21"/>
                        </a:cubicBezTo>
                        <a:cubicBezTo>
                          <a:pt x="0" y="22"/>
                          <a:pt x="0" y="24"/>
                          <a:pt x="1" y="26"/>
                        </a:cubicBezTo>
                        <a:cubicBezTo>
                          <a:pt x="1" y="26"/>
                          <a:pt x="1" y="27"/>
                          <a:pt x="2" y="27"/>
                        </a:cubicBezTo>
                        <a:cubicBezTo>
                          <a:pt x="4" y="28"/>
                          <a:pt x="6" y="28"/>
                          <a:pt x="8" y="28"/>
                        </a:cubicBezTo>
                        <a:cubicBezTo>
                          <a:pt x="11" y="28"/>
                          <a:pt x="13" y="28"/>
                          <a:pt x="15" y="27"/>
                        </a:cubicBezTo>
                        <a:cubicBezTo>
                          <a:pt x="20" y="25"/>
                          <a:pt x="22" y="21"/>
                          <a:pt x="21" y="16"/>
                        </a:cubicBezTo>
                        <a:close/>
                        <a:moveTo>
                          <a:pt x="14" y="24"/>
                        </a:moveTo>
                        <a:cubicBezTo>
                          <a:pt x="12" y="25"/>
                          <a:pt x="10" y="25"/>
                          <a:pt x="8" y="25"/>
                        </a:cubicBezTo>
                        <a:cubicBezTo>
                          <a:pt x="6" y="25"/>
                          <a:pt x="5" y="25"/>
                          <a:pt x="3" y="24"/>
                        </a:cubicBezTo>
                        <a:cubicBezTo>
                          <a:pt x="3" y="24"/>
                          <a:pt x="4" y="22"/>
                          <a:pt x="4" y="21"/>
                        </a:cubicBezTo>
                        <a:cubicBezTo>
                          <a:pt x="5" y="21"/>
                          <a:pt x="5" y="21"/>
                          <a:pt x="5" y="21"/>
                        </a:cubicBezTo>
                        <a:cubicBezTo>
                          <a:pt x="6" y="21"/>
                          <a:pt x="8" y="22"/>
                          <a:pt x="9" y="22"/>
                        </a:cubicBezTo>
                        <a:cubicBezTo>
                          <a:pt x="12" y="22"/>
                          <a:pt x="16" y="18"/>
                          <a:pt x="12" y="15"/>
                        </a:cubicBezTo>
                        <a:cubicBezTo>
                          <a:pt x="11" y="15"/>
                          <a:pt x="9" y="15"/>
                          <a:pt x="8" y="15"/>
                        </a:cubicBezTo>
                        <a:cubicBezTo>
                          <a:pt x="7" y="15"/>
                          <a:pt x="6" y="15"/>
                          <a:pt x="5" y="15"/>
                        </a:cubicBezTo>
                        <a:cubicBezTo>
                          <a:pt x="5" y="11"/>
                          <a:pt x="5" y="8"/>
                          <a:pt x="5" y="5"/>
                        </a:cubicBezTo>
                        <a:cubicBezTo>
                          <a:pt x="5" y="4"/>
                          <a:pt x="7" y="3"/>
                          <a:pt x="9" y="3"/>
                        </a:cubicBezTo>
                        <a:cubicBezTo>
                          <a:pt x="11" y="3"/>
                          <a:pt x="14" y="4"/>
                          <a:pt x="15" y="4"/>
                        </a:cubicBezTo>
                        <a:cubicBezTo>
                          <a:pt x="15" y="4"/>
                          <a:pt x="16" y="4"/>
                          <a:pt x="16" y="4"/>
                        </a:cubicBezTo>
                        <a:cubicBezTo>
                          <a:pt x="17" y="4"/>
                          <a:pt x="17" y="4"/>
                          <a:pt x="17" y="5"/>
                        </a:cubicBezTo>
                        <a:cubicBezTo>
                          <a:pt x="17" y="7"/>
                          <a:pt x="18" y="7"/>
                          <a:pt x="15" y="7"/>
                        </a:cubicBezTo>
                        <a:cubicBezTo>
                          <a:pt x="14" y="7"/>
                          <a:pt x="13" y="7"/>
                          <a:pt x="12" y="7"/>
                        </a:cubicBezTo>
                        <a:cubicBezTo>
                          <a:pt x="9" y="7"/>
                          <a:pt x="9" y="8"/>
                          <a:pt x="9" y="11"/>
                        </a:cubicBezTo>
                        <a:cubicBezTo>
                          <a:pt x="9" y="11"/>
                          <a:pt x="10" y="11"/>
                          <a:pt x="10" y="11"/>
                        </a:cubicBezTo>
                        <a:cubicBezTo>
                          <a:pt x="18" y="11"/>
                          <a:pt x="21" y="21"/>
                          <a:pt x="14"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8" name="Freeform 254"/>
                  <p:cNvSpPr>
                    <a:spLocks noEditPoints="1"/>
                  </p:cNvSpPr>
                  <p:nvPr>
                    <p:custDataLst>
                      <p:tags r:id="rId95"/>
                    </p:custDataLst>
                  </p:nvPr>
                </p:nvSpPr>
                <p:spPr bwMode="auto">
                  <a:xfrm>
                    <a:off x="3293" y="2766"/>
                    <a:ext cx="57" cy="75"/>
                  </a:xfrm>
                  <a:custGeom>
                    <a:avLst/>
                    <a:gdLst>
                      <a:gd name="T0" fmla="*/ 22 w 24"/>
                      <a:gd name="T1" fmla="*/ 21 h 32"/>
                      <a:gd name="T2" fmla="*/ 19 w 24"/>
                      <a:gd name="T3" fmla="*/ 21 h 32"/>
                      <a:gd name="T4" fmla="*/ 18 w 24"/>
                      <a:gd name="T5" fmla="*/ 21 h 32"/>
                      <a:gd name="T6" fmla="*/ 19 w 24"/>
                      <a:gd name="T7" fmla="*/ 5 h 32"/>
                      <a:gd name="T8" fmla="*/ 18 w 24"/>
                      <a:gd name="T9" fmla="*/ 3 h 32"/>
                      <a:gd name="T10" fmla="*/ 17 w 24"/>
                      <a:gd name="T11" fmla="*/ 2 h 32"/>
                      <a:gd name="T12" fmla="*/ 16 w 24"/>
                      <a:gd name="T13" fmla="*/ 1 h 32"/>
                      <a:gd name="T14" fmla="*/ 14 w 24"/>
                      <a:gd name="T15" fmla="*/ 0 h 32"/>
                      <a:gd name="T16" fmla="*/ 14 w 24"/>
                      <a:gd name="T17" fmla="*/ 0 h 32"/>
                      <a:gd name="T18" fmla="*/ 10 w 24"/>
                      <a:gd name="T19" fmla="*/ 2 h 32"/>
                      <a:gd name="T20" fmla="*/ 2 w 24"/>
                      <a:gd name="T21" fmla="*/ 7 h 32"/>
                      <a:gd name="T22" fmla="*/ 0 w 24"/>
                      <a:gd name="T23" fmla="*/ 8 h 32"/>
                      <a:gd name="T24" fmla="*/ 0 w 24"/>
                      <a:gd name="T25" fmla="*/ 11 h 32"/>
                      <a:gd name="T26" fmla="*/ 3 w 24"/>
                      <a:gd name="T27" fmla="*/ 15 h 32"/>
                      <a:gd name="T28" fmla="*/ 4 w 24"/>
                      <a:gd name="T29" fmla="*/ 17 h 32"/>
                      <a:gd name="T30" fmla="*/ 5 w 24"/>
                      <a:gd name="T31" fmla="*/ 17 h 32"/>
                      <a:gd name="T32" fmla="*/ 7 w 24"/>
                      <a:gd name="T33" fmla="*/ 16 h 32"/>
                      <a:gd name="T34" fmla="*/ 8 w 24"/>
                      <a:gd name="T35" fmla="*/ 16 h 32"/>
                      <a:gd name="T36" fmla="*/ 8 w 24"/>
                      <a:gd name="T37" fmla="*/ 17 h 32"/>
                      <a:gd name="T38" fmla="*/ 8 w 24"/>
                      <a:gd name="T39" fmla="*/ 22 h 32"/>
                      <a:gd name="T40" fmla="*/ 6 w 24"/>
                      <a:gd name="T41" fmla="*/ 21 h 32"/>
                      <a:gd name="T42" fmla="*/ 5 w 24"/>
                      <a:gd name="T43" fmla="*/ 21 h 32"/>
                      <a:gd name="T44" fmla="*/ 2 w 24"/>
                      <a:gd name="T45" fmla="*/ 24 h 32"/>
                      <a:gd name="T46" fmla="*/ 2 w 24"/>
                      <a:gd name="T47" fmla="*/ 26 h 32"/>
                      <a:gd name="T48" fmla="*/ 2 w 24"/>
                      <a:gd name="T49" fmla="*/ 28 h 32"/>
                      <a:gd name="T50" fmla="*/ 5 w 24"/>
                      <a:gd name="T51" fmla="*/ 31 h 32"/>
                      <a:gd name="T52" fmla="*/ 13 w 24"/>
                      <a:gd name="T53" fmla="*/ 31 h 32"/>
                      <a:gd name="T54" fmla="*/ 21 w 24"/>
                      <a:gd name="T55" fmla="*/ 32 h 32"/>
                      <a:gd name="T56" fmla="*/ 23 w 24"/>
                      <a:gd name="T57" fmla="*/ 31 h 32"/>
                      <a:gd name="T58" fmla="*/ 24 w 24"/>
                      <a:gd name="T59" fmla="*/ 28 h 32"/>
                      <a:gd name="T60" fmla="*/ 24 w 24"/>
                      <a:gd name="T61" fmla="*/ 24 h 32"/>
                      <a:gd name="T62" fmla="*/ 22 w 24"/>
                      <a:gd name="T63" fmla="*/ 21 h 32"/>
                      <a:gd name="T64" fmla="*/ 21 w 24"/>
                      <a:gd name="T65" fmla="*/ 29 h 32"/>
                      <a:gd name="T66" fmla="*/ 21 w 24"/>
                      <a:gd name="T67" fmla="*/ 29 h 32"/>
                      <a:gd name="T68" fmla="*/ 21 w 24"/>
                      <a:gd name="T69" fmla="*/ 29 h 32"/>
                      <a:gd name="T70" fmla="*/ 5 w 24"/>
                      <a:gd name="T71" fmla="*/ 28 h 32"/>
                      <a:gd name="T72" fmla="*/ 5 w 24"/>
                      <a:gd name="T73" fmla="*/ 24 h 32"/>
                      <a:gd name="T74" fmla="*/ 6 w 24"/>
                      <a:gd name="T75" fmla="*/ 24 h 32"/>
                      <a:gd name="T76" fmla="*/ 10 w 24"/>
                      <a:gd name="T77" fmla="*/ 25 h 32"/>
                      <a:gd name="T78" fmla="*/ 11 w 24"/>
                      <a:gd name="T79" fmla="*/ 10 h 32"/>
                      <a:gd name="T80" fmla="*/ 6 w 24"/>
                      <a:gd name="T81" fmla="*/ 14 h 32"/>
                      <a:gd name="T82" fmla="*/ 5 w 24"/>
                      <a:gd name="T83" fmla="*/ 14 h 32"/>
                      <a:gd name="T84" fmla="*/ 5 w 24"/>
                      <a:gd name="T85" fmla="*/ 14 h 32"/>
                      <a:gd name="T86" fmla="*/ 5 w 24"/>
                      <a:gd name="T87" fmla="*/ 14 h 32"/>
                      <a:gd name="T88" fmla="*/ 3 w 24"/>
                      <a:gd name="T89" fmla="*/ 9 h 32"/>
                      <a:gd name="T90" fmla="*/ 14 w 24"/>
                      <a:gd name="T91" fmla="*/ 3 h 32"/>
                      <a:gd name="T92" fmla="*/ 14 w 24"/>
                      <a:gd name="T93" fmla="*/ 3 h 32"/>
                      <a:gd name="T94" fmla="*/ 14 w 24"/>
                      <a:gd name="T95" fmla="*/ 3 h 32"/>
                      <a:gd name="T96" fmla="*/ 16 w 24"/>
                      <a:gd name="T97" fmla="*/ 5 h 32"/>
                      <a:gd name="T98" fmla="*/ 16 w 24"/>
                      <a:gd name="T99" fmla="*/ 24 h 32"/>
                      <a:gd name="T100" fmla="*/ 19 w 24"/>
                      <a:gd name="T101" fmla="*/ 24 h 32"/>
                      <a:gd name="T102" fmla="*/ 21 w 24"/>
                      <a:gd name="T103" fmla="*/ 24 h 32"/>
                      <a:gd name="T104" fmla="*/ 21 w 24"/>
                      <a:gd name="T105" fmla="*/ 28 h 32"/>
                      <a:gd name="T106" fmla="*/ 21 w 24"/>
                      <a:gd name="T107"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 h="32">
                        <a:moveTo>
                          <a:pt x="22" y="21"/>
                        </a:moveTo>
                        <a:cubicBezTo>
                          <a:pt x="21" y="21"/>
                          <a:pt x="20" y="21"/>
                          <a:pt x="19" y="21"/>
                        </a:cubicBezTo>
                        <a:cubicBezTo>
                          <a:pt x="18" y="21"/>
                          <a:pt x="18" y="21"/>
                          <a:pt x="18" y="21"/>
                        </a:cubicBezTo>
                        <a:cubicBezTo>
                          <a:pt x="18" y="16"/>
                          <a:pt x="19" y="10"/>
                          <a:pt x="19" y="5"/>
                        </a:cubicBezTo>
                        <a:cubicBezTo>
                          <a:pt x="19" y="4"/>
                          <a:pt x="18" y="4"/>
                          <a:pt x="18" y="3"/>
                        </a:cubicBezTo>
                        <a:cubicBezTo>
                          <a:pt x="17" y="2"/>
                          <a:pt x="17" y="2"/>
                          <a:pt x="17" y="2"/>
                        </a:cubicBezTo>
                        <a:cubicBezTo>
                          <a:pt x="16" y="1"/>
                          <a:pt x="16" y="1"/>
                          <a:pt x="16" y="1"/>
                        </a:cubicBezTo>
                        <a:cubicBezTo>
                          <a:pt x="16" y="1"/>
                          <a:pt x="15" y="0"/>
                          <a:pt x="14" y="0"/>
                        </a:cubicBezTo>
                        <a:cubicBezTo>
                          <a:pt x="14" y="0"/>
                          <a:pt x="14" y="0"/>
                          <a:pt x="14" y="0"/>
                        </a:cubicBezTo>
                        <a:cubicBezTo>
                          <a:pt x="13" y="0"/>
                          <a:pt x="12" y="0"/>
                          <a:pt x="10" y="2"/>
                        </a:cubicBezTo>
                        <a:cubicBezTo>
                          <a:pt x="8" y="3"/>
                          <a:pt x="4" y="6"/>
                          <a:pt x="2" y="7"/>
                        </a:cubicBezTo>
                        <a:cubicBezTo>
                          <a:pt x="1" y="7"/>
                          <a:pt x="1" y="7"/>
                          <a:pt x="0" y="8"/>
                        </a:cubicBezTo>
                        <a:cubicBezTo>
                          <a:pt x="0" y="9"/>
                          <a:pt x="0" y="10"/>
                          <a:pt x="0" y="11"/>
                        </a:cubicBezTo>
                        <a:cubicBezTo>
                          <a:pt x="1" y="12"/>
                          <a:pt x="2" y="14"/>
                          <a:pt x="3" y="15"/>
                        </a:cubicBezTo>
                        <a:cubicBezTo>
                          <a:pt x="3" y="16"/>
                          <a:pt x="3" y="16"/>
                          <a:pt x="4" y="17"/>
                        </a:cubicBezTo>
                        <a:cubicBezTo>
                          <a:pt x="4" y="17"/>
                          <a:pt x="5" y="17"/>
                          <a:pt x="5" y="17"/>
                        </a:cubicBezTo>
                        <a:cubicBezTo>
                          <a:pt x="6" y="17"/>
                          <a:pt x="7" y="17"/>
                          <a:pt x="7" y="16"/>
                        </a:cubicBezTo>
                        <a:cubicBezTo>
                          <a:pt x="8" y="16"/>
                          <a:pt x="8" y="16"/>
                          <a:pt x="8" y="16"/>
                        </a:cubicBezTo>
                        <a:cubicBezTo>
                          <a:pt x="8" y="16"/>
                          <a:pt x="8" y="17"/>
                          <a:pt x="8" y="17"/>
                        </a:cubicBezTo>
                        <a:cubicBezTo>
                          <a:pt x="8" y="19"/>
                          <a:pt x="8" y="20"/>
                          <a:pt x="8" y="22"/>
                        </a:cubicBezTo>
                        <a:cubicBezTo>
                          <a:pt x="7" y="21"/>
                          <a:pt x="6" y="21"/>
                          <a:pt x="6" y="21"/>
                        </a:cubicBezTo>
                        <a:cubicBezTo>
                          <a:pt x="5" y="21"/>
                          <a:pt x="5" y="21"/>
                          <a:pt x="5" y="21"/>
                        </a:cubicBezTo>
                        <a:cubicBezTo>
                          <a:pt x="3" y="22"/>
                          <a:pt x="2" y="23"/>
                          <a:pt x="2" y="24"/>
                        </a:cubicBezTo>
                        <a:cubicBezTo>
                          <a:pt x="2" y="26"/>
                          <a:pt x="2" y="26"/>
                          <a:pt x="2" y="26"/>
                        </a:cubicBezTo>
                        <a:cubicBezTo>
                          <a:pt x="2" y="28"/>
                          <a:pt x="2" y="28"/>
                          <a:pt x="2" y="28"/>
                        </a:cubicBezTo>
                        <a:cubicBezTo>
                          <a:pt x="2" y="30"/>
                          <a:pt x="3" y="31"/>
                          <a:pt x="5" y="31"/>
                        </a:cubicBezTo>
                        <a:cubicBezTo>
                          <a:pt x="7" y="31"/>
                          <a:pt x="10" y="31"/>
                          <a:pt x="13" y="31"/>
                        </a:cubicBezTo>
                        <a:cubicBezTo>
                          <a:pt x="15" y="32"/>
                          <a:pt x="18" y="32"/>
                          <a:pt x="21" y="32"/>
                        </a:cubicBezTo>
                        <a:cubicBezTo>
                          <a:pt x="22" y="32"/>
                          <a:pt x="23" y="32"/>
                          <a:pt x="23" y="31"/>
                        </a:cubicBezTo>
                        <a:cubicBezTo>
                          <a:pt x="24" y="30"/>
                          <a:pt x="24" y="30"/>
                          <a:pt x="24" y="28"/>
                        </a:cubicBezTo>
                        <a:cubicBezTo>
                          <a:pt x="24" y="24"/>
                          <a:pt x="24" y="24"/>
                          <a:pt x="24" y="24"/>
                        </a:cubicBezTo>
                        <a:cubicBezTo>
                          <a:pt x="24" y="23"/>
                          <a:pt x="23" y="22"/>
                          <a:pt x="22" y="21"/>
                        </a:cubicBezTo>
                        <a:close/>
                        <a:moveTo>
                          <a:pt x="21" y="29"/>
                        </a:moveTo>
                        <a:cubicBezTo>
                          <a:pt x="21" y="29"/>
                          <a:pt x="21" y="29"/>
                          <a:pt x="21" y="29"/>
                        </a:cubicBezTo>
                        <a:cubicBezTo>
                          <a:pt x="21" y="29"/>
                          <a:pt x="21" y="29"/>
                          <a:pt x="21" y="29"/>
                        </a:cubicBezTo>
                        <a:cubicBezTo>
                          <a:pt x="15" y="29"/>
                          <a:pt x="10" y="28"/>
                          <a:pt x="5" y="28"/>
                        </a:cubicBezTo>
                        <a:cubicBezTo>
                          <a:pt x="5" y="27"/>
                          <a:pt x="5" y="26"/>
                          <a:pt x="5" y="24"/>
                        </a:cubicBezTo>
                        <a:cubicBezTo>
                          <a:pt x="6" y="24"/>
                          <a:pt x="6" y="24"/>
                          <a:pt x="6" y="24"/>
                        </a:cubicBezTo>
                        <a:cubicBezTo>
                          <a:pt x="7" y="24"/>
                          <a:pt x="9" y="25"/>
                          <a:pt x="10" y="25"/>
                        </a:cubicBezTo>
                        <a:cubicBezTo>
                          <a:pt x="11" y="20"/>
                          <a:pt x="11" y="15"/>
                          <a:pt x="11" y="10"/>
                        </a:cubicBezTo>
                        <a:cubicBezTo>
                          <a:pt x="9" y="12"/>
                          <a:pt x="8" y="13"/>
                          <a:pt x="6" y="14"/>
                        </a:cubicBezTo>
                        <a:cubicBezTo>
                          <a:pt x="5" y="14"/>
                          <a:pt x="5" y="14"/>
                          <a:pt x="5" y="14"/>
                        </a:cubicBezTo>
                        <a:cubicBezTo>
                          <a:pt x="5" y="14"/>
                          <a:pt x="5" y="14"/>
                          <a:pt x="5" y="14"/>
                        </a:cubicBezTo>
                        <a:cubicBezTo>
                          <a:pt x="5" y="14"/>
                          <a:pt x="5" y="14"/>
                          <a:pt x="5" y="14"/>
                        </a:cubicBezTo>
                        <a:cubicBezTo>
                          <a:pt x="4" y="12"/>
                          <a:pt x="4" y="11"/>
                          <a:pt x="3" y="9"/>
                        </a:cubicBezTo>
                        <a:cubicBezTo>
                          <a:pt x="7" y="8"/>
                          <a:pt x="13" y="3"/>
                          <a:pt x="14" y="3"/>
                        </a:cubicBezTo>
                        <a:cubicBezTo>
                          <a:pt x="14" y="3"/>
                          <a:pt x="14" y="3"/>
                          <a:pt x="14" y="3"/>
                        </a:cubicBezTo>
                        <a:cubicBezTo>
                          <a:pt x="14" y="3"/>
                          <a:pt x="14" y="3"/>
                          <a:pt x="14" y="3"/>
                        </a:cubicBezTo>
                        <a:cubicBezTo>
                          <a:pt x="15" y="4"/>
                          <a:pt x="15" y="5"/>
                          <a:pt x="16" y="5"/>
                        </a:cubicBezTo>
                        <a:cubicBezTo>
                          <a:pt x="16" y="11"/>
                          <a:pt x="16" y="18"/>
                          <a:pt x="16" y="24"/>
                        </a:cubicBezTo>
                        <a:cubicBezTo>
                          <a:pt x="17" y="24"/>
                          <a:pt x="18" y="24"/>
                          <a:pt x="19" y="24"/>
                        </a:cubicBezTo>
                        <a:cubicBezTo>
                          <a:pt x="20" y="24"/>
                          <a:pt x="20" y="24"/>
                          <a:pt x="21" y="24"/>
                        </a:cubicBezTo>
                        <a:cubicBezTo>
                          <a:pt x="21" y="26"/>
                          <a:pt x="21" y="27"/>
                          <a:pt x="21" y="28"/>
                        </a:cubicBezTo>
                        <a:lnTo>
                          <a:pt x="21"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9" name="Rectangle 255"/>
                  <p:cNvSpPr>
                    <a:spLocks noChangeArrowheads="1"/>
                  </p:cNvSpPr>
                  <p:nvPr>
                    <p:custDataLst>
                      <p:tags r:id="rId96"/>
                    </p:custDataLst>
                  </p:nvPr>
                </p:nvSpPr>
                <p:spPr bwMode="auto">
                  <a:xfrm>
                    <a:off x="3381" y="2811"/>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0" name="Freeform 256"/>
                  <p:cNvSpPr>
                    <a:spLocks noEditPoints="1"/>
                  </p:cNvSpPr>
                  <p:nvPr>
                    <p:custDataLst>
                      <p:tags r:id="rId97"/>
                    </p:custDataLst>
                  </p:nvPr>
                </p:nvSpPr>
                <p:spPr bwMode="auto">
                  <a:xfrm>
                    <a:off x="3357" y="2811"/>
                    <a:ext cx="54" cy="73"/>
                  </a:xfrm>
                  <a:custGeom>
                    <a:avLst/>
                    <a:gdLst>
                      <a:gd name="T0" fmla="*/ 22 w 23"/>
                      <a:gd name="T1" fmla="*/ 23 h 31"/>
                      <a:gd name="T2" fmla="*/ 21 w 23"/>
                      <a:gd name="T3" fmla="*/ 22 h 31"/>
                      <a:gd name="T4" fmla="*/ 15 w 23"/>
                      <a:gd name="T5" fmla="*/ 22 h 31"/>
                      <a:gd name="T6" fmla="*/ 17 w 23"/>
                      <a:gd name="T7" fmla="*/ 18 h 31"/>
                      <a:gd name="T8" fmla="*/ 20 w 23"/>
                      <a:gd name="T9" fmla="*/ 10 h 31"/>
                      <a:gd name="T10" fmla="*/ 19 w 23"/>
                      <a:gd name="T11" fmla="*/ 5 h 31"/>
                      <a:gd name="T12" fmla="*/ 10 w 23"/>
                      <a:gd name="T13" fmla="*/ 0 h 31"/>
                      <a:gd name="T14" fmla="*/ 10 w 23"/>
                      <a:gd name="T15" fmla="*/ 0 h 31"/>
                      <a:gd name="T16" fmla="*/ 1 w 23"/>
                      <a:gd name="T17" fmla="*/ 3 h 31"/>
                      <a:gd name="T18" fmla="*/ 0 w 23"/>
                      <a:gd name="T19" fmla="*/ 5 h 31"/>
                      <a:gd name="T20" fmla="*/ 2 w 23"/>
                      <a:gd name="T21" fmla="*/ 11 h 31"/>
                      <a:gd name="T22" fmla="*/ 3 w 23"/>
                      <a:gd name="T23" fmla="*/ 12 h 31"/>
                      <a:gd name="T24" fmla="*/ 4 w 23"/>
                      <a:gd name="T25" fmla="*/ 12 h 31"/>
                      <a:gd name="T26" fmla="*/ 8 w 23"/>
                      <a:gd name="T27" fmla="*/ 11 h 31"/>
                      <a:gd name="T28" fmla="*/ 8 w 23"/>
                      <a:gd name="T29" fmla="*/ 11 h 31"/>
                      <a:gd name="T30" fmla="*/ 9 w 23"/>
                      <a:gd name="T31" fmla="*/ 11 h 31"/>
                      <a:gd name="T32" fmla="*/ 10 w 23"/>
                      <a:gd name="T33" fmla="*/ 11 h 31"/>
                      <a:gd name="T34" fmla="*/ 10 w 23"/>
                      <a:gd name="T35" fmla="*/ 11 h 31"/>
                      <a:gd name="T36" fmla="*/ 11 w 23"/>
                      <a:gd name="T37" fmla="*/ 13 h 31"/>
                      <a:gd name="T38" fmla="*/ 11 w 23"/>
                      <a:gd name="T39" fmla="*/ 13 h 31"/>
                      <a:gd name="T40" fmla="*/ 10 w 23"/>
                      <a:gd name="T41" fmla="*/ 16 h 31"/>
                      <a:gd name="T42" fmla="*/ 3 w 23"/>
                      <a:gd name="T43" fmla="*/ 21 h 31"/>
                      <a:gd name="T44" fmla="*/ 2 w 23"/>
                      <a:gd name="T45" fmla="*/ 23 h 31"/>
                      <a:gd name="T46" fmla="*/ 1 w 23"/>
                      <a:gd name="T47" fmla="*/ 25 h 31"/>
                      <a:gd name="T48" fmla="*/ 1 w 23"/>
                      <a:gd name="T49" fmla="*/ 25 h 31"/>
                      <a:gd name="T50" fmla="*/ 1 w 23"/>
                      <a:gd name="T51" fmla="*/ 30 h 31"/>
                      <a:gd name="T52" fmla="*/ 2 w 23"/>
                      <a:gd name="T53" fmla="*/ 31 h 31"/>
                      <a:gd name="T54" fmla="*/ 3 w 23"/>
                      <a:gd name="T55" fmla="*/ 31 h 31"/>
                      <a:gd name="T56" fmla="*/ 9 w 23"/>
                      <a:gd name="T57" fmla="*/ 31 h 31"/>
                      <a:gd name="T58" fmla="*/ 21 w 23"/>
                      <a:gd name="T59" fmla="*/ 31 h 31"/>
                      <a:gd name="T60" fmla="*/ 22 w 23"/>
                      <a:gd name="T61" fmla="*/ 31 h 31"/>
                      <a:gd name="T62" fmla="*/ 22 w 23"/>
                      <a:gd name="T63" fmla="*/ 30 h 31"/>
                      <a:gd name="T64" fmla="*/ 22 w 23"/>
                      <a:gd name="T65" fmla="*/ 28 h 31"/>
                      <a:gd name="T66" fmla="*/ 22 w 23"/>
                      <a:gd name="T67" fmla="*/ 24 h 31"/>
                      <a:gd name="T68" fmla="*/ 22 w 23"/>
                      <a:gd name="T69" fmla="*/ 23 h 31"/>
                      <a:gd name="T70" fmla="*/ 4 w 23"/>
                      <a:gd name="T71" fmla="*/ 28 h 31"/>
                      <a:gd name="T72" fmla="*/ 4 w 23"/>
                      <a:gd name="T73" fmla="*/ 25 h 31"/>
                      <a:gd name="T74" fmla="*/ 4 w 23"/>
                      <a:gd name="T75" fmla="*/ 25 h 31"/>
                      <a:gd name="T76" fmla="*/ 4 w 23"/>
                      <a:gd name="T77" fmla="*/ 24 h 31"/>
                      <a:gd name="T78" fmla="*/ 5 w 23"/>
                      <a:gd name="T79" fmla="*/ 24 h 31"/>
                      <a:gd name="T80" fmla="*/ 12 w 23"/>
                      <a:gd name="T81" fmla="*/ 17 h 31"/>
                      <a:gd name="T82" fmla="*/ 14 w 23"/>
                      <a:gd name="T83" fmla="*/ 13 h 31"/>
                      <a:gd name="T84" fmla="*/ 14 w 23"/>
                      <a:gd name="T85" fmla="*/ 13 h 31"/>
                      <a:gd name="T86" fmla="*/ 11 w 23"/>
                      <a:gd name="T87" fmla="*/ 8 h 31"/>
                      <a:gd name="T88" fmla="*/ 9 w 23"/>
                      <a:gd name="T89" fmla="*/ 8 h 31"/>
                      <a:gd name="T90" fmla="*/ 8 w 23"/>
                      <a:gd name="T91" fmla="*/ 8 h 31"/>
                      <a:gd name="T92" fmla="*/ 8 w 23"/>
                      <a:gd name="T93" fmla="*/ 8 h 31"/>
                      <a:gd name="T94" fmla="*/ 4 w 23"/>
                      <a:gd name="T95" fmla="*/ 9 h 31"/>
                      <a:gd name="T96" fmla="*/ 3 w 23"/>
                      <a:gd name="T97" fmla="*/ 5 h 31"/>
                      <a:gd name="T98" fmla="*/ 10 w 23"/>
                      <a:gd name="T99" fmla="*/ 3 h 31"/>
                      <a:gd name="T100" fmla="*/ 10 w 23"/>
                      <a:gd name="T101" fmla="*/ 3 h 31"/>
                      <a:gd name="T102" fmla="*/ 10 w 23"/>
                      <a:gd name="T103" fmla="*/ 3 h 31"/>
                      <a:gd name="T104" fmla="*/ 17 w 23"/>
                      <a:gd name="T105" fmla="*/ 7 h 31"/>
                      <a:gd name="T106" fmla="*/ 17 w 23"/>
                      <a:gd name="T107" fmla="*/ 10 h 31"/>
                      <a:gd name="T108" fmla="*/ 15 w 23"/>
                      <a:gd name="T109" fmla="*/ 17 h 31"/>
                      <a:gd name="T110" fmla="*/ 11 w 23"/>
                      <a:gd name="T111" fmla="*/ 22 h 31"/>
                      <a:gd name="T112" fmla="*/ 10 w 23"/>
                      <a:gd name="T113" fmla="*/ 24 h 31"/>
                      <a:gd name="T114" fmla="*/ 12 w 23"/>
                      <a:gd name="T115" fmla="*/ 25 h 31"/>
                      <a:gd name="T116" fmla="*/ 19 w 23"/>
                      <a:gd name="T117" fmla="*/ 25 h 31"/>
                      <a:gd name="T118" fmla="*/ 19 w 23"/>
                      <a:gd name="T119" fmla="*/ 28 h 31"/>
                      <a:gd name="T120" fmla="*/ 19 w 23"/>
                      <a:gd name="T121" fmla="*/ 28 h 31"/>
                      <a:gd name="T122" fmla="*/ 9 w 23"/>
                      <a:gd name="T123" fmla="*/ 28 h 31"/>
                      <a:gd name="T124" fmla="*/ 4 w 23"/>
                      <a:gd name="T12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 h="31">
                        <a:moveTo>
                          <a:pt x="22" y="23"/>
                        </a:moveTo>
                        <a:cubicBezTo>
                          <a:pt x="22" y="22"/>
                          <a:pt x="21" y="22"/>
                          <a:pt x="21" y="22"/>
                        </a:cubicBezTo>
                        <a:cubicBezTo>
                          <a:pt x="19" y="22"/>
                          <a:pt x="17" y="22"/>
                          <a:pt x="15" y="22"/>
                        </a:cubicBezTo>
                        <a:cubicBezTo>
                          <a:pt x="16" y="21"/>
                          <a:pt x="17" y="20"/>
                          <a:pt x="17" y="18"/>
                        </a:cubicBezTo>
                        <a:cubicBezTo>
                          <a:pt x="19" y="16"/>
                          <a:pt x="20" y="13"/>
                          <a:pt x="20" y="10"/>
                        </a:cubicBezTo>
                        <a:cubicBezTo>
                          <a:pt x="20" y="8"/>
                          <a:pt x="20" y="6"/>
                          <a:pt x="19" y="5"/>
                        </a:cubicBezTo>
                        <a:cubicBezTo>
                          <a:pt x="17" y="2"/>
                          <a:pt x="14" y="0"/>
                          <a:pt x="10" y="0"/>
                        </a:cubicBezTo>
                        <a:cubicBezTo>
                          <a:pt x="10" y="0"/>
                          <a:pt x="10" y="0"/>
                          <a:pt x="10" y="0"/>
                        </a:cubicBezTo>
                        <a:cubicBezTo>
                          <a:pt x="7" y="0"/>
                          <a:pt x="4" y="1"/>
                          <a:pt x="1" y="3"/>
                        </a:cubicBezTo>
                        <a:cubicBezTo>
                          <a:pt x="0" y="3"/>
                          <a:pt x="0" y="4"/>
                          <a:pt x="0" y="5"/>
                        </a:cubicBezTo>
                        <a:cubicBezTo>
                          <a:pt x="1" y="7"/>
                          <a:pt x="1" y="9"/>
                          <a:pt x="2" y="11"/>
                        </a:cubicBezTo>
                        <a:cubicBezTo>
                          <a:pt x="2" y="11"/>
                          <a:pt x="2" y="12"/>
                          <a:pt x="3" y="12"/>
                        </a:cubicBezTo>
                        <a:cubicBezTo>
                          <a:pt x="3" y="12"/>
                          <a:pt x="3" y="12"/>
                          <a:pt x="4" y="12"/>
                        </a:cubicBezTo>
                        <a:cubicBezTo>
                          <a:pt x="5" y="11"/>
                          <a:pt x="7" y="11"/>
                          <a:pt x="8" y="11"/>
                        </a:cubicBezTo>
                        <a:cubicBezTo>
                          <a:pt x="8" y="11"/>
                          <a:pt x="8" y="11"/>
                          <a:pt x="8" y="11"/>
                        </a:cubicBezTo>
                        <a:cubicBezTo>
                          <a:pt x="9" y="11"/>
                          <a:pt x="9" y="11"/>
                          <a:pt x="9" y="11"/>
                        </a:cubicBezTo>
                        <a:cubicBezTo>
                          <a:pt x="9" y="11"/>
                          <a:pt x="10" y="11"/>
                          <a:pt x="10" y="11"/>
                        </a:cubicBezTo>
                        <a:cubicBezTo>
                          <a:pt x="10" y="11"/>
                          <a:pt x="10" y="11"/>
                          <a:pt x="10" y="11"/>
                        </a:cubicBezTo>
                        <a:cubicBezTo>
                          <a:pt x="10" y="11"/>
                          <a:pt x="11" y="12"/>
                          <a:pt x="11" y="13"/>
                        </a:cubicBezTo>
                        <a:cubicBezTo>
                          <a:pt x="11" y="13"/>
                          <a:pt x="11" y="13"/>
                          <a:pt x="11" y="13"/>
                        </a:cubicBezTo>
                        <a:cubicBezTo>
                          <a:pt x="11" y="14"/>
                          <a:pt x="10" y="15"/>
                          <a:pt x="10" y="16"/>
                        </a:cubicBezTo>
                        <a:cubicBezTo>
                          <a:pt x="8" y="18"/>
                          <a:pt x="6" y="20"/>
                          <a:pt x="3" y="21"/>
                        </a:cubicBezTo>
                        <a:cubicBezTo>
                          <a:pt x="3" y="22"/>
                          <a:pt x="2" y="22"/>
                          <a:pt x="2" y="23"/>
                        </a:cubicBezTo>
                        <a:cubicBezTo>
                          <a:pt x="1" y="24"/>
                          <a:pt x="1" y="24"/>
                          <a:pt x="1" y="25"/>
                        </a:cubicBezTo>
                        <a:cubicBezTo>
                          <a:pt x="1" y="25"/>
                          <a:pt x="1" y="25"/>
                          <a:pt x="1" y="25"/>
                        </a:cubicBezTo>
                        <a:cubicBezTo>
                          <a:pt x="1" y="26"/>
                          <a:pt x="1" y="28"/>
                          <a:pt x="1" y="30"/>
                        </a:cubicBezTo>
                        <a:cubicBezTo>
                          <a:pt x="1" y="30"/>
                          <a:pt x="1" y="31"/>
                          <a:pt x="2" y="31"/>
                        </a:cubicBezTo>
                        <a:cubicBezTo>
                          <a:pt x="2" y="31"/>
                          <a:pt x="2" y="31"/>
                          <a:pt x="3" y="31"/>
                        </a:cubicBezTo>
                        <a:cubicBezTo>
                          <a:pt x="5" y="31"/>
                          <a:pt x="7" y="31"/>
                          <a:pt x="9" y="31"/>
                        </a:cubicBezTo>
                        <a:cubicBezTo>
                          <a:pt x="13" y="31"/>
                          <a:pt x="17" y="31"/>
                          <a:pt x="21" y="31"/>
                        </a:cubicBezTo>
                        <a:cubicBezTo>
                          <a:pt x="21" y="31"/>
                          <a:pt x="22" y="31"/>
                          <a:pt x="22" y="31"/>
                        </a:cubicBezTo>
                        <a:cubicBezTo>
                          <a:pt x="22" y="31"/>
                          <a:pt x="22" y="30"/>
                          <a:pt x="22" y="30"/>
                        </a:cubicBezTo>
                        <a:cubicBezTo>
                          <a:pt x="22" y="29"/>
                          <a:pt x="22" y="29"/>
                          <a:pt x="22" y="28"/>
                        </a:cubicBezTo>
                        <a:cubicBezTo>
                          <a:pt x="22" y="27"/>
                          <a:pt x="22" y="25"/>
                          <a:pt x="22" y="24"/>
                        </a:cubicBezTo>
                        <a:cubicBezTo>
                          <a:pt x="23" y="23"/>
                          <a:pt x="22" y="23"/>
                          <a:pt x="22" y="23"/>
                        </a:cubicBezTo>
                        <a:close/>
                        <a:moveTo>
                          <a:pt x="4" y="28"/>
                        </a:moveTo>
                        <a:cubicBezTo>
                          <a:pt x="4" y="27"/>
                          <a:pt x="4" y="26"/>
                          <a:pt x="4" y="25"/>
                        </a:cubicBezTo>
                        <a:cubicBezTo>
                          <a:pt x="4" y="25"/>
                          <a:pt x="4" y="25"/>
                          <a:pt x="4" y="25"/>
                        </a:cubicBezTo>
                        <a:cubicBezTo>
                          <a:pt x="4" y="24"/>
                          <a:pt x="4" y="24"/>
                          <a:pt x="4" y="24"/>
                        </a:cubicBezTo>
                        <a:cubicBezTo>
                          <a:pt x="5" y="24"/>
                          <a:pt x="5" y="24"/>
                          <a:pt x="5" y="24"/>
                        </a:cubicBezTo>
                        <a:cubicBezTo>
                          <a:pt x="8" y="23"/>
                          <a:pt x="10" y="20"/>
                          <a:pt x="12" y="17"/>
                        </a:cubicBezTo>
                        <a:cubicBezTo>
                          <a:pt x="13" y="16"/>
                          <a:pt x="14" y="14"/>
                          <a:pt x="14" y="13"/>
                        </a:cubicBezTo>
                        <a:cubicBezTo>
                          <a:pt x="14" y="13"/>
                          <a:pt x="14" y="13"/>
                          <a:pt x="14" y="13"/>
                        </a:cubicBezTo>
                        <a:cubicBezTo>
                          <a:pt x="14" y="11"/>
                          <a:pt x="13" y="9"/>
                          <a:pt x="11" y="8"/>
                        </a:cubicBezTo>
                        <a:cubicBezTo>
                          <a:pt x="10" y="8"/>
                          <a:pt x="9" y="8"/>
                          <a:pt x="9" y="8"/>
                        </a:cubicBezTo>
                        <a:cubicBezTo>
                          <a:pt x="8" y="8"/>
                          <a:pt x="8" y="8"/>
                          <a:pt x="8" y="8"/>
                        </a:cubicBezTo>
                        <a:cubicBezTo>
                          <a:pt x="8" y="8"/>
                          <a:pt x="8" y="8"/>
                          <a:pt x="8" y="8"/>
                        </a:cubicBezTo>
                        <a:cubicBezTo>
                          <a:pt x="7" y="8"/>
                          <a:pt x="6" y="8"/>
                          <a:pt x="4" y="9"/>
                        </a:cubicBezTo>
                        <a:cubicBezTo>
                          <a:pt x="4" y="7"/>
                          <a:pt x="4" y="6"/>
                          <a:pt x="3" y="5"/>
                        </a:cubicBezTo>
                        <a:cubicBezTo>
                          <a:pt x="6" y="4"/>
                          <a:pt x="8" y="3"/>
                          <a:pt x="10" y="3"/>
                        </a:cubicBezTo>
                        <a:cubicBezTo>
                          <a:pt x="10" y="3"/>
                          <a:pt x="10" y="3"/>
                          <a:pt x="10" y="3"/>
                        </a:cubicBezTo>
                        <a:cubicBezTo>
                          <a:pt x="10" y="3"/>
                          <a:pt x="10" y="3"/>
                          <a:pt x="10" y="3"/>
                        </a:cubicBezTo>
                        <a:cubicBezTo>
                          <a:pt x="13" y="3"/>
                          <a:pt x="16" y="5"/>
                          <a:pt x="17" y="7"/>
                        </a:cubicBezTo>
                        <a:cubicBezTo>
                          <a:pt x="17" y="7"/>
                          <a:pt x="17" y="8"/>
                          <a:pt x="17" y="10"/>
                        </a:cubicBezTo>
                        <a:cubicBezTo>
                          <a:pt x="17" y="12"/>
                          <a:pt x="16" y="15"/>
                          <a:pt x="15" y="17"/>
                        </a:cubicBezTo>
                        <a:cubicBezTo>
                          <a:pt x="13" y="19"/>
                          <a:pt x="12" y="21"/>
                          <a:pt x="11" y="22"/>
                        </a:cubicBezTo>
                        <a:cubicBezTo>
                          <a:pt x="10" y="23"/>
                          <a:pt x="10" y="23"/>
                          <a:pt x="10" y="24"/>
                        </a:cubicBezTo>
                        <a:cubicBezTo>
                          <a:pt x="10" y="25"/>
                          <a:pt x="11" y="25"/>
                          <a:pt x="12" y="25"/>
                        </a:cubicBezTo>
                        <a:cubicBezTo>
                          <a:pt x="14" y="25"/>
                          <a:pt x="17" y="25"/>
                          <a:pt x="19" y="25"/>
                        </a:cubicBezTo>
                        <a:cubicBezTo>
                          <a:pt x="19" y="26"/>
                          <a:pt x="19" y="27"/>
                          <a:pt x="19" y="28"/>
                        </a:cubicBezTo>
                        <a:cubicBezTo>
                          <a:pt x="19" y="28"/>
                          <a:pt x="19" y="28"/>
                          <a:pt x="19" y="28"/>
                        </a:cubicBezTo>
                        <a:cubicBezTo>
                          <a:pt x="16" y="28"/>
                          <a:pt x="13" y="28"/>
                          <a:pt x="9" y="28"/>
                        </a:cubicBezTo>
                        <a:cubicBezTo>
                          <a:pt x="8" y="28"/>
                          <a:pt x="6" y="28"/>
                          <a:pt x="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1" name="Rectangle 257"/>
                  <p:cNvSpPr>
                    <a:spLocks noChangeArrowheads="1"/>
                  </p:cNvSpPr>
                  <p:nvPr>
                    <p:custDataLst>
                      <p:tags r:id="rId98"/>
                    </p:custDataLst>
                  </p:nvPr>
                </p:nvSpPr>
                <p:spPr bwMode="auto">
                  <a:xfrm>
                    <a:off x="3383" y="283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2" name="Freeform 258"/>
                  <p:cNvSpPr>
                    <a:spLocks noEditPoints="1"/>
                  </p:cNvSpPr>
                  <p:nvPr>
                    <p:custDataLst>
                      <p:tags r:id="rId99"/>
                    </p:custDataLst>
                  </p:nvPr>
                </p:nvSpPr>
                <p:spPr bwMode="auto">
                  <a:xfrm>
                    <a:off x="3426" y="2863"/>
                    <a:ext cx="52" cy="78"/>
                  </a:xfrm>
                  <a:custGeom>
                    <a:avLst/>
                    <a:gdLst>
                      <a:gd name="T0" fmla="*/ 18 w 22"/>
                      <a:gd name="T1" fmla="*/ 13 h 33"/>
                      <a:gd name="T2" fmla="*/ 17 w 22"/>
                      <a:gd name="T3" fmla="*/ 3 h 33"/>
                      <a:gd name="T4" fmla="*/ 3 w 22"/>
                      <a:gd name="T5" fmla="*/ 2 h 33"/>
                      <a:gd name="T6" fmla="*/ 1 w 22"/>
                      <a:gd name="T7" fmla="*/ 3 h 33"/>
                      <a:gd name="T8" fmla="*/ 1 w 22"/>
                      <a:gd name="T9" fmla="*/ 5 h 33"/>
                      <a:gd name="T10" fmla="*/ 1 w 22"/>
                      <a:gd name="T11" fmla="*/ 10 h 33"/>
                      <a:gd name="T12" fmla="*/ 5 w 22"/>
                      <a:gd name="T13" fmla="*/ 10 h 33"/>
                      <a:gd name="T14" fmla="*/ 9 w 22"/>
                      <a:gd name="T15" fmla="*/ 10 h 33"/>
                      <a:gd name="T16" fmla="*/ 10 w 22"/>
                      <a:gd name="T17" fmla="*/ 11 h 33"/>
                      <a:gd name="T18" fmla="*/ 7 w 22"/>
                      <a:gd name="T19" fmla="*/ 12 h 33"/>
                      <a:gd name="T20" fmla="*/ 6 w 22"/>
                      <a:gd name="T21" fmla="*/ 12 h 33"/>
                      <a:gd name="T22" fmla="*/ 5 w 22"/>
                      <a:gd name="T23" fmla="*/ 12 h 33"/>
                      <a:gd name="T24" fmla="*/ 4 w 22"/>
                      <a:gd name="T25" fmla="*/ 14 h 33"/>
                      <a:gd name="T26" fmla="*/ 4 w 22"/>
                      <a:gd name="T27" fmla="*/ 19 h 33"/>
                      <a:gd name="T28" fmla="*/ 6 w 22"/>
                      <a:gd name="T29" fmla="*/ 20 h 33"/>
                      <a:gd name="T30" fmla="*/ 10 w 22"/>
                      <a:gd name="T31" fmla="*/ 20 h 33"/>
                      <a:gd name="T32" fmla="*/ 12 w 22"/>
                      <a:gd name="T33" fmla="*/ 22 h 33"/>
                      <a:gd name="T34" fmla="*/ 10 w 22"/>
                      <a:gd name="T35" fmla="*/ 23 h 33"/>
                      <a:gd name="T36" fmla="*/ 4 w 22"/>
                      <a:gd name="T37" fmla="*/ 23 h 33"/>
                      <a:gd name="T38" fmla="*/ 0 w 22"/>
                      <a:gd name="T39" fmla="*/ 30 h 33"/>
                      <a:gd name="T40" fmla="*/ 10 w 22"/>
                      <a:gd name="T41" fmla="*/ 33 h 33"/>
                      <a:gd name="T42" fmla="*/ 13 w 22"/>
                      <a:gd name="T43" fmla="*/ 33 h 33"/>
                      <a:gd name="T44" fmla="*/ 22 w 22"/>
                      <a:gd name="T45" fmla="*/ 24 h 33"/>
                      <a:gd name="T46" fmla="*/ 16 w 22"/>
                      <a:gd name="T47" fmla="*/ 15 h 33"/>
                      <a:gd name="T48" fmla="*/ 17 w 22"/>
                      <a:gd name="T49" fmla="*/ 28 h 33"/>
                      <a:gd name="T50" fmla="*/ 10 w 22"/>
                      <a:gd name="T51" fmla="*/ 30 h 33"/>
                      <a:gd name="T52" fmla="*/ 4 w 22"/>
                      <a:gd name="T53" fmla="*/ 26 h 33"/>
                      <a:gd name="T54" fmla="*/ 11 w 22"/>
                      <a:gd name="T55" fmla="*/ 26 h 33"/>
                      <a:gd name="T56" fmla="*/ 15 w 22"/>
                      <a:gd name="T57" fmla="*/ 22 h 33"/>
                      <a:gd name="T58" fmla="*/ 9 w 22"/>
                      <a:gd name="T59" fmla="*/ 17 h 33"/>
                      <a:gd name="T60" fmla="*/ 7 w 22"/>
                      <a:gd name="T61" fmla="*/ 15 h 33"/>
                      <a:gd name="T62" fmla="*/ 12 w 22"/>
                      <a:gd name="T63" fmla="*/ 11 h 33"/>
                      <a:gd name="T64" fmla="*/ 10 w 22"/>
                      <a:gd name="T65" fmla="*/ 7 h 33"/>
                      <a:gd name="T66" fmla="*/ 4 w 22"/>
                      <a:gd name="T67" fmla="*/ 7 h 33"/>
                      <a:gd name="T68" fmla="*/ 4 w 22"/>
                      <a:gd name="T69" fmla="*/ 5 h 33"/>
                      <a:gd name="T70" fmla="*/ 4 w 22"/>
                      <a:gd name="T71" fmla="*/ 4 h 33"/>
                      <a:gd name="T72" fmla="*/ 15 w 22"/>
                      <a:gd name="T73" fmla="*/ 5 h 33"/>
                      <a:gd name="T74" fmla="*/ 15 w 22"/>
                      <a:gd name="T75" fmla="*/ 11 h 33"/>
                      <a:gd name="T76" fmla="*/ 12 w 22"/>
                      <a:gd name="T77" fmla="*/ 15 h 33"/>
                      <a:gd name="T78" fmla="*/ 19 w 22"/>
                      <a:gd name="T79"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 h="33">
                        <a:moveTo>
                          <a:pt x="16" y="15"/>
                        </a:moveTo>
                        <a:cubicBezTo>
                          <a:pt x="17" y="14"/>
                          <a:pt x="17" y="14"/>
                          <a:pt x="18" y="13"/>
                        </a:cubicBezTo>
                        <a:cubicBezTo>
                          <a:pt x="19" y="12"/>
                          <a:pt x="19" y="10"/>
                          <a:pt x="19" y="8"/>
                        </a:cubicBezTo>
                        <a:cubicBezTo>
                          <a:pt x="19" y="7"/>
                          <a:pt x="19" y="5"/>
                          <a:pt x="17" y="3"/>
                        </a:cubicBezTo>
                        <a:cubicBezTo>
                          <a:pt x="15" y="1"/>
                          <a:pt x="13" y="0"/>
                          <a:pt x="10" y="0"/>
                        </a:cubicBezTo>
                        <a:cubicBezTo>
                          <a:pt x="8" y="0"/>
                          <a:pt x="5" y="1"/>
                          <a:pt x="3" y="2"/>
                        </a:cubicBezTo>
                        <a:cubicBezTo>
                          <a:pt x="3" y="2"/>
                          <a:pt x="2" y="2"/>
                          <a:pt x="1" y="3"/>
                        </a:cubicBezTo>
                        <a:cubicBezTo>
                          <a:pt x="1" y="3"/>
                          <a:pt x="1" y="3"/>
                          <a:pt x="1" y="3"/>
                        </a:cubicBezTo>
                        <a:cubicBezTo>
                          <a:pt x="1" y="4"/>
                          <a:pt x="1" y="4"/>
                          <a:pt x="1" y="4"/>
                        </a:cubicBezTo>
                        <a:cubicBezTo>
                          <a:pt x="1" y="5"/>
                          <a:pt x="1" y="5"/>
                          <a:pt x="1" y="5"/>
                        </a:cubicBezTo>
                        <a:cubicBezTo>
                          <a:pt x="1" y="6"/>
                          <a:pt x="1" y="7"/>
                          <a:pt x="1" y="9"/>
                        </a:cubicBezTo>
                        <a:cubicBezTo>
                          <a:pt x="1" y="9"/>
                          <a:pt x="1" y="9"/>
                          <a:pt x="1" y="10"/>
                        </a:cubicBezTo>
                        <a:cubicBezTo>
                          <a:pt x="2" y="10"/>
                          <a:pt x="2" y="10"/>
                          <a:pt x="3" y="10"/>
                        </a:cubicBezTo>
                        <a:cubicBezTo>
                          <a:pt x="3" y="10"/>
                          <a:pt x="4" y="10"/>
                          <a:pt x="5" y="10"/>
                        </a:cubicBezTo>
                        <a:cubicBezTo>
                          <a:pt x="5" y="10"/>
                          <a:pt x="6" y="9"/>
                          <a:pt x="7" y="9"/>
                        </a:cubicBezTo>
                        <a:cubicBezTo>
                          <a:pt x="8" y="9"/>
                          <a:pt x="9" y="10"/>
                          <a:pt x="9" y="10"/>
                        </a:cubicBezTo>
                        <a:cubicBezTo>
                          <a:pt x="9" y="10"/>
                          <a:pt x="9" y="10"/>
                          <a:pt x="10" y="11"/>
                        </a:cubicBezTo>
                        <a:cubicBezTo>
                          <a:pt x="10" y="11"/>
                          <a:pt x="10" y="11"/>
                          <a:pt x="10" y="11"/>
                        </a:cubicBezTo>
                        <a:cubicBezTo>
                          <a:pt x="10" y="11"/>
                          <a:pt x="9" y="11"/>
                          <a:pt x="9" y="12"/>
                        </a:cubicBezTo>
                        <a:cubicBezTo>
                          <a:pt x="8" y="12"/>
                          <a:pt x="7" y="12"/>
                          <a:pt x="7" y="12"/>
                        </a:cubicBezTo>
                        <a:cubicBezTo>
                          <a:pt x="6" y="12"/>
                          <a:pt x="6" y="12"/>
                          <a:pt x="6" y="12"/>
                        </a:cubicBezTo>
                        <a:cubicBezTo>
                          <a:pt x="6" y="12"/>
                          <a:pt x="6" y="12"/>
                          <a:pt x="6" y="12"/>
                        </a:cubicBezTo>
                        <a:cubicBezTo>
                          <a:pt x="6" y="12"/>
                          <a:pt x="6" y="12"/>
                          <a:pt x="6" y="12"/>
                        </a:cubicBezTo>
                        <a:cubicBezTo>
                          <a:pt x="6" y="12"/>
                          <a:pt x="5" y="12"/>
                          <a:pt x="5" y="12"/>
                        </a:cubicBezTo>
                        <a:cubicBezTo>
                          <a:pt x="4" y="13"/>
                          <a:pt x="4" y="13"/>
                          <a:pt x="4" y="14"/>
                        </a:cubicBezTo>
                        <a:cubicBezTo>
                          <a:pt x="4" y="14"/>
                          <a:pt x="4" y="14"/>
                          <a:pt x="4" y="14"/>
                        </a:cubicBezTo>
                        <a:cubicBezTo>
                          <a:pt x="4" y="15"/>
                          <a:pt x="4" y="17"/>
                          <a:pt x="4" y="19"/>
                        </a:cubicBezTo>
                        <a:cubicBezTo>
                          <a:pt x="4" y="19"/>
                          <a:pt x="4" y="19"/>
                          <a:pt x="4" y="19"/>
                        </a:cubicBezTo>
                        <a:cubicBezTo>
                          <a:pt x="4" y="19"/>
                          <a:pt x="4" y="20"/>
                          <a:pt x="4" y="20"/>
                        </a:cubicBezTo>
                        <a:cubicBezTo>
                          <a:pt x="5" y="20"/>
                          <a:pt x="5" y="21"/>
                          <a:pt x="6" y="20"/>
                        </a:cubicBezTo>
                        <a:cubicBezTo>
                          <a:pt x="7" y="20"/>
                          <a:pt x="8" y="20"/>
                          <a:pt x="9" y="20"/>
                        </a:cubicBezTo>
                        <a:cubicBezTo>
                          <a:pt x="9" y="20"/>
                          <a:pt x="10" y="20"/>
                          <a:pt x="10" y="20"/>
                        </a:cubicBezTo>
                        <a:cubicBezTo>
                          <a:pt x="10" y="20"/>
                          <a:pt x="10" y="20"/>
                          <a:pt x="10" y="20"/>
                        </a:cubicBezTo>
                        <a:cubicBezTo>
                          <a:pt x="11" y="21"/>
                          <a:pt x="12" y="22"/>
                          <a:pt x="12" y="22"/>
                        </a:cubicBezTo>
                        <a:cubicBezTo>
                          <a:pt x="11" y="23"/>
                          <a:pt x="11" y="23"/>
                          <a:pt x="11" y="23"/>
                        </a:cubicBezTo>
                        <a:cubicBezTo>
                          <a:pt x="11" y="23"/>
                          <a:pt x="11" y="23"/>
                          <a:pt x="10" y="23"/>
                        </a:cubicBezTo>
                        <a:cubicBezTo>
                          <a:pt x="10" y="24"/>
                          <a:pt x="9" y="24"/>
                          <a:pt x="8" y="24"/>
                        </a:cubicBezTo>
                        <a:cubicBezTo>
                          <a:pt x="7" y="24"/>
                          <a:pt x="5" y="23"/>
                          <a:pt x="4" y="23"/>
                        </a:cubicBezTo>
                        <a:cubicBezTo>
                          <a:pt x="3" y="22"/>
                          <a:pt x="3" y="22"/>
                          <a:pt x="2" y="23"/>
                        </a:cubicBezTo>
                        <a:cubicBezTo>
                          <a:pt x="1" y="25"/>
                          <a:pt x="0" y="27"/>
                          <a:pt x="0" y="30"/>
                        </a:cubicBezTo>
                        <a:cubicBezTo>
                          <a:pt x="0" y="30"/>
                          <a:pt x="0" y="31"/>
                          <a:pt x="0" y="31"/>
                        </a:cubicBezTo>
                        <a:cubicBezTo>
                          <a:pt x="3" y="33"/>
                          <a:pt x="7" y="33"/>
                          <a:pt x="10" y="33"/>
                        </a:cubicBezTo>
                        <a:cubicBezTo>
                          <a:pt x="12" y="33"/>
                          <a:pt x="13" y="33"/>
                          <a:pt x="13" y="33"/>
                        </a:cubicBezTo>
                        <a:cubicBezTo>
                          <a:pt x="13" y="33"/>
                          <a:pt x="13" y="33"/>
                          <a:pt x="13" y="33"/>
                        </a:cubicBezTo>
                        <a:cubicBezTo>
                          <a:pt x="15" y="32"/>
                          <a:pt x="17" y="31"/>
                          <a:pt x="19" y="30"/>
                        </a:cubicBezTo>
                        <a:cubicBezTo>
                          <a:pt x="21" y="29"/>
                          <a:pt x="22" y="27"/>
                          <a:pt x="22" y="24"/>
                        </a:cubicBezTo>
                        <a:cubicBezTo>
                          <a:pt x="22" y="23"/>
                          <a:pt x="22" y="23"/>
                          <a:pt x="22" y="23"/>
                        </a:cubicBezTo>
                        <a:cubicBezTo>
                          <a:pt x="22" y="20"/>
                          <a:pt x="20" y="16"/>
                          <a:pt x="16" y="15"/>
                        </a:cubicBezTo>
                        <a:close/>
                        <a:moveTo>
                          <a:pt x="19" y="24"/>
                        </a:moveTo>
                        <a:cubicBezTo>
                          <a:pt x="19" y="26"/>
                          <a:pt x="18" y="27"/>
                          <a:pt x="17" y="28"/>
                        </a:cubicBezTo>
                        <a:cubicBezTo>
                          <a:pt x="16" y="29"/>
                          <a:pt x="14" y="29"/>
                          <a:pt x="13" y="30"/>
                        </a:cubicBezTo>
                        <a:cubicBezTo>
                          <a:pt x="12" y="30"/>
                          <a:pt x="11" y="30"/>
                          <a:pt x="10" y="30"/>
                        </a:cubicBezTo>
                        <a:cubicBezTo>
                          <a:pt x="8" y="30"/>
                          <a:pt x="5" y="30"/>
                          <a:pt x="3" y="29"/>
                        </a:cubicBezTo>
                        <a:cubicBezTo>
                          <a:pt x="3" y="28"/>
                          <a:pt x="3" y="27"/>
                          <a:pt x="4" y="26"/>
                        </a:cubicBezTo>
                        <a:cubicBezTo>
                          <a:pt x="5" y="26"/>
                          <a:pt x="7" y="27"/>
                          <a:pt x="8" y="27"/>
                        </a:cubicBezTo>
                        <a:cubicBezTo>
                          <a:pt x="9" y="27"/>
                          <a:pt x="10" y="26"/>
                          <a:pt x="11" y="26"/>
                        </a:cubicBezTo>
                        <a:cubicBezTo>
                          <a:pt x="12" y="26"/>
                          <a:pt x="13" y="25"/>
                          <a:pt x="14" y="24"/>
                        </a:cubicBezTo>
                        <a:cubicBezTo>
                          <a:pt x="14" y="24"/>
                          <a:pt x="15" y="23"/>
                          <a:pt x="15" y="22"/>
                        </a:cubicBezTo>
                        <a:cubicBezTo>
                          <a:pt x="15" y="20"/>
                          <a:pt x="13" y="19"/>
                          <a:pt x="11" y="18"/>
                        </a:cubicBezTo>
                        <a:cubicBezTo>
                          <a:pt x="11" y="17"/>
                          <a:pt x="10" y="17"/>
                          <a:pt x="9" y="17"/>
                        </a:cubicBezTo>
                        <a:cubicBezTo>
                          <a:pt x="8" y="17"/>
                          <a:pt x="7" y="17"/>
                          <a:pt x="7" y="17"/>
                        </a:cubicBezTo>
                        <a:cubicBezTo>
                          <a:pt x="7" y="17"/>
                          <a:pt x="7" y="16"/>
                          <a:pt x="7" y="15"/>
                        </a:cubicBezTo>
                        <a:cubicBezTo>
                          <a:pt x="8" y="15"/>
                          <a:pt x="9" y="15"/>
                          <a:pt x="10" y="14"/>
                        </a:cubicBezTo>
                        <a:cubicBezTo>
                          <a:pt x="11" y="14"/>
                          <a:pt x="12" y="13"/>
                          <a:pt x="12" y="11"/>
                        </a:cubicBezTo>
                        <a:cubicBezTo>
                          <a:pt x="12" y="10"/>
                          <a:pt x="12" y="10"/>
                          <a:pt x="12" y="10"/>
                        </a:cubicBezTo>
                        <a:cubicBezTo>
                          <a:pt x="12" y="9"/>
                          <a:pt x="11" y="8"/>
                          <a:pt x="10" y="7"/>
                        </a:cubicBezTo>
                        <a:cubicBezTo>
                          <a:pt x="9" y="7"/>
                          <a:pt x="8" y="6"/>
                          <a:pt x="7" y="6"/>
                        </a:cubicBezTo>
                        <a:cubicBezTo>
                          <a:pt x="6" y="6"/>
                          <a:pt x="5" y="7"/>
                          <a:pt x="4" y="7"/>
                        </a:cubicBezTo>
                        <a:cubicBezTo>
                          <a:pt x="4" y="7"/>
                          <a:pt x="4" y="7"/>
                          <a:pt x="4" y="7"/>
                        </a:cubicBezTo>
                        <a:cubicBezTo>
                          <a:pt x="4" y="6"/>
                          <a:pt x="4" y="5"/>
                          <a:pt x="4" y="5"/>
                        </a:cubicBezTo>
                        <a:cubicBezTo>
                          <a:pt x="4" y="4"/>
                          <a:pt x="4" y="4"/>
                          <a:pt x="4" y="4"/>
                        </a:cubicBezTo>
                        <a:cubicBezTo>
                          <a:pt x="4" y="4"/>
                          <a:pt x="4" y="4"/>
                          <a:pt x="4" y="4"/>
                        </a:cubicBezTo>
                        <a:cubicBezTo>
                          <a:pt x="6" y="4"/>
                          <a:pt x="8" y="3"/>
                          <a:pt x="10" y="3"/>
                        </a:cubicBezTo>
                        <a:cubicBezTo>
                          <a:pt x="12" y="3"/>
                          <a:pt x="14" y="4"/>
                          <a:pt x="15" y="5"/>
                        </a:cubicBezTo>
                        <a:cubicBezTo>
                          <a:pt x="16" y="6"/>
                          <a:pt x="16" y="7"/>
                          <a:pt x="16" y="8"/>
                        </a:cubicBezTo>
                        <a:cubicBezTo>
                          <a:pt x="16" y="9"/>
                          <a:pt x="16" y="10"/>
                          <a:pt x="15" y="11"/>
                        </a:cubicBezTo>
                        <a:cubicBezTo>
                          <a:pt x="14" y="12"/>
                          <a:pt x="13" y="13"/>
                          <a:pt x="13" y="14"/>
                        </a:cubicBezTo>
                        <a:cubicBezTo>
                          <a:pt x="12" y="14"/>
                          <a:pt x="12" y="15"/>
                          <a:pt x="12" y="15"/>
                        </a:cubicBezTo>
                        <a:cubicBezTo>
                          <a:pt x="12" y="16"/>
                          <a:pt x="13" y="16"/>
                          <a:pt x="13" y="17"/>
                        </a:cubicBezTo>
                        <a:cubicBezTo>
                          <a:pt x="17" y="17"/>
                          <a:pt x="19" y="20"/>
                          <a:pt x="19" y="23"/>
                        </a:cubicBezTo>
                        <a:lnTo>
                          <a:pt x="19"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3" name="Rectangle 259"/>
                  <p:cNvSpPr>
                    <a:spLocks noChangeArrowheads="1"/>
                  </p:cNvSpPr>
                  <p:nvPr>
                    <p:custDataLst>
                      <p:tags r:id="rId100"/>
                    </p:custDataLst>
                  </p:nvPr>
                </p:nvSpPr>
                <p:spPr bwMode="auto">
                  <a:xfrm>
                    <a:off x="3452" y="290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4" name="Freeform 260"/>
                  <p:cNvSpPr>
                    <a:spLocks noEditPoints="1"/>
                  </p:cNvSpPr>
                  <p:nvPr>
                    <p:custDataLst>
                      <p:tags r:id="rId101"/>
                    </p:custDataLst>
                  </p:nvPr>
                </p:nvSpPr>
                <p:spPr bwMode="auto">
                  <a:xfrm>
                    <a:off x="3499" y="2936"/>
                    <a:ext cx="24" cy="24"/>
                  </a:xfrm>
                  <a:custGeom>
                    <a:avLst/>
                    <a:gdLst>
                      <a:gd name="T0" fmla="*/ 8 w 10"/>
                      <a:gd name="T1" fmla="*/ 0 h 10"/>
                      <a:gd name="T2" fmla="*/ 8 w 10"/>
                      <a:gd name="T3" fmla="*/ 0 h 10"/>
                      <a:gd name="T4" fmla="*/ 8 w 10"/>
                      <a:gd name="T5" fmla="*/ 0 h 10"/>
                      <a:gd name="T6" fmla="*/ 0 w 10"/>
                      <a:gd name="T7" fmla="*/ 8 h 10"/>
                      <a:gd name="T8" fmla="*/ 0 w 10"/>
                      <a:gd name="T9" fmla="*/ 9 h 10"/>
                      <a:gd name="T10" fmla="*/ 2 w 10"/>
                      <a:gd name="T11" fmla="*/ 10 h 10"/>
                      <a:gd name="T12" fmla="*/ 4 w 10"/>
                      <a:gd name="T13" fmla="*/ 10 h 10"/>
                      <a:gd name="T14" fmla="*/ 8 w 10"/>
                      <a:gd name="T15" fmla="*/ 10 h 10"/>
                      <a:gd name="T16" fmla="*/ 10 w 10"/>
                      <a:gd name="T17" fmla="*/ 9 h 10"/>
                      <a:gd name="T18" fmla="*/ 10 w 10"/>
                      <a:gd name="T19" fmla="*/ 2 h 10"/>
                      <a:gd name="T20" fmla="*/ 10 w 10"/>
                      <a:gd name="T21" fmla="*/ 0 h 10"/>
                      <a:gd name="T22" fmla="*/ 8 w 10"/>
                      <a:gd name="T23" fmla="*/ 0 h 10"/>
                      <a:gd name="T24" fmla="*/ 7 w 10"/>
                      <a:gd name="T25" fmla="*/ 7 h 10"/>
                      <a:gd name="T26" fmla="*/ 5 w 10"/>
                      <a:gd name="T27" fmla="*/ 7 h 10"/>
                      <a:gd name="T28" fmla="*/ 7 w 10"/>
                      <a:gd name="T29" fmla="*/ 5 h 10"/>
                      <a:gd name="T30" fmla="*/ 7 w 10"/>
                      <a:gd name="T31"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0">
                        <a:moveTo>
                          <a:pt x="8" y="0"/>
                        </a:moveTo>
                        <a:cubicBezTo>
                          <a:pt x="8" y="0"/>
                          <a:pt x="8" y="0"/>
                          <a:pt x="8" y="0"/>
                        </a:cubicBezTo>
                        <a:cubicBezTo>
                          <a:pt x="8" y="0"/>
                          <a:pt x="8" y="0"/>
                          <a:pt x="8" y="0"/>
                        </a:cubicBezTo>
                        <a:cubicBezTo>
                          <a:pt x="5" y="3"/>
                          <a:pt x="3" y="5"/>
                          <a:pt x="0" y="8"/>
                        </a:cubicBezTo>
                        <a:cubicBezTo>
                          <a:pt x="0" y="8"/>
                          <a:pt x="0" y="9"/>
                          <a:pt x="0" y="9"/>
                        </a:cubicBezTo>
                        <a:cubicBezTo>
                          <a:pt x="1" y="10"/>
                          <a:pt x="1" y="10"/>
                          <a:pt x="2" y="10"/>
                        </a:cubicBezTo>
                        <a:cubicBezTo>
                          <a:pt x="2" y="10"/>
                          <a:pt x="3" y="10"/>
                          <a:pt x="4" y="10"/>
                        </a:cubicBezTo>
                        <a:cubicBezTo>
                          <a:pt x="5" y="10"/>
                          <a:pt x="7" y="10"/>
                          <a:pt x="8" y="10"/>
                        </a:cubicBezTo>
                        <a:cubicBezTo>
                          <a:pt x="9" y="10"/>
                          <a:pt x="9" y="10"/>
                          <a:pt x="10" y="9"/>
                        </a:cubicBezTo>
                        <a:cubicBezTo>
                          <a:pt x="10" y="6"/>
                          <a:pt x="10" y="4"/>
                          <a:pt x="10" y="2"/>
                        </a:cubicBezTo>
                        <a:cubicBezTo>
                          <a:pt x="10" y="1"/>
                          <a:pt x="10" y="0"/>
                          <a:pt x="10" y="0"/>
                        </a:cubicBezTo>
                        <a:cubicBezTo>
                          <a:pt x="9" y="0"/>
                          <a:pt x="9" y="0"/>
                          <a:pt x="8" y="0"/>
                        </a:cubicBezTo>
                        <a:close/>
                        <a:moveTo>
                          <a:pt x="7" y="7"/>
                        </a:moveTo>
                        <a:cubicBezTo>
                          <a:pt x="6" y="7"/>
                          <a:pt x="6" y="7"/>
                          <a:pt x="5" y="7"/>
                        </a:cubicBezTo>
                        <a:cubicBezTo>
                          <a:pt x="6" y="6"/>
                          <a:pt x="6" y="6"/>
                          <a:pt x="7" y="5"/>
                        </a:cubicBezTo>
                        <a:cubicBezTo>
                          <a:pt x="7" y="6"/>
                          <a:pt x="7" y="7"/>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5" name="Freeform 261"/>
                  <p:cNvSpPr>
                    <a:spLocks noEditPoints="1"/>
                  </p:cNvSpPr>
                  <p:nvPr>
                    <p:custDataLst>
                      <p:tags r:id="rId102"/>
                    </p:custDataLst>
                  </p:nvPr>
                </p:nvSpPr>
                <p:spPr bwMode="auto">
                  <a:xfrm>
                    <a:off x="3485" y="2920"/>
                    <a:ext cx="64" cy="75"/>
                  </a:xfrm>
                  <a:custGeom>
                    <a:avLst/>
                    <a:gdLst>
                      <a:gd name="T0" fmla="*/ 24 w 27"/>
                      <a:gd name="T1" fmla="*/ 15 h 32"/>
                      <a:gd name="T2" fmla="*/ 21 w 27"/>
                      <a:gd name="T3" fmla="*/ 13 h 32"/>
                      <a:gd name="T4" fmla="*/ 21 w 27"/>
                      <a:gd name="T5" fmla="*/ 0 h 32"/>
                      <a:gd name="T6" fmla="*/ 17 w 27"/>
                      <a:gd name="T7" fmla="*/ 0 h 32"/>
                      <a:gd name="T8" fmla="*/ 14 w 27"/>
                      <a:gd name="T9" fmla="*/ 0 h 32"/>
                      <a:gd name="T10" fmla="*/ 14 w 27"/>
                      <a:gd name="T11" fmla="*/ 0 h 32"/>
                      <a:gd name="T12" fmla="*/ 13 w 27"/>
                      <a:gd name="T13" fmla="*/ 0 h 32"/>
                      <a:gd name="T14" fmla="*/ 5 w 27"/>
                      <a:gd name="T15" fmla="*/ 10 h 32"/>
                      <a:gd name="T16" fmla="*/ 1 w 27"/>
                      <a:gd name="T17" fmla="*/ 16 h 32"/>
                      <a:gd name="T18" fmla="*/ 0 w 27"/>
                      <a:gd name="T19" fmla="*/ 19 h 32"/>
                      <a:gd name="T20" fmla="*/ 2 w 27"/>
                      <a:gd name="T21" fmla="*/ 23 h 32"/>
                      <a:gd name="T22" fmla="*/ 12 w 27"/>
                      <a:gd name="T23" fmla="*/ 23 h 32"/>
                      <a:gd name="T24" fmla="*/ 12 w 27"/>
                      <a:gd name="T25" fmla="*/ 31 h 32"/>
                      <a:gd name="T26" fmla="*/ 14 w 27"/>
                      <a:gd name="T27" fmla="*/ 32 h 32"/>
                      <a:gd name="T28" fmla="*/ 20 w 27"/>
                      <a:gd name="T29" fmla="*/ 30 h 32"/>
                      <a:gd name="T30" fmla="*/ 21 w 27"/>
                      <a:gd name="T31" fmla="*/ 27 h 32"/>
                      <a:gd name="T32" fmla="*/ 23 w 27"/>
                      <a:gd name="T33" fmla="*/ 23 h 32"/>
                      <a:gd name="T34" fmla="*/ 27 w 27"/>
                      <a:gd name="T35" fmla="*/ 21 h 32"/>
                      <a:gd name="T36" fmla="*/ 26 w 27"/>
                      <a:gd name="T37" fmla="*/ 15 h 32"/>
                      <a:gd name="T38" fmla="*/ 20 w 27"/>
                      <a:gd name="T39" fmla="*/ 20 h 32"/>
                      <a:gd name="T40" fmla="*/ 18 w 27"/>
                      <a:gd name="T41" fmla="*/ 21 h 32"/>
                      <a:gd name="T42" fmla="*/ 18 w 27"/>
                      <a:gd name="T43" fmla="*/ 29 h 32"/>
                      <a:gd name="T44" fmla="*/ 15 w 27"/>
                      <a:gd name="T45" fmla="*/ 22 h 32"/>
                      <a:gd name="T46" fmla="*/ 14 w 27"/>
                      <a:gd name="T47" fmla="*/ 20 h 32"/>
                      <a:gd name="T48" fmla="*/ 13 w 27"/>
                      <a:gd name="T49" fmla="*/ 20 h 32"/>
                      <a:gd name="T50" fmla="*/ 3 w 27"/>
                      <a:gd name="T51" fmla="*/ 20 h 32"/>
                      <a:gd name="T52" fmla="*/ 3 w 27"/>
                      <a:gd name="T53" fmla="*/ 18 h 32"/>
                      <a:gd name="T54" fmla="*/ 15 w 27"/>
                      <a:gd name="T55" fmla="*/ 3 h 32"/>
                      <a:gd name="T56" fmla="*/ 17 w 27"/>
                      <a:gd name="T57" fmla="*/ 3 h 32"/>
                      <a:gd name="T58" fmla="*/ 18 w 27"/>
                      <a:gd name="T59" fmla="*/ 13 h 32"/>
                      <a:gd name="T60" fmla="*/ 18 w 27"/>
                      <a:gd name="T61" fmla="*/ 15 h 32"/>
                      <a:gd name="T62" fmla="*/ 20 w 27"/>
                      <a:gd name="T63" fmla="*/ 17 h 32"/>
                      <a:gd name="T64" fmla="*/ 21 w 27"/>
                      <a:gd name="T65" fmla="*/ 18 h 32"/>
                      <a:gd name="T66" fmla="*/ 24 w 27"/>
                      <a:gd name="T67" fmla="*/ 18 h 32"/>
                      <a:gd name="T68" fmla="*/ 23 w 27"/>
                      <a:gd name="T6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2">
                        <a:moveTo>
                          <a:pt x="25" y="15"/>
                        </a:moveTo>
                        <a:cubicBezTo>
                          <a:pt x="25" y="15"/>
                          <a:pt x="24" y="15"/>
                          <a:pt x="24" y="15"/>
                        </a:cubicBezTo>
                        <a:cubicBezTo>
                          <a:pt x="23" y="15"/>
                          <a:pt x="22" y="15"/>
                          <a:pt x="21" y="15"/>
                        </a:cubicBezTo>
                        <a:cubicBezTo>
                          <a:pt x="21" y="14"/>
                          <a:pt x="21" y="13"/>
                          <a:pt x="21" y="13"/>
                        </a:cubicBezTo>
                        <a:cubicBezTo>
                          <a:pt x="21" y="9"/>
                          <a:pt x="22" y="6"/>
                          <a:pt x="22" y="1"/>
                        </a:cubicBezTo>
                        <a:cubicBezTo>
                          <a:pt x="22" y="1"/>
                          <a:pt x="22" y="0"/>
                          <a:pt x="21" y="0"/>
                        </a:cubicBezTo>
                        <a:cubicBezTo>
                          <a:pt x="21" y="0"/>
                          <a:pt x="21" y="0"/>
                          <a:pt x="20" y="0"/>
                        </a:cubicBezTo>
                        <a:cubicBezTo>
                          <a:pt x="20" y="0"/>
                          <a:pt x="18" y="0"/>
                          <a:pt x="17" y="0"/>
                        </a:cubicBezTo>
                        <a:cubicBezTo>
                          <a:pt x="16" y="0"/>
                          <a:pt x="15" y="0"/>
                          <a:pt x="15" y="0"/>
                        </a:cubicBezTo>
                        <a:cubicBezTo>
                          <a:pt x="14" y="0"/>
                          <a:pt x="14" y="0"/>
                          <a:pt x="14" y="0"/>
                        </a:cubicBezTo>
                        <a:cubicBezTo>
                          <a:pt x="14" y="0"/>
                          <a:pt x="14" y="0"/>
                          <a:pt x="14" y="0"/>
                        </a:cubicBezTo>
                        <a:cubicBezTo>
                          <a:pt x="14" y="0"/>
                          <a:pt x="14" y="0"/>
                          <a:pt x="14" y="0"/>
                        </a:cubicBezTo>
                        <a:cubicBezTo>
                          <a:pt x="13" y="0"/>
                          <a:pt x="13" y="0"/>
                          <a:pt x="13" y="0"/>
                        </a:cubicBezTo>
                        <a:cubicBezTo>
                          <a:pt x="13" y="0"/>
                          <a:pt x="13" y="0"/>
                          <a:pt x="13" y="0"/>
                        </a:cubicBezTo>
                        <a:cubicBezTo>
                          <a:pt x="13" y="0"/>
                          <a:pt x="13" y="0"/>
                          <a:pt x="13" y="0"/>
                        </a:cubicBezTo>
                        <a:cubicBezTo>
                          <a:pt x="11" y="3"/>
                          <a:pt x="8" y="6"/>
                          <a:pt x="5" y="10"/>
                        </a:cubicBezTo>
                        <a:cubicBezTo>
                          <a:pt x="4" y="11"/>
                          <a:pt x="3" y="13"/>
                          <a:pt x="2" y="14"/>
                        </a:cubicBezTo>
                        <a:cubicBezTo>
                          <a:pt x="2" y="15"/>
                          <a:pt x="1" y="15"/>
                          <a:pt x="1" y="16"/>
                        </a:cubicBezTo>
                        <a:cubicBezTo>
                          <a:pt x="1" y="16"/>
                          <a:pt x="0" y="17"/>
                          <a:pt x="0" y="17"/>
                        </a:cubicBezTo>
                        <a:cubicBezTo>
                          <a:pt x="0" y="18"/>
                          <a:pt x="0" y="19"/>
                          <a:pt x="0" y="19"/>
                        </a:cubicBezTo>
                        <a:cubicBezTo>
                          <a:pt x="0" y="20"/>
                          <a:pt x="0" y="21"/>
                          <a:pt x="0" y="22"/>
                        </a:cubicBezTo>
                        <a:cubicBezTo>
                          <a:pt x="1" y="22"/>
                          <a:pt x="1" y="23"/>
                          <a:pt x="2" y="23"/>
                        </a:cubicBezTo>
                        <a:cubicBezTo>
                          <a:pt x="3" y="23"/>
                          <a:pt x="4" y="23"/>
                          <a:pt x="6" y="23"/>
                        </a:cubicBezTo>
                        <a:cubicBezTo>
                          <a:pt x="8" y="23"/>
                          <a:pt x="10" y="23"/>
                          <a:pt x="12" y="23"/>
                        </a:cubicBezTo>
                        <a:cubicBezTo>
                          <a:pt x="12" y="25"/>
                          <a:pt x="12" y="27"/>
                          <a:pt x="12" y="29"/>
                        </a:cubicBezTo>
                        <a:cubicBezTo>
                          <a:pt x="12" y="30"/>
                          <a:pt x="12" y="30"/>
                          <a:pt x="12" y="31"/>
                        </a:cubicBezTo>
                        <a:cubicBezTo>
                          <a:pt x="12" y="31"/>
                          <a:pt x="12" y="31"/>
                          <a:pt x="13" y="32"/>
                        </a:cubicBezTo>
                        <a:cubicBezTo>
                          <a:pt x="13" y="32"/>
                          <a:pt x="13" y="32"/>
                          <a:pt x="14" y="32"/>
                        </a:cubicBezTo>
                        <a:cubicBezTo>
                          <a:pt x="15" y="32"/>
                          <a:pt x="17" y="32"/>
                          <a:pt x="19" y="32"/>
                        </a:cubicBezTo>
                        <a:cubicBezTo>
                          <a:pt x="20" y="32"/>
                          <a:pt x="20" y="31"/>
                          <a:pt x="20" y="30"/>
                        </a:cubicBezTo>
                        <a:cubicBezTo>
                          <a:pt x="20" y="30"/>
                          <a:pt x="20" y="30"/>
                          <a:pt x="20" y="30"/>
                        </a:cubicBezTo>
                        <a:cubicBezTo>
                          <a:pt x="20" y="30"/>
                          <a:pt x="21" y="29"/>
                          <a:pt x="21" y="27"/>
                        </a:cubicBezTo>
                        <a:cubicBezTo>
                          <a:pt x="21" y="26"/>
                          <a:pt x="21" y="24"/>
                          <a:pt x="21" y="23"/>
                        </a:cubicBezTo>
                        <a:cubicBezTo>
                          <a:pt x="22" y="23"/>
                          <a:pt x="23" y="23"/>
                          <a:pt x="23" y="23"/>
                        </a:cubicBezTo>
                        <a:cubicBezTo>
                          <a:pt x="24" y="23"/>
                          <a:pt x="25" y="23"/>
                          <a:pt x="25" y="23"/>
                        </a:cubicBezTo>
                        <a:cubicBezTo>
                          <a:pt x="26" y="23"/>
                          <a:pt x="27" y="22"/>
                          <a:pt x="27" y="21"/>
                        </a:cubicBezTo>
                        <a:cubicBezTo>
                          <a:pt x="27" y="20"/>
                          <a:pt x="27" y="17"/>
                          <a:pt x="27" y="16"/>
                        </a:cubicBezTo>
                        <a:cubicBezTo>
                          <a:pt x="27" y="16"/>
                          <a:pt x="27" y="15"/>
                          <a:pt x="26" y="15"/>
                        </a:cubicBezTo>
                        <a:cubicBezTo>
                          <a:pt x="26" y="15"/>
                          <a:pt x="26" y="15"/>
                          <a:pt x="25" y="15"/>
                        </a:cubicBezTo>
                        <a:close/>
                        <a:moveTo>
                          <a:pt x="20" y="20"/>
                        </a:moveTo>
                        <a:cubicBezTo>
                          <a:pt x="19" y="20"/>
                          <a:pt x="19" y="20"/>
                          <a:pt x="19" y="20"/>
                        </a:cubicBezTo>
                        <a:cubicBezTo>
                          <a:pt x="18" y="20"/>
                          <a:pt x="18" y="21"/>
                          <a:pt x="18" y="21"/>
                        </a:cubicBezTo>
                        <a:cubicBezTo>
                          <a:pt x="18" y="23"/>
                          <a:pt x="18" y="25"/>
                          <a:pt x="18" y="27"/>
                        </a:cubicBezTo>
                        <a:cubicBezTo>
                          <a:pt x="18" y="28"/>
                          <a:pt x="18" y="28"/>
                          <a:pt x="18" y="29"/>
                        </a:cubicBezTo>
                        <a:cubicBezTo>
                          <a:pt x="17" y="29"/>
                          <a:pt x="16" y="29"/>
                          <a:pt x="15" y="29"/>
                        </a:cubicBezTo>
                        <a:cubicBezTo>
                          <a:pt x="15" y="26"/>
                          <a:pt x="15" y="25"/>
                          <a:pt x="15" y="22"/>
                        </a:cubicBezTo>
                        <a:cubicBezTo>
                          <a:pt x="15" y="21"/>
                          <a:pt x="15" y="20"/>
                          <a:pt x="14" y="20"/>
                        </a:cubicBezTo>
                        <a:cubicBezTo>
                          <a:pt x="14" y="20"/>
                          <a:pt x="14" y="20"/>
                          <a:pt x="14" y="20"/>
                        </a:cubicBezTo>
                        <a:cubicBezTo>
                          <a:pt x="13" y="20"/>
                          <a:pt x="13" y="20"/>
                          <a:pt x="13" y="20"/>
                        </a:cubicBezTo>
                        <a:cubicBezTo>
                          <a:pt x="13" y="20"/>
                          <a:pt x="13" y="20"/>
                          <a:pt x="13" y="20"/>
                        </a:cubicBezTo>
                        <a:cubicBezTo>
                          <a:pt x="10" y="20"/>
                          <a:pt x="8" y="20"/>
                          <a:pt x="6" y="20"/>
                        </a:cubicBezTo>
                        <a:cubicBezTo>
                          <a:pt x="5" y="20"/>
                          <a:pt x="4" y="20"/>
                          <a:pt x="3" y="20"/>
                        </a:cubicBezTo>
                        <a:cubicBezTo>
                          <a:pt x="3" y="20"/>
                          <a:pt x="3" y="19"/>
                          <a:pt x="3" y="19"/>
                        </a:cubicBezTo>
                        <a:cubicBezTo>
                          <a:pt x="3" y="19"/>
                          <a:pt x="3" y="18"/>
                          <a:pt x="3" y="18"/>
                        </a:cubicBezTo>
                        <a:cubicBezTo>
                          <a:pt x="3" y="18"/>
                          <a:pt x="3" y="17"/>
                          <a:pt x="4" y="17"/>
                        </a:cubicBezTo>
                        <a:cubicBezTo>
                          <a:pt x="5" y="14"/>
                          <a:pt x="11" y="7"/>
                          <a:pt x="15" y="3"/>
                        </a:cubicBezTo>
                        <a:cubicBezTo>
                          <a:pt x="15" y="3"/>
                          <a:pt x="15" y="3"/>
                          <a:pt x="15" y="3"/>
                        </a:cubicBezTo>
                        <a:cubicBezTo>
                          <a:pt x="15" y="3"/>
                          <a:pt x="16" y="3"/>
                          <a:pt x="17" y="3"/>
                        </a:cubicBezTo>
                        <a:cubicBezTo>
                          <a:pt x="18" y="3"/>
                          <a:pt x="18" y="3"/>
                          <a:pt x="19" y="3"/>
                        </a:cubicBezTo>
                        <a:cubicBezTo>
                          <a:pt x="19" y="6"/>
                          <a:pt x="18" y="9"/>
                          <a:pt x="18" y="13"/>
                        </a:cubicBezTo>
                        <a:cubicBezTo>
                          <a:pt x="18" y="14"/>
                          <a:pt x="18" y="14"/>
                          <a:pt x="18" y="15"/>
                        </a:cubicBezTo>
                        <a:cubicBezTo>
                          <a:pt x="18" y="15"/>
                          <a:pt x="18" y="15"/>
                          <a:pt x="18" y="15"/>
                        </a:cubicBezTo>
                        <a:cubicBezTo>
                          <a:pt x="19" y="16"/>
                          <a:pt x="19" y="16"/>
                          <a:pt x="19" y="16"/>
                        </a:cubicBezTo>
                        <a:cubicBezTo>
                          <a:pt x="19" y="17"/>
                          <a:pt x="19" y="17"/>
                          <a:pt x="20" y="17"/>
                        </a:cubicBezTo>
                        <a:cubicBezTo>
                          <a:pt x="20" y="17"/>
                          <a:pt x="20" y="17"/>
                          <a:pt x="20" y="17"/>
                        </a:cubicBezTo>
                        <a:cubicBezTo>
                          <a:pt x="21" y="18"/>
                          <a:pt x="21" y="18"/>
                          <a:pt x="21" y="18"/>
                        </a:cubicBezTo>
                        <a:cubicBezTo>
                          <a:pt x="22" y="18"/>
                          <a:pt x="23" y="18"/>
                          <a:pt x="24" y="18"/>
                        </a:cubicBezTo>
                        <a:cubicBezTo>
                          <a:pt x="24" y="18"/>
                          <a:pt x="24" y="18"/>
                          <a:pt x="24" y="18"/>
                        </a:cubicBezTo>
                        <a:cubicBezTo>
                          <a:pt x="24" y="18"/>
                          <a:pt x="24" y="19"/>
                          <a:pt x="24" y="20"/>
                        </a:cubicBezTo>
                        <a:cubicBezTo>
                          <a:pt x="24" y="20"/>
                          <a:pt x="24" y="20"/>
                          <a:pt x="23" y="20"/>
                        </a:cubicBezTo>
                        <a:cubicBezTo>
                          <a:pt x="22" y="20"/>
                          <a:pt x="21" y="20"/>
                          <a:pt x="2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6" name="Rectangle 262"/>
                  <p:cNvSpPr>
                    <a:spLocks noChangeArrowheads="1"/>
                  </p:cNvSpPr>
                  <p:nvPr>
                    <p:custDataLst>
                      <p:tags r:id="rId103"/>
                    </p:custDataLst>
                  </p:nvPr>
                </p:nvSpPr>
                <p:spPr bwMode="auto">
                  <a:xfrm>
                    <a:off x="2519" y="260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7" name="Freeform 263"/>
                  <p:cNvSpPr/>
                  <p:nvPr/>
                </p:nvSpPr>
                <p:spPr bwMode="auto">
                  <a:xfrm>
                    <a:off x="2557" y="274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8" name="Freeform 264"/>
                  <p:cNvSpPr>
                    <a:spLocks noEditPoints="1"/>
                  </p:cNvSpPr>
                  <p:nvPr>
                    <p:custDataLst>
                      <p:tags r:id="rId104"/>
                    </p:custDataLst>
                  </p:nvPr>
                </p:nvSpPr>
                <p:spPr bwMode="auto">
                  <a:xfrm>
                    <a:off x="2372" y="2534"/>
                    <a:ext cx="623" cy="345"/>
                  </a:xfrm>
                  <a:custGeom>
                    <a:avLst/>
                    <a:gdLst>
                      <a:gd name="T0" fmla="*/ 110 w 263"/>
                      <a:gd name="T1" fmla="*/ 143 h 146"/>
                      <a:gd name="T2" fmla="*/ 145 w 263"/>
                      <a:gd name="T3" fmla="*/ 146 h 146"/>
                      <a:gd name="T4" fmla="*/ 169 w 263"/>
                      <a:gd name="T5" fmla="*/ 131 h 146"/>
                      <a:gd name="T6" fmla="*/ 204 w 263"/>
                      <a:gd name="T7" fmla="*/ 104 h 146"/>
                      <a:gd name="T8" fmla="*/ 216 w 263"/>
                      <a:gd name="T9" fmla="*/ 94 h 146"/>
                      <a:gd name="T10" fmla="*/ 260 w 263"/>
                      <a:gd name="T11" fmla="*/ 55 h 146"/>
                      <a:gd name="T12" fmla="*/ 245 w 263"/>
                      <a:gd name="T13" fmla="*/ 74 h 146"/>
                      <a:gd name="T14" fmla="*/ 244 w 263"/>
                      <a:gd name="T15" fmla="*/ 56 h 146"/>
                      <a:gd name="T16" fmla="*/ 224 w 263"/>
                      <a:gd name="T17" fmla="*/ 85 h 146"/>
                      <a:gd name="T18" fmla="*/ 215 w 263"/>
                      <a:gd name="T19" fmla="*/ 89 h 146"/>
                      <a:gd name="T20" fmla="*/ 225 w 263"/>
                      <a:gd name="T21" fmla="*/ 64 h 146"/>
                      <a:gd name="T22" fmla="*/ 221 w 263"/>
                      <a:gd name="T23" fmla="*/ 2 h 146"/>
                      <a:gd name="T24" fmla="*/ 190 w 263"/>
                      <a:gd name="T25" fmla="*/ 14 h 146"/>
                      <a:gd name="T26" fmla="*/ 175 w 263"/>
                      <a:gd name="T27" fmla="*/ 30 h 146"/>
                      <a:gd name="T28" fmla="*/ 69 w 263"/>
                      <a:gd name="T29" fmla="*/ 29 h 146"/>
                      <a:gd name="T30" fmla="*/ 38 w 263"/>
                      <a:gd name="T31" fmla="*/ 9 h 146"/>
                      <a:gd name="T32" fmla="*/ 32 w 263"/>
                      <a:gd name="T33" fmla="*/ 74 h 146"/>
                      <a:gd name="T34" fmla="*/ 23 w 263"/>
                      <a:gd name="T35" fmla="*/ 68 h 146"/>
                      <a:gd name="T36" fmla="*/ 21 w 263"/>
                      <a:gd name="T37" fmla="*/ 62 h 146"/>
                      <a:gd name="T38" fmla="*/ 14 w 263"/>
                      <a:gd name="T39" fmla="*/ 60 h 146"/>
                      <a:gd name="T40" fmla="*/ 10 w 263"/>
                      <a:gd name="T41" fmla="*/ 56 h 146"/>
                      <a:gd name="T42" fmla="*/ 2 w 263"/>
                      <a:gd name="T43" fmla="*/ 80 h 146"/>
                      <a:gd name="T44" fmla="*/ 52 w 263"/>
                      <a:gd name="T45" fmla="*/ 85 h 146"/>
                      <a:gd name="T46" fmla="*/ 78 w 263"/>
                      <a:gd name="T47" fmla="*/ 117 h 146"/>
                      <a:gd name="T48" fmla="*/ 99 w 263"/>
                      <a:gd name="T49" fmla="*/ 130 h 146"/>
                      <a:gd name="T50" fmla="*/ 110 w 263"/>
                      <a:gd name="T51" fmla="*/ 105 h 146"/>
                      <a:gd name="T52" fmla="*/ 113 w 263"/>
                      <a:gd name="T53" fmla="*/ 139 h 146"/>
                      <a:gd name="T54" fmla="*/ 124 w 263"/>
                      <a:gd name="T55" fmla="*/ 123 h 146"/>
                      <a:gd name="T56" fmla="*/ 210 w 263"/>
                      <a:gd name="T57" fmla="*/ 86 h 146"/>
                      <a:gd name="T58" fmla="*/ 212 w 263"/>
                      <a:gd name="T59" fmla="*/ 87 h 146"/>
                      <a:gd name="T60" fmla="*/ 191 w 263"/>
                      <a:gd name="T61" fmla="*/ 13 h 146"/>
                      <a:gd name="T62" fmla="*/ 218 w 263"/>
                      <a:gd name="T63" fmla="*/ 80 h 146"/>
                      <a:gd name="T64" fmla="*/ 213 w 263"/>
                      <a:gd name="T65" fmla="*/ 79 h 146"/>
                      <a:gd name="T66" fmla="*/ 190 w 263"/>
                      <a:gd name="T67" fmla="*/ 25 h 146"/>
                      <a:gd name="T68" fmla="*/ 175 w 263"/>
                      <a:gd name="T69" fmla="*/ 35 h 146"/>
                      <a:gd name="T70" fmla="*/ 131 w 263"/>
                      <a:gd name="T71" fmla="*/ 41 h 146"/>
                      <a:gd name="T72" fmla="*/ 77 w 263"/>
                      <a:gd name="T73" fmla="*/ 45 h 146"/>
                      <a:gd name="T74" fmla="*/ 62 w 263"/>
                      <a:gd name="T75" fmla="*/ 28 h 146"/>
                      <a:gd name="T76" fmla="*/ 39 w 263"/>
                      <a:gd name="T77" fmla="*/ 86 h 146"/>
                      <a:gd name="T78" fmla="*/ 32 w 263"/>
                      <a:gd name="T79" fmla="*/ 80 h 146"/>
                      <a:gd name="T80" fmla="*/ 31 w 263"/>
                      <a:gd name="T81" fmla="*/ 89 h 146"/>
                      <a:gd name="T82" fmla="*/ 36 w 263"/>
                      <a:gd name="T83" fmla="*/ 91 h 146"/>
                      <a:gd name="T84" fmla="*/ 63 w 263"/>
                      <a:gd name="T85" fmla="*/ 32 h 146"/>
                      <a:gd name="T86" fmla="*/ 109 w 263"/>
                      <a:gd name="T87" fmla="*/ 47 h 146"/>
                      <a:gd name="T88" fmla="*/ 199 w 263"/>
                      <a:gd name="T89" fmla="*/ 94 h 146"/>
                      <a:gd name="T90" fmla="*/ 185 w 263"/>
                      <a:gd name="T91" fmla="*/ 108 h 146"/>
                      <a:gd name="T92" fmla="*/ 140 w 263"/>
                      <a:gd name="T93" fmla="*/ 101 h 146"/>
                      <a:gd name="T94" fmla="*/ 157 w 263"/>
                      <a:gd name="T95" fmla="*/ 130 h 146"/>
                      <a:gd name="T96" fmla="*/ 149 w 263"/>
                      <a:gd name="T97" fmla="*/ 137 h 146"/>
                      <a:gd name="T98" fmla="*/ 128 w 263"/>
                      <a:gd name="T99" fmla="*/ 130 h 146"/>
                      <a:gd name="T100" fmla="*/ 110 w 263"/>
                      <a:gd name="T101" fmla="*/ 101 h 146"/>
                      <a:gd name="T102" fmla="*/ 78 w 263"/>
                      <a:gd name="T103" fmla="*/ 89 h 146"/>
                      <a:gd name="T104" fmla="*/ 72 w 263"/>
                      <a:gd name="T105" fmla="*/ 110 h 146"/>
                      <a:gd name="T106" fmla="*/ 84 w 263"/>
                      <a:gd name="T107" fmla="*/ 102 h 146"/>
                      <a:gd name="T108" fmla="*/ 88 w 263"/>
                      <a:gd name="T109" fmla="*/ 104 h 146"/>
                      <a:gd name="T110" fmla="*/ 100 w 263"/>
                      <a:gd name="T111"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3" h="146">
                        <a:moveTo>
                          <a:pt x="84" y="128"/>
                        </a:moveTo>
                        <a:cubicBezTo>
                          <a:pt x="86" y="129"/>
                          <a:pt x="87" y="129"/>
                          <a:pt x="89" y="129"/>
                        </a:cubicBezTo>
                        <a:cubicBezTo>
                          <a:pt x="90" y="129"/>
                          <a:pt x="92" y="129"/>
                          <a:pt x="93" y="128"/>
                        </a:cubicBezTo>
                        <a:cubicBezTo>
                          <a:pt x="93" y="128"/>
                          <a:pt x="93" y="128"/>
                          <a:pt x="93" y="128"/>
                        </a:cubicBezTo>
                        <a:cubicBezTo>
                          <a:pt x="94" y="130"/>
                          <a:pt x="94" y="131"/>
                          <a:pt x="95" y="133"/>
                        </a:cubicBezTo>
                        <a:cubicBezTo>
                          <a:pt x="97" y="136"/>
                          <a:pt x="100" y="138"/>
                          <a:pt x="104" y="138"/>
                        </a:cubicBezTo>
                        <a:cubicBezTo>
                          <a:pt x="105" y="138"/>
                          <a:pt x="105" y="138"/>
                          <a:pt x="105" y="138"/>
                        </a:cubicBezTo>
                        <a:cubicBezTo>
                          <a:pt x="106" y="138"/>
                          <a:pt x="106" y="138"/>
                          <a:pt x="107" y="138"/>
                        </a:cubicBezTo>
                        <a:cubicBezTo>
                          <a:pt x="108" y="140"/>
                          <a:pt x="109" y="142"/>
                          <a:pt x="110" y="143"/>
                        </a:cubicBezTo>
                        <a:cubicBezTo>
                          <a:pt x="112" y="144"/>
                          <a:pt x="114" y="145"/>
                          <a:pt x="116" y="145"/>
                        </a:cubicBezTo>
                        <a:cubicBezTo>
                          <a:pt x="116" y="145"/>
                          <a:pt x="116" y="145"/>
                          <a:pt x="116" y="145"/>
                        </a:cubicBezTo>
                        <a:cubicBezTo>
                          <a:pt x="116" y="145"/>
                          <a:pt x="116" y="145"/>
                          <a:pt x="116" y="145"/>
                        </a:cubicBezTo>
                        <a:cubicBezTo>
                          <a:pt x="119" y="145"/>
                          <a:pt x="121" y="143"/>
                          <a:pt x="123" y="141"/>
                        </a:cubicBezTo>
                        <a:cubicBezTo>
                          <a:pt x="123" y="140"/>
                          <a:pt x="124" y="139"/>
                          <a:pt x="124" y="138"/>
                        </a:cubicBezTo>
                        <a:cubicBezTo>
                          <a:pt x="129" y="141"/>
                          <a:pt x="133" y="143"/>
                          <a:pt x="139" y="145"/>
                        </a:cubicBezTo>
                        <a:cubicBezTo>
                          <a:pt x="139" y="145"/>
                          <a:pt x="139" y="145"/>
                          <a:pt x="139" y="145"/>
                        </a:cubicBezTo>
                        <a:cubicBezTo>
                          <a:pt x="140" y="146"/>
                          <a:pt x="142" y="146"/>
                          <a:pt x="143" y="146"/>
                        </a:cubicBezTo>
                        <a:cubicBezTo>
                          <a:pt x="144" y="146"/>
                          <a:pt x="144" y="146"/>
                          <a:pt x="145" y="146"/>
                        </a:cubicBezTo>
                        <a:cubicBezTo>
                          <a:pt x="145" y="146"/>
                          <a:pt x="145" y="146"/>
                          <a:pt x="145" y="146"/>
                        </a:cubicBezTo>
                        <a:cubicBezTo>
                          <a:pt x="146" y="146"/>
                          <a:pt x="148" y="146"/>
                          <a:pt x="150" y="144"/>
                        </a:cubicBezTo>
                        <a:cubicBezTo>
                          <a:pt x="152" y="143"/>
                          <a:pt x="153" y="141"/>
                          <a:pt x="154" y="138"/>
                        </a:cubicBezTo>
                        <a:cubicBezTo>
                          <a:pt x="154" y="137"/>
                          <a:pt x="154" y="137"/>
                          <a:pt x="154" y="136"/>
                        </a:cubicBezTo>
                        <a:cubicBezTo>
                          <a:pt x="154" y="135"/>
                          <a:pt x="154" y="135"/>
                          <a:pt x="154" y="134"/>
                        </a:cubicBezTo>
                        <a:cubicBezTo>
                          <a:pt x="155" y="134"/>
                          <a:pt x="155" y="135"/>
                          <a:pt x="156" y="135"/>
                        </a:cubicBezTo>
                        <a:cubicBezTo>
                          <a:pt x="156" y="135"/>
                          <a:pt x="156" y="135"/>
                          <a:pt x="156" y="135"/>
                        </a:cubicBezTo>
                        <a:cubicBezTo>
                          <a:pt x="157" y="135"/>
                          <a:pt x="158" y="135"/>
                          <a:pt x="160" y="135"/>
                        </a:cubicBezTo>
                        <a:cubicBezTo>
                          <a:pt x="163" y="135"/>
                          <a:pt x="167" y="134"/>
                          <a:pt x="169" y="131"/>
                        </a:cubicBezTo>
                        <a:cubicBezTo>
                          <a:pt x="171" y="130"/>
                          <a:pt x="171" y="128"/>
                          <a:pt x="172" y="127"/>
                        </a:cubicBezTo>
                        <a:cubicBezTo>
                          <a:pt x="172" y="126"/>
                          <a:pt x="172" y="124"/>
                          <a:pt x="172" y="123"/>
                        </a:cubicBezTo>
                        <a:cubicBezTo>
                          <a:pt x="173" y="123"/>
                          <a:pt x="174" y="123"/>
                          <a:pt x="175" y="123"/>
                        </a:cubicBezTo>
                        <a:cubicBezTo>
                          <a:pt x="178" y="123"/>
                          <a:pt x="181" y="123"/>
                          <a:pt x="183" y="121"/>
                        </a:cubicBezTo>
                        <a:cubicBezTo>
                          <a:pt x="187" y="119"/>
                          <a:pt x="190" y="115"/>
                          <a:pt x="190" y="110"/>
                        </a:cubicBezTo>
                        <a:cubicBezTo>
                          <a:pt x="191" y="110"/>
                          <a:pt x="191" y="110"/>
                          <a:pt x="192" y="110"/>
                        </a:cubicBezTo>
                        <a:cubicBezTo>
                          <a:pt x="192" y="110"/>
                          <a:pt x="192" y="110"/>
                          <a:pt x="192" y="110"/>
                        </a:cubicBezTo>
                        <a:cubicBezTo>
                          <a:pt x="192" y="110"/>
                          <a:pt x="193" y="110"/>
                          <a:pt x="193" y="110"/>
                        </a:cubicBezTo>
                        <a:cubicBezTo>
                          <a:pt x="197" y="110"/>
                          <a:pt x="201" y="108"/>
                          <a:pt x="204" y="104"/>
                        </a:cubicBezTo>
                        <a:cubicBezTo>
                          <a:pt x="205" y="103"/>
                          <a:pt x="205" y="100"/>
                          <a:pt x="205" y="98"/>
                        </a:cubicBezTo>
                        <a:cubicBezTo>
                          <a:pt x="205" y="96"/>
                          <a:pt x="205" y="94"/>
                          <a:pt x="204" y="92"/>
                        </a:cubicBezTo>
                        <a:cubicBezTo>
                          <a:pt x="202" y="89"/>
                          <a:pt x="200" y="88"/>
                          <a:pt x="199" y="87"/>
                        </a:cubicBezTo>
                        <a:cubicBezTo>
                          <a:pt x="198" y="86"/>
                          <a:pt x="198" y="86"/>
                          <a:pt x="197" y="86"/>
                        </a:cubicBezTo>
                        <a:cubicBezTo>
                          <a:pt x="198" y="85"/>
                          <a:pt x="199" y="85"/>
                          <a:pt x="200" y="84"/>
                        </a:cubicBezTo>
                        <a:cubicBezTo>
                          <a:pt x="202" y="86"/>
                          <a:pt x="204" y="88"/>
                          <a:pt x="206" y="89"/>
                        </a:cubicBezTo>
                        <a:cubicBezTo>
                          <a:pt x="209" y="92"/>
                          <a:pt x="212" y="93"/>
                          <a:pt x="216" y="94"/>
                        </a:cubicBezTo>
                        <a:cubicBezTo>
                          <a:pt x="216" y="94"/>
                          <a:pt x="216" y="94"/>
                          <a:pt x="216" y="94"/>
                        </a:cubicBezTo>
                        <a:cubicBezTo>
                          <a:pt x="216" y="94"/>
                          <a:pt x="216" y="94"/>
                          <a:pt x="216" y="94"/>
                        </a:cubicBezTo>
                        <a:cubicBezTo>
                          <a:pt x="217" y="94"/>
                          <a:pt x="217" y="94"/>
                          <a:pt x="217" y="94"/>
                        </a:cubicBezTo>
                        <a:cubicBezTo>
                          <a:pt x="218" y="93"/>
                          <a:pt x="220" y="93"/>
                          <a:pt x="222" y="92"/>
                        </a:cubicBezTo>
                        <a:cubicBezTo>
                          <a:pt x="223" y="91"/>
                          <a:pt x="224" y="90"/>
                          <a:pt x="225" y="90"/>
                        </a:cubicBezTo>
                        <a:cubicBezTo>
                          <a:pt x="225" y="90"/>
                          <a:pt x="225" y="90"/>
                          <a:pt x="225" y="90"/>
                        </a:cubicBezTo>
                        <a:cubicBezTo>
                          <a:pt x="235" y="85"/>
                          <a:pt x="241" y="81"/>
                          <a:pt x="251" y="77"/>
                        </a:cubicBezTo>
                        <a:cubicBezTo>
                          <a:pt x="252" y="76"/>
                          <a:pt x="252" y="76"/>
                          <a:pt x="252" y="75"/>
                        </a:cubicBezTo>
                        <a:cubicBezTo>
                          <a:pt x="256" y="69"/>
                          <a:pt x="259" y="62"/>
                          <a:pt x="262" y="56"/>
                        </a:cubicBezTo>
                        <a:cubicBezTo>
                          <a:pt x="263" y="55"/>
                          <a:pt x="262" y="55"/>
                          <a:pt x="262" y="54"/>
                        </a:cubicBezTo>
                        <a:cubicBezTo>
                          <a:pt x="261" y="54"/>
                          <a:pt x="260" y="54"/>
                          <a:pt x="260" y="55"/>
                        </a:cubicBezTo>
                        <a:cubicBezTo>
                          <a:pt x="260" y="55"/>
                          <a:pt x="260" y="55"/>
                          <a:pt x="260" y="55"/>
                        </a:cubicBezTo>
                        <a:cubicBezTo>
                          <a:pt x="257" y="61"/>
                          <a:pt x="254" y="66"/>
                          <a:pt x="251" y="72"/>
                        </a:cubicBezTo>
                        <a:cubicBezTo>
                          <a:pt x="250" y="72"/>
                          <a:pt x="250" y="72"/>
                          <a:pt x="249" y="72"/>
                        </a:cubicBezTo>
                        <a:cubicBezTo>
                          <a:pt x="249" y="72"/>
                          <a:pt x="249" y="72"/>
                          <a:pt x="248" y="72"/>
                        </a:cubicBezTo>
                        <a:cubicBezTo>
                          <a:pt x="251" y="68"/>
                          <a:pt x="253" y="63"/>
                          <a:pt x="255" y="59"/>
                        </a:cubicBezTo>
                        <a:cubicBezTo>
                          <a:pt x="256" y="58"/>
                          <a:pt x="255" y="57"/>
                          <a:pt x="255" y="57"/>
                        </a:cubicBezTo>
                        <a:cubicBezTo>
                          <a:pt x="254" y="57"/>
                          <a:pt x="253" y="57"/>
                          <a:pt x="253" y="58"/>
                        </a:cubicBezTo>
                        <a:cubicBezTo>
                          <a:pt x="253" y="58"/>
                          <a:pt x="253" y="58"/>
                          <a:pt x="253" y="58"/>
                        </a:cubicBezTo>
                        <a:cubicBezTo>
                          <a:pt x="250" y="63"/>
                          <a:pt x="248" y="69"/>
                          <a:pt x="245" y="74"/>
                        </a:cubicBezTo>
                        <a:cubicBezTo>
                          <a:pt x="244" y="75"/>
                          <a:pt x="243" y="75"/>
                          <a:pt x="242" y="76"/>
                        </a:cubicBezTo>
                        <a:cubicBezTo>
                          <a:pt x="246" y="70"/>
                          <a:pt x="249" y="63"/>
                          <a:pt x="251" y="57"/>
                        </a:cubicBezTo>
                        <a:cubicBezTo>
                          <a:pt x="251" y="56"/>
                          <a:pt x="251" y="55"/>
                          <a:pt x="250" y="55"/>
                        </a:cubicBezTo>
                        <a:cubicBezTo>
                          <a:pt x="250" y="55"/>
                          <a:pt x="249" y="55"/>
                          <a:pt x="249" y="56"/>
                        </a:cubicBezTo>
                        <a:cubicBezTo>
                          <a:pt x="246" y="63"/>
                          <a:pt x="243" y="71"/>
                          <a:pt x="238" y="78"/>
                        </a:cubicBezTo>
                        <a:cubicBezTo>
                          <a:pt x="237" y="78"/>
                          <a:pt x="237" y="79"/>
                          <a:pt x="236" y="79"/>
                        </a:cubicBezTo>
                        <a:cubicBezTo>
                          <a:pt x="240" y="72"/>
                          <a:pt x="244" y="65"/>
                          <a:pt x="246" y="57"/>
                        </a:cubicBezTo>
                        <a:cubicBezTo>
                          <a:pt x="247" y="57"/>
                          <a:pt x="246" y="56"/>
                          <a:pt x="246" y="56"/>
                        </a:cubicBezTo>
                        <a:cubicBezTo>
                          <a:pt x="245" y="55"/>
                          <a:pt x="244" y="56"/>
                          <a:pt x="244" y="56"/>
                        </a:cubicBezTo>
                        <a:cubicBezTo>
                          <a:pt x="244" y="56"/>
                          <a:pt x="244" y="56"/>
                          <a:pt x="244" y="56"/>
                        </a:cubicBezTo>
                        <a:cubicBezTo>
                          <a:pt x="241" y="65"/>
                          <a:pt x="237" y="73"/>
                          <a:pt x="232" y="80"/>
                        </a:cubicBezTo>
                        <a:cubicBezTo>
                          <a:pt x="232" y="81"/>
                          <a:pt x="232" y="81"/>
                          <a:pt x="232" y="81"/>
                        </a:cubicBezTo>
                        <a:cubicBezTo>
                          <a:pt x="231" y="81"/>
                          <a:pt x="231" y="82"/>
                          <a:pt x="230" y="82"/>
                        </a:cubicBezTo>
                        <a:cubicBezTo>
                          <a:pt x="234" y="75"/>
                          <a:pt x="238" y="67"/>
                          <a:pt x="241" y="59"/>
                        </a:cubicBezTo>
                        <a:cubicBezTo>
                          <a:pt x="241" y="59"/>
                          <a:pt x="241" y="58"/>
                          <a:pt x="240" y="58"/>
                        </a:cubicBezTo>
                        <a:cubicBezTo>
                          <a:pt x="240" y="58"/>
                          <a:pt x="239" y="58"/>
                          <a:pt x="239" y="59"/>
                        </a:cubicBezTo>
                        <a:cubicBezTo>
                          <a:pt x="235" y="67"/>
                          <a:pt x="231" y="76"/>
                          <a:pt x="226" y="84"/>
                        </a:cubicBezTo>
                        <a:cubicBezTo>
                          <a:pt x="225" y="85"/>
                          <a:pt x="224" y="85"/>
                          <a:pt x="224" y="85"/>
                        </a:cubicBezTo>
                        <a:cubicBezTo>
                          <a:pt x="227" y="78"/>
                          <a:pt x="233" y="71"/>
                          <a:pt x="235" y="62"/>
                        </a:cubicBezTo>
                        <a:cubicBezTo>
                          <a:pt x="235" y="62"/>
                          <a:pt x="235" y="61"/>
                          <a:pt x="234" y="61"/>
                        </a:cubicBezTo>
                        <a:cubicBezTo>
                          <a:pt x="233" y="61"/>
                          <a:pt x="233" y="61"/>
                          <a:pt x="232" y="62"/>
                        </a:cubicBezTo>
                        <a:cubicBezTo>
                          <a:pt x="232" y="62"/>
                          <a:pt x="232" y="62"/>
                          <a:pt x="232" y="62"/>
                        </a:cubicBezTo>
                        <a:cubicBezTo>
                          <a:pt x="230" y="70"/>
                          <a:pt x="224" y="78"/>
                          <a:pt x="220" y="87"/>
                        </a:cubicBezTo>
                        <a:cubicBezTo>
                          <a:pt x="220" y="87"/>
                          <a:pt x="219" y="87"/>
                          <a:pt x="219" y="88"/>
                        </a:cubicBezTo>
                        <a:cubicBezTo>
                          <a:pt x="218" y="88"/>
                          <a:pt x="217" y="88"/>
                          <a:pt x="217" y="89"/>
                        </a:cubicBezTo>
                        <a:cubicBezTo>
                          <a:pt x="216" y="89"/>
                          <a:pt x="216" y="89"/>
                          <a:pt x="216" y="89"/>
                        </a:cubicBezTo>
                        <a:cubicBezTo>
                          <a:pt x="216" y="89"/>
                          <a:pt x="216" y="89"/>
                          <a:pt x="215" y="89"/>
                        </a:cubicBezTo>
                        <a:cubicBezTo>
                          <a:pt x="216" y="88"/>
                          <a:pt x="217" y="87"/>
                          <a:pt x="218" y="86"/>
                        </a:cubicBezTo>
                        <a:cubicBezTo>
                          <a:pt x="219" y="86"/>
                          <a:pt x="219" y="85"/>
                          <a:pt x="220" y="85"/>
                        </a:cubicBezTo>
                        <a:cubicBezTo>
                          <a:pt x="221" y="84"/>
                          <a:pt x="222" y="83"/>
                          <a:pt x="222" y="82"/>
                        </a:cubicBezTo>
                        <a:cubicBezTo>
                          <a:pt x="223" y="79"/>
                          <a:pt x="224" y="76"/>
                          <a:pt x="224" y="73"/>
                        </a:cubicBezTo>
                        <a:cubicBezTo>
                          <a:pt x="224" y="73"/>
                          <a:pt x="224" y="73"/>
                          <a:pt x="224" y="73"/>
                        </a:cubicBezTo>
                        <a:cubicBezTo>
                          <a:pt x="226" y="70"/>
                          <a:pt x="227" y="68"/>
                          <a:pt x="228" y="65"/>
                        </a:cubicBezTo>
                        <a:cubicBezTo>
                          <a:pt x="228" y="64"/>
                          <a:pt x="227" y="64"/>
                          <a:pt x="227" y="64"/>
                        </a:cubicBezTo>
                        <a:cubicBezTo>
                          <a:pt x="226" y="63"/>
                          <a:pt x="225" y="64"/>
                          <a:pt x="225" y="64"/>
                        </a:cubicBezTo>
                        <a:cubicBezTo>
                          <a:pt x="225" y="64"/>
                          <a:pt x="225" y="64"/>
                          <a:pt x="225" y="64"/>
                        </a:cubicBezTo>
                        <a:cubicBezTo>
                          <a:pt x="225" y="66"/>
                          <a:pt x="224" y="67"/>
                          <a:pt x="224" y="68"/>
                        </a:cubicBezTo>
                        <a:cubicBezTo>
                          <a:pt x="224" y="67"/>
                          <a:pt x="224" y="66"/>
                          <a:pt x="223" y="65"/>
                        </a:cubicBezTo>
                        <a:cubicBezTo>
                          <a:pt x="219" y="43"/>
                          <a:pt x="212" y="31"/>
                          <a:pt x="206" y="23"/>
                        </a:cubicBezTo>
                        <a:cubicBezTo>
                          <a:pt x="203" y="19"/>
                          <a:pt x="200" y="17"/>
                          <a:pt x="198" y="16"/>
                        </a:cubicBezTo>
                        <a:cubicBezTo>
                          <a:pt x="198" y="16"/>
                          <a:pt x="198" y="16"/>
                          <a:pt x="198" y="16"/>
                        </a:cubicBezTo>
                        <a:cubicBezTo>
                          <a:pt x="200" y="15"/>
                          <a:pt x="203" y="13"/>
                          <a:pt x="206" y="12"/>
                        </a:cubicBezTo>
                        <a:cubicBezTo>
                          <a:pt x="209" y="11"/>
                          <a:pt x="212" y="9"/>
                          <a:pt x="215" y="8"/>
                        </a:cubicBezTo>
                        <a:cubicBezTo>
                          <a:pt x="218" y="7"/>
                          <a:pt x="219" y="6"/>
                          <a:pt x="221" y="5"/>
                        </a:cubicBezTo>
                        <a:cubicBezTo>
                          <a:pt x="222" y="4"/>
                          <a:pt x="222" y="3"/>
                          <a:pt x="221" y="2"/>
                        </a:cubicBezTo>
                        <a:cubicBezTo>
                          <a:pt x="221" y="1"/>
                          <a:pt x="219" y="0"/>
                          <a:pt x="218" y="1"/>
                        </a:cubicBezTo>
                        <a:cubicBezTo>
                          <a:pt x="217" y="2"/>
                          <a:pt x="215" y="3"/>
                          <a:pt x="212" y="4"/>
                        </a:cubicBezTo>
                        <a:cubicBezTo>
                          <a:pt x="208" y="6"/>
                          <a:pt x="203" y="8"/>
                          <a:pt x="198" y="10"/>
                        </a:cubicBezTo>
                        <a:cubicBezTo>
                          <a:pt x="196" y="11"/>
                          <a:pt x="194" y="12"/>
                          <a:pt x="193" y="12"/>
                        </a:cubicBezTo>
                        <a:cubicBezTo>
                          <a:pt x="192" y="13"/>
                          <a:pt x="192" y="13"/>
                          <a:pt x="191" y="13"/>
                        </a:cubicBezTo>
                        <a:cubicBezTo>
                          <a:pt x="191" y="13"/>
                          <a:pt x="191" y="13"/>
                          <a:pt x="191" y="13"/>
                        </a:cubicBezTo>
                        <a:cubicBezTo>
                          <a:pt x="191" y="13"/>
                          <a:pt x="191" y="13"/>
                          <a:pt x="191" y="13"/>
                        </a:cubicBezTo>
                        <a:cubicBezTo>
                          <a:pt x="191" y="13"/>
                          <a:pt x="191" y="13"/>
                          <a:pt x="191" y="13"/>
                        </a:cubicBezTo>
                        <a:cubicBezTo>
                          <a:pt x="190" y="13"/>
                          <a:pt x="190" y="13"/>
                          <a:pt x="190" y="14"/>
                        </a:cubicBezTo>
                        <a:cubicBezTo>
                          <a:pt x="190" y="14"/>
                          <a:pt x="190" y="14"/>
                          <a:pt x="190" y="14"/>
                        </a:cubicBezTo>
                        <a:cubicBezTo>
                          <a:pt x="189" y="14"/>
                          <a:pt x="189" y="14"/>
                          <a:pt x="189" y="14"/>
                        </a:cubicBezTo>
                        <a:cubicBezTo>
                          <a:pt x="187" y="15"/>
                          <a:pt x="186" y="17"/>
                          <a:pt x="186" y="18"/>
                        </a:cubicBezTo>
                        <a:cubicBezTo>
                          <a:pt x="185" y="20"/>
                          <a:pt x="185" y="22"/>
                          <a:pt x="185" y="24"/>
                        </a:cubicBezTo>
                        <a:cubicBezTo>
                          <a:pt x="185" y="25"/>
                          <a:pt x="185" y="26"/>
                          <a:pt x="185" y="27"/>
                        </a:cubicBezTo>
                        <a:cubicBezTo>
                          <a:pt x="185" y="27"/>
                          <a:pt x="185" y="27"/>
                          <a:pt x="185" y="28"/>
                        </a:cubicBezTo>
                        <a:cubicBezTo>
                          <a:pt x="183" y="29"/>
                          <a:pt x="180" y="30"/>
                          <a:pt x="177" y="30"/>
                        </a:cubicBezTo>
                        <a:cubicBezTo>
                          <a:pt x="176" y="30"/>
                          <a:pt x="175" y="30"/>
                          <a:pt x="175" y="30"/>
                        </a:cubicBezTo>
                        <a:cubicBezTo>
                          <a:pt x="175" y="30"/>
                          <a:pt x="175" y="30"/>
                          <a:pt x="175" y="30"/>
                        </a:cubicBezTo>
                        <a:cubicBezTo>
                          <a:pt x="170" y="30"/>
                          <a:pt x="165" y="27"/>
                          <a:pt x="159" y="25"/>
                        </a:cubicBezTo>
                        <a:cubicBezTo>
                          <a:pt x="148" y="20"/>
                          <a:pt x="137" y="18"/>
                          <a:pt x="126" y="18"/>
                        </a:cubicBezTo>
                        <a:cubicBezTo>
                          <a:pt x="116" y="18"/>
                          <a:pt x="107" y="20"/>
                          <a:pt x="98" y="23"/>
                        </a:cubicBezTo>
                        <a:cubicBezTo>
                          <a:pt x="96" y="23"/>
                          <a:pt x="94" y="24"/>
                          <a:pt x="91" y="26"/>
                        </a:cubicBezTo>
                        <a:cubicBezTo>
                          <a:pt x="89" y="27"/>
                          <a:pt x="87" y="29"/>
                          <a:pt x="85" y="31"/>
                        </a:cubicBezTo>
                        <a:cubicBezTo>
                          <a:pt x="85" y="32"/>
                          <a:pt x="84" y="32"/>
                          <a:pt x="84" y="33"/>
                        </a:cubicBezTo>
                        <a:cubicBezTo>
                          <a:pt x="84" y="32"/>
                          <a:pt x="83" y="32"/>
                          <a:pt x="83" y="32"/>
                        </a:cubicBezTo>
                        <a:cubicBezTo>
                          <a:pt x="83" y="32"/>
                          <a:pt x="83" y="32"/>
                          <a:pt x="83" y="32"/>
                        </a:cubicBezTo>
                        <a:cubicBezTo>
                          <a:pt x="78" y="31"/>
                          <a:pt x="73" y="30"/>
                          <a:pt x="69" y="29"/>
                        </a:cubicBezTo>
                        <a:cubicBezTo>
                          <a:pt x="69" y="28"/>
                          <a:pt x="69" y="27"/>
                          <a:pt x="69" y="26"/>
                        </a:cubicBezTo>
                        <a:cubicBezTo>
                          <a:pt x="69" y="25"/>
                          <a:pt x="68" y="23"/>
                          <a:pt x="67" y="21"/>
                        </a:cubicBezTo>
                        <a:cubicBezTo>
                          <a:pt x="67" y="20"/>
                          <a:pt x="66" y="20"/>
                          <a:pt x="66" y="19"/>
                        </a:cubicBezTo>
                        <a:cubicBezTo>
                          <a:pt x="65" y="19"/>
                          <a:pt x="65" y="18"/>
                          <a:pt x="64" y="18"/>
                        </a:cubicBezTo>
                        <a:cubicBezTo>
                          <a:pt x="64" y="18"/>
                          <a:pt x="63" y="17"/>
                          <a:pt x="61" y="16"/>
                        </a:cubicBezTo>
                        <a:cubicBezTo>
                          <a:pt x="56" y="13"/>
                          <a:pt x="46" y="7"/>
                          <a:pt x="40" y="5"/>
                        </a:cubicBezTo>
                        <a:cubicBezTo>
                          <a:pt x="40" y="5"/>
                          <a:pt x="40" y="5"/>
                          <a:pt x="40" y="5"/>
                        </a:cubicBezTo>
                        <a:cubicBezTo>
                          <a:pt x="39" y="4"/>
                          <a:pt x="38" y="4"/>
                          <a:pt x="37" y="5"/>
                        </a:cubicBezTo>
                        <a:cubicBezTo>
                          <a:pt x="36" y="7"/>
                          <a:pt x="37" y="8"/>
                          <a:pt x="38" y="9"/>
                        </a:cubicBezTo>
                        <a:cubicBezTo>
                          <a:pt x="38" y="9"/>
                          <a:pt x="38" y="9"/>
                          <a:pt x="38" y="9"/>
                        </a:cubicBezTo>
                        <a:cubicBezTo>
                          <a:pt x="38" y="9"/>
                          <a:pt x="38" y="9"/>
                          <a:pt x="38" y="9"/>
                        </a:cubicBezTo>
                        <a:cubicBezTo>
                          <a:pt x="42" y="11"/>
                          <a:pt x="47" y="14"/>
                          <a:pt x="52" y="17"/>
                        </a:cubicBezTo>
                        <a:cubicBezTo>
                          <a:pt x="54" y="18"/>
                          <a:pt x="55" y="18"/>
                          <a:pt x="57" y="19"/>
                        </a:cubicBezTo>
                        <a:cubicBezTo>
                          <a:pt x="54" y="21"/>
                          <a:pt x="52" y="23"/>
                          <a:pt x="50" y="25"/>
                        </a:cubicBezTo>
                        <a:cubicBezTo>
                          <a:pt x="40" y="39"/>
                          <a:pt x="34" y="56"/>
                          <a:pt x="33" y="74"/>
                        </a:cubicBezTo>
                        <a:cubicBezTo>
                          <a:pt x="33" y="74"/>
                          <a:pt x="33" y="74"/>
                          <a:pt x="33" y="74"/>
                        </a:cubicBezTo>
                        <a:cubicBezTo>
                          <a:pt x="33" y="73"/>
                          <a:pt x="32" y="73"/>
                          <a:pt x="32" y="74"/>
                        </a:cubicBezTo>
                        <a:cubicBezTo>
                          <a:pt x="32" y="74"/>
                          <a:pt x="32" y="74"/>
                          <a:pt x="32" y="74"/>
                        </a:cubicBezTo>
                        <a:cubicBezTo>
                          <a:pt x="29" y="77"/>
                          <a:pt x="26" y="81"/>
                          <a:pt x="24" y="85"/>
                        </a:cubicBezTo>
                        <a:cubicBezTo>
                          <a:pt x="22" y="84"/>
                          <a:pt x="21" y="84"/>
                          <a:pt x="20" y="83"/>
                        </a:cubicBezTo>
                        <a:cubicBezTo>
                          <a:pt x="23" y="79"/>
                          <a:pt x="27" y="75"/>
                          <a:pt x="30" y="71"/>
                        </a:cubicBezTo>
                        <a:cubicBezTo>
                          <a:pt x="30" y="70"/>
                          <a:pt x="30" y="70"/>
                          <a:pt x="30" y="69"/>
                        </a:cubicBezTo>
                        <a:cubicBezTo>
                          <a:pt x="29" y="69"/>
                          <a:pt x="28" y="69"/>
                          <a:pt x="28" y="69"/>
                        </a:cubicBezTo>
                        <a:cubicBezTo>
                          <a:pt x="25" y="74"/>
                          <a:pt x="21" y="78"/>
                          <a:pt x="18" y="82"/>
                        </a:cubicBezTo>
                        <a:cubicBezTo>
                          <a:pt x="17" y="82"/>
                          <a:pt x="17" y="81"/>
                          <a:pt x="16" y="81"/>
                        </a:cubicBezTo>
                        <a:cubicBezTo>
                          <a:pt x="19" y="77"/>
                          <a:pt x="21" y="73"/>
                          <a:pt x="24" y="70"/>
                        </a:cubicBezTo>
                        <a:cubicBezTo>
                          <a:pt x="24" y="69"/>
                          <a:pt x="24" y="68"/>
                          <a:pt x="23" y="68"/>
                        </a:cubicBezTo>
                        <a:cubicBezTo>
                          <a:pt x="23" y="68"/>
                          <a:pt x="22" y="68"/>
                          <a:pt x="22" y="68"/>
                        </a:cubicBezTo>
                        <a:cubicBezTo>
                          <a:pt x="22" y="68"/>
                          <a:pt x="22" y="68"/>
                          <a:pt x="22" y="68"/>
                        </a:cubicBezTo>
                        <a:cubicBezTo>
                          <a:pt x="19" y="72"/>
                          <a:pt x="17" y="76"/>
                          <a:pt x="14" y="80"/>
                        </a:cubicBezTo>
                        <a:cubicBezTo>
                          <a:pt x="13" y="80"/>
                          <a:pt x="13" y="79"/>
                          <a:pt x="13" y="79"/>
                        </a:cubicBezTo>
                        <a:cubicBezTo>
                          <a:pt x="13" y="79"/>
                          <a:pt x="13" y="78"/>
                          <a:pt x="12" y="78"/>
                        </a:cubicBezTo>
                        <a:cubicBezTo>
                          <a:pt x="12" y="78"/>
                          <a:pt x="12" y="78"/>
                          <a:pt x="12" y="78"/>
                        </a:cubicBezTo>
                        <a:cubicBezTo>
                          <a:pt x="13" y="78"/>
                          <a:pt x="13" y="78"/>
                          <a:pt x="13" y="77"/>
                        </a:cubicBezTo>
                        <a:cubicBezTo>
                          <a:pt x="16" y="73"/>
                          <a:pt x="19" y="69"/>
                          <a:pt x="22" y="64"/>
                        </a:cubicBezTo>
                        <a:cubicBezTo>
                          <a:pt x="22" y="63"/>
                          <a:pt x="22" y="63"/>
                          <a:pt x="21" y="62"/>
                        </a:cubicBezTo>
                        <a:cubicBezTo>
                          <a:pt x="21" y="62"/>
                          <a:pt x="20" y="62"/>
                          <a:pt x="20" y="63"/>
                        </a:cubicBezTo>
                        <a:cubicBezTo>
                          <a:pt x="17" y="67"/>
                          <a:pt x="14" y="72"/>
                          <a:pt x="11" y="76"/>
                        </a:cubicBezTo>
                        <a:cubicBezTo>
                          <a:pt x="10" y="77"/>
                          <a:pt x="10" y="77"/>
                          <a:pt x="10" y="78"/>
                        </a:cubicBezTo>
                        <a:cubicBezTo>
                          <a:pt x="9" y="77"/>
                          <a:pt x="8" y="77"/>
                          <a:pt x="6" y="76"/>
                        </a:cubicBezTo>
                        <a:cubicBezTo>
                          <a:pt x="9" y="71"/>
                          <a:pt x="12" y="67"/>
                          <a:pt x="15" y="62"/>
                        </a:cubicBezTo>
                        <a:cubicBezTo>
                          <a:pt x="16" y="62"/>
                          <a:pt x="16" y="61"/>
                          <a:pt x="16" y="61"/>
                        </a:cubicBezTo>
                        <a:cubicBezTo>
                          <a:pt x="17" y="60"/>
                          <a:pt x="17" y="60"/>
                          <a:pt x="16" y="59"/>
                        </a:cubicBezTo>
                        <a:cubicBezTo>
                          <a:pt x="16" y="59"/>
                          <a:pt x="15" y="59"/>
                          <a:pt x="14" y="60"/>
                        </a:cubicBezTo>
                        <a:cubicBezTo>
                          <a:pt x="14" y="60"/>
                          <a:pt x="14" y="60"/>
                          <a:pt x="14" y="60"/>
                        </a:cubicBezTo>
                        <a:cubicBezTo>
                          <a:pt x="14" y="60"/>
                          <a:pt x="14" y="60"/>
                          <a:pt x="13" y="61"/>
                        </a:cubicBezTo>
                        <a:cubicBezTo>
                          <a:pt x="11" y="65"/>
                          <a:pt x="8" y="70"/>
                          <a:pt x="5" y="74"/>
                        </a:cubicBezTo>
                        <a:cubicBezTo>
                          <a:pt x="4" y="74"/>
                          <a:pt x="4" y="74"/>
                          <a:pt x="4" y="74"/>
                        </a:cubicBezTo>
                        <a:cubicBezTo>
                          <a:pt x="4" y="73"/>
                          <a:pt x="4" y="73"/>
                          <a:pt x="4" y="73"/>
                        </a:cubicBezTo>
                        <a:cubicBezTo>
                          <a:pt x="4" y="73"/>
                          <a:pt x="4" y="73"/>
                          <a:pt x="4" y="72"/>
                        </a:cubicBezTo>
                        <a:cubicBezTo>
                          <a:pt x="7" y="68"/>
                          <a:pt x="9" y="63"/>
                          <a:pt x="12" y="58"/>
                        </a:cubicBezTo>
                        <a:cubicBezTo>
                          <a:pt x="12" y="57"/>
                          <a:pt x="12" y="57"/>
                          <a:pt x="12" y="57"/>
                        </a:cubicBezTo>
                        <a:cubicBezTo>
                          <a:pt x="11" y="56"/>
                          <a:pt x="11" y="56"/>
                          <a:pt x="11" y="56"/>
                        </a:cubicBezTo>
                        <a:cubicBezTo>
                          <a:pt x="11" y="56"/>
                          <a:pt x="10" y="55"/>
                          <a:pt x="10" y="56"/>
                        </a:cubicBezTo>
                        <a:cubicBezTo>
                          <a:pt x="9" y="56"/>
                          <a:pt x="9" y="57"/>
                          <a:pt x="9" y="57"/>
                        </a:cubicBezTo>
                        <a:cubicBezTo>
                          <a:pt x="7" y="63"/>
                          <a:pt x="4" y="68"/>
                          <a:pt x="1" y="73"/>
                        </a:cubicBezTo>
                        <a:cubicBezTo>
                          <a:pt x="1" y="73"/>
                          <a:pt x="1" y="74"/>
                          <a:pt x="1" y="74"/>
                        </a:cubicBezTo>
                        <a:cubicBezTo>
                          <a:pt x="1" y="74"/>
                          <a:pt x="1" y="74"/>
                          <a:pt x="1" y="74"/>
                        </a:cubicBezTo>
                        <a:cubicBezTo>
                          <a:pt x="1" y="75"/>
                          <a:pt x="0" y="75"/>
                          <a:pt x="0" y="76"/>
                        </a:cubicBezTo>
                        <a:cubicBezTo>
                          <a:pt x="0" y="77"/>
                          <a:pt x="0" y="77"/>
                          <a:pt x="0" y="77"/>
                        </a:cubicBezTo>
                        <a:cubicBezTo>
                          <a:pt x="0" y="78"/>
                          <a:pt x="1" y="79"/>
                          <a:pt x="1" y="79"/>
                        </a:cubicBezTo>
                        <a:cubicBezTo>
                          <a:pt x="2" y="79"/>
                          <a:pt x="2" y="79"/>
                          <a:pt x="2" y="79"/>
                        </a:cubicBezTo>
                        <a:cubicBezTo>
                          <a:pt x="2" y="79"/>
                          <a:pt x="2" y="79"/>
                          <a:pt x="2" y="80"/>
                        </a:cubicBezTo>
                        <a:cubicBezTo>
                          <a:pt x="3" y="80"/>
                          <a:pt x="3" y="80"/>
                          <a:pt x="3" y="80"/>
                        </a:cubicBezTo>
                        <a:cubicBezTo>
                          <a:pt x="11" y="84"/>
                          <a:pt x="17" y="87"/>
                          <a:pt x="26" y="92"/>
                        </a:cubicBezTo>
                        <a:cubicBezTo>
                          <a:pt x="27" y="92"/>
                          <a:pt x="29" y="93"/>
                          <a:pt x="30" y="94"/>
                        </a:cubicBezTo>
                        <a:cubicBezTo>
                          <a:pt x="31" y="94"/>
                          <a:pt x="32" y="95"/>
                          <a:pt x="33" y="95"/>
                        </a:cubicBezTo>
                        <a:cubicBezTo>
                          <a:pt x="34" y="95"/>
                          <a:pt x="35" y="96"/>
                          <a:pt x="36" y="96"/>
                        </a:cubicBezTo>
                        <a:cubicBezTo>
                          <a:pt x="36" y="96"/>
                          <a:pt x="36" y="96"/>
                          <a:pt x="36" y="96"/>
                        </a:cubicBezTo>
                        <a:cubicBezTo>
                          <a:pt x="36" y="96"/>
                          <a:pt x="36" y="96"/>
                          <a:pt x="36" y="96"/>
                        </a:cubicBezTo>
                        <a:cubicBezTo>
                          <a:pt x="39" y="96"/>
                          <a:pt x="41" y="95"/>
                          <a:pt x="44" y="93"/>
                        </a:cubicBezTo>
                        <a:cubicBezTo>
                          <a:pt x="47" y="91"/>
                          <a:pt x="49" y="89"/>
                          <a:pt x="52" y="85"/>
                        </a:cubicBezTo>
                        <a:cubicBezTo>
                          <a:pt x="59" y="89"/>
                          <a:pt x="65" y="94"/>
                          <a:pt x="69" y="101"/>
                        </a:cubicBezTo>
                        <a:cubicBezTo>
                          <a:pt x="69" y="101"/>
                          <a:pt x="69" y="101"/>
                          <a:pt x="69" y="101"/>
                        </a:cubicBezTo>
                        <a:cubicBezTo>
                          <a:pt x="69" y="103"/>
                          <a:pt x="68" y="104"/>
                          <a:pt x="68" y="106"/>
                        </a:cubicBezTo>
                        <a:cubicBezTo>
                          <a:pt x="68" y="107"/>
                          <a:pt x="67" y="108"/>
                          <a:pt x="67" y="110"/>
                        </a:cubicBezTo>
                        <a:cubicBezTo>
                          <a:pt x="67" y="110"/>
                          <a:pt x="67" y="110"/>
                          <a:pt x="67" y="110"/>
                        </a:cubicBezTo>
                        <a:cubicBezTo>
                          <a:pt x="67" y="112"/>
                          <a:pt x="68" y="113"/>
                          <a:pt x="69" y="115"/>
                        </a:cubicBezTo>
                        <a:cubicBezTo>
                          <a:pt x="70" y="116"/>
                          <a:pt x="72" y="117"/>
                          <a:pt x="74" y="118"/>
                        </a:cubicBezTo>
                        <a:cubicBezTo>
                          <a:pt x="74" y="118"/>
                          <a:pt x="75" y="118"/>
                          <a:pt x="75" y="118"/>
                        </a:cubicBezTo>
                        <a:cubicBezTo>
                          <a:pt x="76" y="118"/>
                          <a:pt x="77" y="118"/>
                          <a:pt x="78" y="117"/>
                        </a:cubicBezTo>
                        <a:cubicBezTo>
                          <a:pt x="78" y="119"/>
                          <a:pt x="79" y="121"/>
                          <a:pt x="79" y="122"/>
                        </a:cubicBezTo>
                        <a:cubicBezTo>
                          <a:pt x="79" y="123"/>
                          <a:pt x="80" y="125"/>
                          <a:pt x="80" y="126"/>
                        </a:cubicBezTo>
                        <a:cubicBezTo>
                          <a:pt x="82" y="124"/>
                          <a:pt x="82" y="124"/>
                          <a:pt x="82" y="124"/>
                        </a:cubicBezTo>
                        <a:cubicBezTo>
                          <a:pt x="80" y="126"/>
                          <a:pt x="80" y="126"/>
                          <a:pt x="80" y="126"/>
                        </a:cubicBezTo>
                        <a:cubicBezTo>
                          <a:pt x="81" y="127"/>
                          <a:pt x="83" y="128"/>
                          <a:pt x="84" y="128"/>
                        </a:cubicBezTo>
                        <a:close/>
                        <a:moveTo>
                          <a:pt x="106" y="133"/>
                        </a:moveTo>
                        <a:cubicBezTo>
                          <a:pt x="106" y="133"/>
                          <a:pt x="105" y="133"/>
                          <a:pt x="105" y="133"/>
                        </a:cubicBezTo>
                        <a:cubicBezTo>
                          <a:pt x="104" y="133"/>
                          <a:pt x="104" y="133"/>
                          <a:pt x="104" y="133"/>
                        </a:cubicBezTo>
                        <a:cubicBezTo>
                          <a:pt x="102" y="134"/>
                          <a:pt x="100" y="132"/>
                          <a:pt x="99" y="130"/>
                        </a:cubicBezTo>
                        <a:cubicBezTo>
                          <a:pt x="99" y="129"/>
                          <a:pt x="98" y="128"/>
                          <a:pt x="98" y="127"/>
                        </a:cubicBezTo>
                        <a:cubicBezTo>
                          <a:pt x="98" y="125"/>
                          <a:pt x="98" y="124"/>
                          <a:pt x="99" y="123"/>
                        </a:cubicBezTo>
                        <a:cubicBezTo>
                          <a:pt x="99" y="123"/>
                          <a:pt x="99" y="123"/>
                          <a:pt x="99" y="122"/>
                        </a:cubicBezTo>
                        <a:cubicBezTo>
                          <a:pt x="100" y="122"/>
                          <a:pt x="100" y="121"/>
                          <a:pt x="100" y="120"/>
                        </a:cubicBezTo>
                        <a:cubicBezTo>
                          <a:pt x="102" y="117"/>
                          <a:pt x="103" y="113"/>
                          <a:pt x="104" y="110"/>
                        </a:cubicBezTo>
                        <a:cubicBezTo>
                          <a:pt x="104" y="110"/>
                          <a:pt x="105" y="109"/>
                          <a:pt x="105" y="108"/>
                        </a:cubicBezTo>
                        <a:cubicBezTo>
                          <a:pt x="106" y="107"/>
                          <a:pt x="107" y="105"/>
                          <a:pt x="109" y="105"/>
                        </a:cubicBezTo>
                        <a:cubicBezTo>
                          <a:pt x="110" y="105"/>
                          <a:pt x="110" y="105"/>
                          <a:pt x="110" y="105"/>
                        </a:cubicBezTo>
                        <a:cubicBezTo>
                          <a:pt x="110" y="105"/>
                          <a:pt x="110" y="105"/>
                          <a:pt x="110" y="105"/>
                        </a:cubicBezTo>
                        <a:cubicBezTo>
                          <a:pt x="111" y="106"/>
                          <a:pt x="113" y="107"/>
                          <a:pt x="114" y="109"/>
                        </a:cubicBezTo>
                        <a:cubicBezTo>
                          <a:pt x="114" y="110"/>
                          <a:pt x="114" y="110"/>
                          <a:pt x="114" y="110"/>
                        </a:cubicBezTo>
                        <a:cubicBezTo>
                          <a:pt x="114" y="112"/>
                          <a:pt x="113" y="113"/>
                          <a:pt x="113" y="115"/>
                        </a:cubicBezTo>
                        <a:cubicBezTo>
                          <a:pt x="111" y="120"/>
                          <a:pt x="109" y="125"/>
                          <a:pt x="108" y="131"/>
                        </a:cubicBezTo>
                        <a:cubicBezTo>
                          <a:pt x="107" y="132"/>
                          <a:pt x="106" y="133"/>
                          <a:pt x="106" y="133"/>
                        </a:cubicBezTo>
                        <a:close/>
                        <a:moveTo>
                          <a:pt x="119" y="139"/>
                        </a:moveTo>
                        <a:cubicBezTo>
                          <a:pt x="118" y="139"/>
                          <a:pt x="117" y="140"/>
                          <a:pt x="116" y="140"/>
                        </a:cubicBezTo>
                        <a:cubicBezTo>
                          <a:pt x="116" y="140"/>
                          <a:pt x="116" y="140"/>
                          <a:pt x="116" y="140"/>
                        </a:cubicBezTo>
                        <a:cubicBezTo>
                          <a:pt x="115" y="140"/>
                          <a:pt x="114" y="140"/>
                          <a:pt x="113" y="139"/>
                        </a:cubicBezTo>
                        <a:cubicBezTo>
                          <a:pt x="112" y="138"/>
                          <a:pt x="111" y="136"/>
                          <a:pt x="111" y="134"/>
                        </a:cubicBezTo>
                        <a:cubicBezTo>
                          <a:pt x="111" y="134"/>
                          <a:pt x="112" y="133"/>
                          <a:pt x="112" y="132"/>
                        </a:cubicBezTo>
                        <a:cubicBezTo>
                          <a:pt x="113" y="129"/>
                          <a:pt x="114" y="126"/>
                          <a:pt x="115" y="123"/>
                        </a:cubicBezTo>
                        <a:cubicBezTo>
                          <a:pt x="115" y="123"/>
                          <a:pt x="116" y="123"/>
                          <a:pt x="116" y="122"/>
                        </a:cubicBezTo>
                        <a:cubicBezTo>
                          <a:pt x="116" y="122"/>
                          <a:pt x="116" y="122"/>
                          <a:pt x="116" y="122"/>
                        </a:cubicBezTo>
                        <a:cubicBezTo>
                          <a:pt x="116" y="122"/>
                          <a:pt x="117" y="121"/>
                          <a:pt x="117" y="121"/>
                        </a:cubicBezTo>
                        <a:cubicBezTo>
                          <a:pt x="118" y="121"/>
                          <a:pt x="119" y="120"/>
                          <a:pt x="119" y="120"/>
                        </a:cubicBezTo>
                        <a:cubicBezTo>
                          <a:pt x="120" y="120"/>
                          <a:pt x="120" y="120"/>
                          <a:pt x="121" y="121"/>
                        </a:cubicBezTo>
                        <a:cubicBezTo>
                          <a:pt x="122" y="122"/>
                          <a:pt x="123" y="122"/>
                          <a:pt x="124" y="123"/>
                        </a:cubicBezTo>
                        <a:cubicBezTo>
                          <a:pt x="124" y="124"/>
                          <a:pt x="124" y="124"/>
                          <a:pt x="124" y="125"/>
                        </a:cubicBezTo>
                        <a:cubicBezTo>
                          <a:pt x="124" y="125"/>
                          <a:pt x="124" y="125"/>
                          <a:pt x="124" y="125"/>
                        </a:cubicBezTo>
                        <a:cubicBezTo>
                          <a:pt x="124" y="126"/>
                          <a:pt x="124" y="127"/>
                          <a:pt x="124" y="128"/>
                        </a:cubicBezTo>
                        <a:cubicBezTo>
                          <a:pt x="122" y="132"/>
                          <a:pt x="121" y="135"/>
                          <a:pt x="119" y="139"/>
                        </a:cubicBezTo>
                        <a:close/>
                        <a:moveTo>
                          <a:pt x="209" y="86"/>
                        </a:moveTo>
                        <a:cubicBezTo>
                          <a:pt x="209" y="85"/>
                          <a:pt x="209" y="85"/>
                          <a:pt x="209" y="85"/>
                        </a:cubicBezTo>
                        <a:cubicBezTo>
                          <a:pt x="209" y="85"/>
                          <a:pt x="209" y="85"/>
                          <a:pt x="209" y="85"/>
                        </a:cubicBezTo>
                        <a:cubicBezTo>
                          <a:pt x="209" y="85"/>
                          <a:pt x="209" y="85"/>
                          <a:pt x="210" y="86"/>
                        </a:cubicBezTo>
                        <a:cubicBezTo>
                          <a:pt x="210" y="86"/>
                          <a:pt x="210" y="86"/>
                          <a:pt x="210" y="86"/>
                        </a:cubicBezTo>
                        <a:cubicBezTo>
                          <a:pt x="210" y="86"/>
                          <a:pt x="210" y="86"/>
                          <a:pt x="210" y="86"/>
                        </a:cubicBezTo>
                        <a:cubicBezTo>
                          <a:pt x="210" y="86"/>
                          <a:pt x="210" y="86"/>
                          <a:pt x="210" y="86"/>
                        </a:cubicBezTo>
                        <a:cubicBezTo>
                          <a:pt x="209" y="86"/>
                          <a:pt x="209" y="86"/>
                          <a:pt x="209" y="86"/>
                        </a:cubicBezTo>
                        <a:close/>
                        <a:moveTo>
                          <a:pt x="205" y="82"/>
                        </a:moveTo>
                        <a:cubicBezTo>
                          <a:pt x="205" y="82"/>
                          <a:pt x="206" y="82"/>
                          <a:pt x="206" y="82"/>
                        </a:cubicBezTo>
                        <a:cubicBezTo>
                          <a:pt x="206" y="82"/>
                          <a:pt x="206" y="82"/>
                          <a:pt x="207" y="83"/>
                        </a:cubicBezTo>
                        <a:cubicBezTo>
                          <a:pt x="207" y="83"/>
                          <a:pt x="206" y="83"/>
                          <a:pt x="206" y="84"/>
                        </a:cubicBezTo>
                        <a:cubicBezTo>
                          <a:pt x="206" y="83"/>
                          <a:pt x="205" y="83"/>
                          <a:pt x="205" y="82"/>
                        </a:cubicBezTo>
                        <a:close/>
                        <a:moveTo>
                          <a:pt x="212" y="87"/>
                        </a:moveTo>
                        <a:cubicBezTo>
                          <a:pt x="212" y="87"/>
                          <a:pt x="212" y="87"/>
                          <a:pt x="212" y="86"/>
                        </a:cubicBezTo>
                        <a:cubicBezTo>
                          <a:pt x="213" y="86"/>
                          <a:pt x="213" y="86"/>
                          <a:pt x="214" y="86"/>
                        </a:cubicBezTo>
                        <a:cubicBezTo>
                          <a:pt x="214" y="86"/>
                          <a:pt x="214" y="86"/>
                          <a:pt x="214" y="86"/>
                        </a:cubicBezTo>
                        <a:cubicBezTo>
                          <a:pt x="214" y="87"/>
                          <a:pt x="213" y="88"/>
                          <a:pt x="213" y="88"/>
                        </a:cubicBezTo>
                        <a:cubicBezTo>
                          <a:pt x="213" y="88"/>
                          <a:pt x="212" y="88"/>
                          <a:pt x="212" y="87"/>
                        </a:cubicBezTo>
                        <a:close/>
                        <a:moveTo>
                          <a:pt x="192" y="13"/>
                        </a:moveTo>
                        <a:cubicBezTo>
                          <a:pt x="192" y="13"/>
                          <a:pt x="192" y="13"/>
                          <a:pt x="192" y="13"/>
                        </a:cubicBezTo>
                        <a:cubicBezTo>
                          <a:pt x="192" y="13"/>
                          <a:pt x="192" y="13"/>
                          <a:pt x="192" y="13"/>
                        </a:cubicBezTo>
                        <a:close/>
                        <a:moveTo>
                          <a:pt x="191" y="13"/>
                        </a:moveTo>
                        <a:cubicBezTo>
                          <a:pt x="191" y="13"/>
                          <a:pt x="191" y="13"/>
                          <a:pt x="191" y="13"/>
                        </a:cubicBezTo>
                        <a:cubicBezTo>
                          <a:pt x="191" y="13"/>
                          <a:pt x="191" y="13"/>
                          <a:pt x="191" y="13"/>
                        </a:cubicBezTo>
                        <a:close/>
                        <a:moveTo>
                          <a:pt x="189" y="24"/>
                        </a:moveTo>
                        <a:cubicBezTo>
                          <a:pt x="189" y="23"/>
                          <a:pt x="190" y="21"/>
                          <a:pt x="190" y="20"/>
                        </a:cubicBezTo>
                        <a:cubicBezTo>
                          <a:pt x="191" y="19"/>
                          <a:pt x="191" y="19"/>
                          <a:pt x="191" y="18"/>
                        </a:cubicBezTo>
                        <a:cubicBezTo>
                          <a:pt x="192" y="18"/>
                          <a:pt x="193" y="19"/>
                          <a:pt x="195" y="20"/>
                        </a:cubicBezTo>
                        <a:cubicBezTo>
                          <a:pt x="201" y="23"/>
                          <a:pt x="212" y="34"/>
                          <a:pt x="219" y="66"/>
                        </a:cubicBezTo>
                        <a:cubicBezTo>
                          <a:pt x="219" y="68"/>
                          <a:pt x="219" y="70"/>
                          <a:pt x="219" y="72"/>
                        </a:cubicBezTo>
                        <a:cubicBezTo>
                          <a:pt x="219" y="75"/>
                          <a:pt x="219" y="77"/>
                          <a:pt x="218" y="80"/>
                        </a:cubicBezTo>
                        <a:cubicBezTo>
                          <a:pt x="218" y="80"/>
                          <a:pt x="217" y="81"/>
                          <a:pt x="217" y="81"/>
                        </a:cubicBezTo>
                        <a:cubicBezTo>
                          <a:pt x="217" y="81"/>
                          <a:pt x="217" y="81"/>
                          <a:pt x="217" y="81"/>
                        </a:cubicBezTo>
                        <a:cubicBezTo>
                          <a:pt x="217" y="81"/>
                          <a:pt x="216" y="81"/>
                          <a:pt x="216" y="81"/>
                        </a:cubicBezTo>
                        <a:cubicBezTo>
                          <a:pt x="215" y="81"/>
                          <a:pt x="215" y="82"/>
                          <a:pt x="214" y="82"/>
                        </a:cubicBezTo>
                        <a:cubicBezTo>
                          <a:pt x="214" y="82"/>
                          <a:pt x="213" y="81"/>
                          <a:pt x="213" y="81"/>
                        </a:cubicBezTo>
                        <a:cubicBezTo>
                          <a:pt x="212" y="81"/>
                          <a:pt x="212" y="81"/>
                          <a:pt x="212" y="81"/>
                        </a:cubicBezTo>
                        <a:cubicBezTo>
                          <a:pt x="212" y="81"/>
                          <a:pt x="212" y="81"/>
                          <a:pt x="212" y="81"/>
                        </a:cubicBezTo>
                        <a:cubicBezTo>
                          <a:pt x="212" y="81"/>
                          <a:pt x="211" y="81"/>
                          <a:pt x="211" y="80"/>
                        </a:cubicBezTo>
                        <a:cubicBezTo>
                          <a:pt x="211" y="80"/>
                          <a:pt x="212" y="79"/>
                          <a:pt x="213" y="79"/>
                        </a:cubicBezTo>
                        <a:cubicBezTo>
                          <a:pt x="213" y="79"/>
                          <a:pt x="213" y="79"/>
                          <a:pt x="213" y="79"/>
                        </a:cubicBezTo>
                        <a:cubicBezTo>
                          <a:pt x="214" y="78"/>
                          <a:pt x="215" y="77"/>
                          <a:pt x="215" y="76"/>
                        </a:cubicBezTo>
                        <a:cubicBezTo>
                          <a:pt x="215" y="76"/>
                          <a:pt x="215" y="76"/>
                          <a:pt x="215" y="76"/>
                        </a:cubicBezTo>
                        <a:cubicBezTo>
                          <a:pt x="214" y="66"/>
                          <a:pt x="212" y="56"/>
                          <a:pt x="208" y="47"/>
                        </a:cubicBezTo>
                        <a:cubicBezTo>
                          <a:pt x="205" y="39"/>
                          <a:pt x="201" y="31"/>
                          <a:pt x="195" y="24"/>
                        </a:cubicBezTo>
                        <a:cubicBezTo>
                          <a:pt x="194" y="24"/>
                          <a:pt x="194" y="24"/>
                          <a:pt x="193" y="24"/>
                        </a:cubicBezTo>
                        <a:cubicBezTo>
                          <a:pt x="192" y="24"/>
                          <a:pt x="192" y="24"/>
                          <a:pt x="192" y="24"/>
                        </a:cubicBezTo>
                        <a:cubicBezTo>
                          <a:pt x="191" y="24"/>
                          <a:pt x="191" y="24"/>
                          <a:pt x="190" y="25"/>
                        </a:cubicBezTo>
                        <a:cubicBezTo>
                          <a:pt x="190" y="25"/>
                          <a:pt x="190" y="25"/>
                          <a:pt x="190" y="25"/>
                        </a:cubicBezTo>
                        <a:cubicBezTo>
                          <a:pt x="190" y="25"/>
                          <a:pt x="190" y="25"/>
                          <a:pt x="190" y="25"/>
                        </a:cubicBezTo>
                        <a:cubicBezTo>
                          <a:pt x="190" y="25"/>
                          <a:pt x="189" y="24"/>
                          <a:pt x="189" y="24"/>
                        </a:cubicBezTo>
                        <a:close/>
                        <a:moveTo>
                          <a:pt x="89" y="35"/>
                        </a:moveTo>
                        <a:cubicBezTo>
                          <a:pt x="90" y="33"/>
                          <a:pt x="92" y="31"/>
                          <a:pt x="94" y="30"/>
                        </a:cubicBezTo>
                        <a:cubicBezTo>
                          <a:pt x="96" y="29"/>
                          <a:pt x="98" y="28"/>
                          <a:pt x="100" y="27"/>
                        </a:cubicBezTo>
                        <a:cubicBezTo>
                          <a:pt x="108" y="24"/>
                          <a:pt x="117" y="23"/>
                          <a:pt x="126" y="23"/>
                        </a:cubicBezTo>
                        <a:cubicBezTo>
                          <a:pt x="136" y="23"/>
                          <a:pt x="147" y="25"/>
                          <a:pt x="157" y="29"/>
                        </a:cubicBezTo>
                        <a:cubicBezTo>
                          <a:pt x="163" y="31"/>
                          <a:pt x="168" y="34"/>
                          <a:pt x="175" y="35"/>
                        </a:cubicBezTo>
                        <a:cubicBezTo>
                          <a:pt x="175" y="35"/>
                          <a:pt x="175" y="35"/>
                          <a:pt x="175" y="35"/>
                        </a:cubicBezTo>
                        <a:cubicBezTo>
                          <a:pt x="175" y="35"/>
                          <a:pt x="176" y="35"/>
                          <a:pt x="177" y="35"/>
                        </a:cubicBezTo>
                        <a:cubicBezTo>
                          <a:pt x="182" y="35"/>
                          <a:pt x="188" y="33"/>
                          <a:pt x="192" y="29"/>
                        </a:cubicBezTo>
                        <a:cubicBezTo>
                          <a:pt x="192" y="29"/>
                          <a:pt x="192" y="29"/>
                          <a:pt x="192" y="29"/>
                        </a:cubicBezTo>
                        <a:cubicBezTo>
                          <a:pt x="197" y="34"/>
                          <a:pt x="201" y="41"/>
                          <a:pt x="204" y="49"/>
                        </a:cubicBezTo>
                        <a:cubicBezTo>
                          <a:pt x="207" y="57"/>
                          <a:pt x="209" y="66"/>
                          <a:pt x="210" y="75"/>
                        </a:cubicBezTo>
                        <a:cubicBezTo>
                          <a:pt x="205" y="77"/>
                          <a:pt x="198" y="80"/>
                          <a:pt x="193" y="82"/>
                        </a:cubicBezTo>
                        <a:cubicBezTo>
                          <a:pt x="180" y="73"/>
                          <a:pt x="166" y="64"/>
                          <a:pt x="152" y="57"/>
                        </a:cubicBezTo>
                        <a:cubicBezTo>
                          <a:pt x="148" y="55"/>
                          <a:pt x="144" y="54"/>
                          <a:pt x="141" y="51"/>
                        </a:cubicBezTo>
                        <a:cubicBezTo>
                          <a:pt x="138" y="49"/>
                          <a:pt x="134" y="45"/>
                          <a:pt x="131" y="41"/>
                        </a:cubicBezTo>
                        <a:cubicBezTo>
                          <a:pt x="131" y="40"/>
                          <a:pt x="130" y="40"/>
                          <a:pt x="130" y="40"/>
                        </a:cubicBezTo>
                        <a:cubicBezTo>
                          <a:pt x="127" y="39"/>
                          <a:pt x="125" y="38"/>
                          <a:pt x="123" y="38"/>
                        </a:cubicBezTo>
                        <a:cubicBezTo>
                          <a:pt x="117" y="38"/>
                          <a:pt x="111" y="41"/>
                          <a:pt x="106" y="43"/>
                        </a:cubicBezTo>
                        <a:cubicBezTo>
                          <a:pt x="99" y="47"/>
                          <a:pt x="94" y="52"/>
                          <a:pt x="87" y="53"/>
                        </a:cubicBezTo>
                        <a:cubicBezTo>
                          <a:pt x="86" y="53"/>
                          <a:pt x="85" y="53"/>
                          <a:pt x="84" y="53"/>
                        </a:cubicBezTo>
                        <a:cubicBezTo>
                          <a:pt x="82" y="53"/>
                          <a:pt x="80" y="53"/>
                          <a:pt x="78" y="52"/>
                        </a:cubicBezTo>
                        <a:cubicBezTo>
                          <a:pt x="77" y="52"/>
                          <a:pt x="76" y="51"/>
                          <a:pt x="76" y="51"/>
                        </a:cubicBezTo>
                        <a:cubicBezTo>
                          <a:pt x="75" y="50"/>
                          <a:pt x="75" y="49"/>
                          <a:pt x="75" y="49"/>
                        </a:cubicBezTo>
                        <a:cubicBezTo>
                          <a:pt x="75" y="47"/>
                          <a:pt x="76" y="46"/>
                          <a:pt x="77" y="45"/>
                        </a:cubicBezTo>
                        <a:cubicBezTo>
                          <a:pt x="81" y="42"/>
                          <a:pt x="85" y="39"/>
                          <a:pt x="89" y="35"/>
                        </a:cubicBezTo>
                        <a:close/>
                        <a:moveTo>
                          <a:pt x="54" y="28"/>
                        </a:moveTo>
                        <a:cubicBezTo>
                          <a:pt x="56" y="26"/>
                          <a:pt x="57" y="24"/>
                          <a:pt x="59" y="23"/>
                        </a:cubicBezTo>
                        <a:cubicBezTo>
                          <a:pt x="60" y="23"/>
                          <a:pt x="60" y="23"/>
                          <a:pt x="61" y="23"/>
                        </a:cubicBezTo>
                        <a:cubicBezTo>
                          <a:pt x="62" y="23"/>
                          <a:pt x="63" y="23"/>
                          <a:pt x="63" y="24"/>
                        </a:cubicBezTo>
                        <a:cubicBezTo>
                          <a:pt x="64" y="24"/>
                          <a:pt x="64" y="25"/>
                          <a:pt x="64" y="26"/>
                        </a:cubicBezTo>
                        <a:cubicBezTo>
                          <a:pt x="64" y="27"/>
                          <a:pt x="64" y="27"/>
                          <a:pt x="64" y="28"/>
                        </a:cubicBezTo>
                        <a:cubicBezTo>
                          <a:pt x="64" y="27"/>
                          <a:pt x="63" y="27"/>
                          <a:pt x="63" y="27"/>
                        </a:cubicBezTo>
                        <a:cubicBezTo>
                          <a:pt x="62" y="27"/>
                          <a:pt x="62" y="27"/>
                          <a:pt x="62" y="28"/>
                        </a:cubicBezTo>
                        <a:cubicBezTo>
                          <a:pt x="61" y="28"/>
                          <a:pt x="60" y="28"/>
                          <a:pt x="59" y="29"/>
                        </a:cubicBezTo>
                        <a:cubicBezTo>
                          <a:pt x="58" y="29"/>
                          <a:pt x="58" y="30"/>
                          <a:pt x="58" y="31"/>
                        </a:cubicBezTo>
                        <a:cubicBezTo>
                          <a:pt x="47" y="44"/>
                          <a:pt x="41" y="61"/>
                          <a:pt x="41" y="79"/>
                        </a:cubicBezTo>
                        <a:cubicBezTo>
                          <a:pt x="41" y="79"/>
                          <a:pt x="41" y="79"/>
                          <a:pt x="41" y="79"/>
                        </a:cubicBezTo>
                        <a:cubicBezTo>
                          <a:pt x="41" y="80"/>
                          <a:pt x="41" y="81"/>
                          <a:pt x="42" y="81"/>
                        </a:cubicBezTo>
                        <a:cubicBezTo>
                          <a:pt x="43" y="81"/>
                          <a:pt x="43" y="81"/>
                          <a:pt x="43" y="81"/>
                        </a:cubicBezTo>
                        <a:cubicBezTo>
                          <a:pt x="42" y="83"/>
                          <a:pt x="41" y="84"/>
                          <a:pt x="40" y="85"/>
                        </a:cubicBezTo>
                        <a:cubicBezTo>
                          <a:pt x="39" y="85"/>
                          <a:pt x="39" y="85"/>
                          <a:pt x="39" y="85"/>
                        </a:cubicBezTo>
                        <a:cubicBezTo>
                          <a:pt x="39" y="86"/>
                          <a:pt x="39" y="86"/>
                          <a:pt x="39" y="86"/>
                        </a:cubicBezTo>
                        <a:cubicBezTo>
                          <a:pt x="39" y="86"/>
                          <a:pt x="38" y="85"/>
                          <a:pt x="38" y="85"/>
                        </a:cubicBezTo>
                        <a:cubicBezTo>
                          <a:pt x="38" y="85"/>
                          <a:pt x="38" y="84"/>
                          <a:pt x="38" y="84"/>
                        </a:cubicBezTo>
                        <a:cubicBezTo>
                          <a:pt x="38" y="82"/>
                          <a:pt x="38" y="81"/>
                          <a:pt x="38" y="79"/>
                        </a:cubicBezTo>
                        <a:cubicBezTo>
                          <a:pt x="38" y="61"/>
                          <a:pt x="44" y="43"/>
                          <a:pt x="54" y="28"/>
                        </a:cubicBezTo>
                        <a:close/>
                        <a:moveTo>
                          <a:pt x="26" y="86"/>
                        </a:moveTo>
                        <a:cubicBezTo>
                          <a:pt x="28" y="82"/>
                          <a:pt x="30" y="79"/>
                          <a:pt x="33" y="75"/>
                        </a:cubicBezTo>
                        <a:cubicBezTo>
                          <a:pt x="33" y="77"/>
                          <a:pt x="33" y="78"/>
                          <a:pt x="33" y="79"/>
                        </a:cubicBezTo>
                        <a:cubicBezTo>
                          <a:pt x="33" y="79"/>
                          <a:pt x="33" y="79"/>
                          <a:pt x="33" y="79"/>
                        </a:cubicBezTo>
                        <a:cubicBezTo>
                          <a:pt x="33" y="79"/>
                          <a:pt x="33" y="80"/>
                          <a:pt x="32" y="80"/>
                        </a:cubicBezTo>
                        <a:cubicBezTo>
                          <a:pt x="32" y="80"/>
                          <a:pt x="32" y="80"/>
                          <a:pt x="32" y="80"/>
                        </a:cubicBezTo>
                        <a:cubicBezTo>
                          <a:pt x="30" y="82"/>
                          <a:pt x="29" y="84"/>
                          <a:pt x="27" y="87"/>
                        </a:cubicBezTo>
                        <a:cubicBezTo>
                          <a:pt x="27" y="87"/>
                          <a:pt x="26" y="86"/>
                          <a:pt x="26" y="86"/>
                        </a:cubicBezTo>
                        <a:close/>
                        <a:moveTo>
                          <a:pt x="30" y="88"/>
                        </a:moveTo>
                        <a:cubicBezTo>
                          <a:pt x="30" y="88"/>
                          <a:pt x="30" y="88"/>
                          <a:pt x="30" y="88"/>
                        </a:cubicBezTo>
                        <a:cubicBezTo>
                          <a:pt x="31" y="86"/>
                          <a:pt x="32" y="84"/>
                          <a:pt x="33" y="83"/>
                        </a:cubicBezTo>
                        <a:cubicBezTo>
                          <a:pt x="33" y="83"/>
                          <a:pt x="33" y="83"/>
                          <a:pt x="33" y="84"/>
                        </a:cubicBezTo>
                        <a:cubicBezTo>
                          <a:pt x="33" y="84"/>
                          <a:pt x="33" y="85"/>
                          <a:pt x="33" y="85"/>
                        </a:cubicBezTo>
                        <a:cubicBezTo>
                          <a:pt x="33" y="87"/>
                          <a:pt x="32" y="88"/>
                          <a:pt x="31" y="89"/>
                        </a:cubicBezTo>
                        <a:cubicBezTo>
                          <a:pt x="31" y="89"/>
                          <a:pt x="31" y="89"/>
                          <a:pt x="31" y="89"/>
                        </a:cubicBezTo>
                        <a:cubicBezTo>
                          <a:pt x="31" y="89"/>
                          <a:pt x="30" y="88"/>
                          <a:pt x="30" y="88"/>
                        </a:cubicBezTo>
                        <a:close/>
                        <a:moveTo>
                          <a:pt x="34" y="90"/>
                        </a:moveTo>
                        <a:cubicBezTo>
                          <a:pt x="34" y="89"/>
                          <a:pt x="34" y="89"/>
                          <a:pt x="35" y="88"/>
                        </a:cubicBezTo>
                        <a:cubicBezTo>
                          <a:pt x="35" y="88"/>
                          <a:pt x="35" y="89"/>
                          <a:pt x="35" y="89"/>
                        </a:cubicBezTo>
                        <a:cubicBezTo>
                          <a:pt x="35" y="89"/>
                          <a:pt x="36" y="90"/>
                          <a:pt x="37" y="90"/>
                        </a:cubicBezTo>
                        <a:cubicBezTo>
                          <a:pt x="37" y="90"/>
                          <a:pt x="36" y="90"/>
                          <a:pt x="36" y="91"/>
                        </a:cubicBezTo>
                        <a:cubicBezTo>
                          <a:pt x="36" y="91"/>
                          <a:pt x="36" y="91"/>
                          <a:pt x="36" y="91"/>
                        </a:cubicBezTo>
                        <a:cubicBezTo>
                          <a:pt x="36" y="91"/>
                          <a:pt x="36" y="91"/>
                          <a:pt x="36" y="91"/>
                        </a:cubicBezTo>
                        <a:cubicBezTo>
                          <a:pt x="36" y="91"/>
                          <a:pt x="36" y="91"/>
                          <a:pt x="36" y="91"/>
                        </a:cubicBezTo>
                        <a:cubicBezTo>
                          <a:pt x="36" y="91"/>
                          <a:pt x="35" y="91"/>
                          <a:pt x="35" y="91"/>
                        </a:cubicBezTo>
                        <a:cubicBezTo>
                          <a:pt x="34" y="90"/>
                          <a:pt x="34" y="90"/>
                          <a:pt x="34" y="90"/>
                        </a:cubicBezTo>
                        <a:close/>
                        <a:moveTo>
                          <a:pt x="46" y="77"/>
                        </a:moveTo>
                        <a:cubicBezTo>
                          <a:pt x="46" y="61"/>
                          <a:pt x="52" y="46"/>
                          <a:pt x="61" y="34"/>
                        </a:cubicBezTo>
                        <a:cubicBezTo>
                          <a:pt x="62" y="33"/>
                          <a:pt x="62" y="33"/>
                          <a:pt x="62" y="33"/>
                        </a:cubicBezTo>
                        <a:cubicBezTo>
                          <a:pt x="63" y="32"/>
                          <a:pt x="63" y="32"/>
                          <a:pt x="63" y="32"/>
                        </a:cubicBezTo>
                        <a:cubicBezTo>
                          <a:pt x="63" y="32"/>
                          <a:pt x="63" y="32"/>
                          <a:pt x="63" y="32"/>
                        </a:cubicBezTo>
                        <a:cubicBezTo>
                          <a:pt x="63" y="32"/>
                          <a:pt x="63" y="32"/>
                          <a:pt x="63" y="32"/>
                        </a:cubicBezTo>
                        <a:cubicBezTo>
                          <a:pt x="63" y="32"/>
                          <a:pt x="64" y="32"/>
                          <a:pt x="64" y="32"/>
                        </a:cubicBezTo>
                        <a:cubicBezTo>
                          <a:pt x="69" y="34"/>
                          <a:pt x="75" y="35"/>
                          <a:pt x="80" y="36"/>
                        </a:cubicBezTo>
                        <a:cubicBezTo>
                          <a:pt x="78" y="38"/>
                          <a:pt x="76" y="40"/>
                          <a:pt x="74" y="42"/>
                        </a:cubicBezTo>
                        <a:cubicBezTo>
                          <a:pt x="71" y="43"/>
                          <a:pt x="70" y="46"/>
                          <a:pt x="70" y="49"/>
                        </a:cubicBezTo>
                        <a:cubicBezTo>
                          <a:pt x="70" y="50"/>
                          <a:pt x="71" y="52"/>
                          <a:pt x="72" y="54"/>
                        </a:cubicBezTo>
                        <a:cubicBezTo>
                          <a:pt x="73" y="55"/>
                          <a:pt x="74" y="56"/>
                          <a:pt x="76" y="57"/>
                        </a:cubicBezTo>
                        <a:cubicBezTo>
                          <a:pt x="78" y="58"/>
                          <a:pt x="81" y="58"/>
                          <a:pt x="84" y="58"/>
                        </a:cubicBezTo>
                        <a:cubicBezTo>
                          <a:pt x="85" y="58"/>
                          <a:pt x="87" y="58"/>
                          <a:pt x="88" y="58"/>
                        </a:cubicBezTo>
                        <a:cubicBezTo>
                          <a:pt x="96" y="56"/>
                          <a:pt x="102" y="51"/>
                          <a:pt x="109" y="47"/>
                        </a:cubicBezTo>
                        <a:cubicBezTo>
                          <a:pt x="113" y="45"/>
                          <a:pt x="118" y="43"/>
                          <a:pt x="123" y="43"/>
                        </a:cubicBezTo>
                        <a:cubicBezTo>
                          <a:pt x="125" y="43"/>
                          <a:pt x="127" y="44"/>
                          <a:pt x="128" y="45"/>
                        </a:cubicBezTo>
                        <a:cubicBezTo>
                          <a:pt x="128" y="45"/>
                          <a:pt x="128" y="45"/>
                          <a:pt x="129" y="45"/>
                        </a:cubicBezTo>
                        <a:cubicBezTo>
                          <a:pt x="131" y="49"/>
                          <a:pt x="134" y="52"/>
                          <a:pt x="139" y="55"/>
                        </a:cubicBezTo>
                        <a:cubicBezTo>
                          <a:pt x="142" y="58"/>
                          <a:pt x="146" y="60"/>
                          <a:pt x="150" y="61"/>
                        </a:cubicBezTo>
                        <a:cubicBezTo>
                          <a:pt x="164" y="68"/>
                          <a:pt x="178" y="77"/>
                          <a:pt x="190" y="86"/>
                        </a:cubicBezTo>
                        <a:cubicBezTo>
                          <a:pt x="191" y="87"/>
                          <a:pt x="191" y="87"/>
                          <a:pt x="192" y="87"/>
                        </a:cubicBezTo>
                        <a:cubicBezTo>
                          <a:pt x="193" y="88"/>
                          <a:pt x="194" y="89"/>
                          <a:pt x="196" y="91"/>
                        </a:cubicBezTo>
                        <a:cubicBezTo>
                          <a:pt x="197" y="92"/>
                          <a:pt x="199" y="93"/>
                          <a:pt x="199" y="94"/>
                        </a:cubicBezTo>
                        <a:cubicBezTo>
                          <a:pt x="200" y="95"/>
                          <a:pt x="201" y="97"/>
                          <a:pt x="201" y="98"/>
                        </a:cubicBezTo>
                        <a:cubicBezTo>
                          <a:pt x="201" y="100"/>
                          <a:pt x="200" y="101"/>
                          <a:pt x="200" y="102"/>
                        </a:cubicBezTo>
                        <a:cubicBezTo>
                          <a:pt x="198" y="104"/>
                          <a:pt x="196" y="106"/>
                          <a:pt x="193" y="106"/>
                        </a:cubicBezTo>
                        <a:cubicBezTo>
                          <a:pt x="193" y="106"/>
                          <a:pt x="193" y="106"/>
                          <a:pt x="193" y="106"/>
                        </a:cubicBezTo>
                        <a:cubicBezTo>
                          <a:pt x="191" y="105"/>
                          <a:pt x="190" y="105"/>
                          <a:pt x="188" y="104"/>
                        </a:cubicBezTo>
                        <a:cubicBezTo>
                          <a:pt x="174" y="98"/>
                          <a:pt x="161" y="92"/>
                          <a:pt x="148" y="84"/>
                        </a:cubicBezTo>
                        <a:cubicBezTo>
                          <a:pt x="147" y="84"/>
                          <a:pt x="145" y="84"/>
                          <a:pt x="145" y="85"/>
                        </a:cubicBezTo>
                        <a:cubicBezTo>
                          <a:pt x="144" y="86"/>
                          <a:pt x="145" y="88"/>
                          <a:pt x="146" y="88"/>
                        </a:cubicBezTo>
                        <a:cubicBezTo>
                          <a:pt x="158" y="96"/>
                          <a:pt x="171" y="102"/>
                          <a:pt x="185" y="108"/>
                        </a:cubicBezTo>
                        <a:cubicBezTo>
                          <a:pt x="185" y="109"/>
                          <a:pt x="185" y="109"/>
                          <a:pt x="185" y="110"/>
                        </a:cubicBezTo>
                        <a:cubicBezTo>
                          <a:pt x="185" y="112"/>
                          <a:pt x="184" y="115"/>
                          <a:pt x="181" y="117"/>
                        </a:cubicBezTo>
                        <a:cubicBezTo>
                          <a:pt x="179" y="118"/>
                          <a:pt x="177" y="118"/>
                          <a:pt x="175" y="118"/>
                        </a:cubicBezTo>
                        <a:cubicBezTo>
                          <a:pt x="174" y="118"/>
                          <a:pt x="172" y="118"/>
                          <a:pt x="171" y="118"/>
                        </a:cubicBezTo>
                        <a:cubicBezTo>
                          <a:pt x="167" y="117"/>
                          <a:pt x="164" y="115"/>
                          <a:pt x="160" y="112"/>
                        </a:cubicBezTo>
                        <a:cubicBezTo>
                          <a:pt x="155" y="109"/>
                          <a:pt x="150" y="106"/>
                          <a:pt x="145" y="103"/>
                        </a:cubicBezTo>
                        <a:cubicBezTo>
                          <a:pt x="146" y="102"/>
                          <a:pt x="146" y="101"/>
                          <a:pt x="145" y="100"/>
                        </a:cubicBezTo>
                        <a:cubicBezTo>
                          <a:pt x="145" y="99"/>
                          <a:pt x="143" y="99"/>
                          <a:pt x="142" y="100"/>
                        </a:cubicBezTo>
                        <a:cubicBezTo>
                          <a:pt x="141" y="100"/>
                          <a:pt x="141" y="101"/>
                          <a:pt x="140" y="101"/>
                        </a:cubicBezTo>
                        <a:cubicBezTo>
                          <a:pt x="139" y="102"/>
                          <a:pt x="139" y="102"/>
                          <a:pt x="139" y="103"/>
                        </a:cubicBezTo>
                        <a:cubicBezTo>
                          <a:pt x="139" y="104"/>
                          <a:pt x="139" y="105"/>
                          <a:pt x="140" y="105"/>
                        </a:cubicBezTo>
                        <a:cubicBezTo>
                          <a:pt x="146" y="109"/>
                          <a:pt x="152" y="113"/>
                          <a:pt x="158" y="116"/>
                        </a:cubicBezTo>
                        <a:cubicBezTo>
                          <a:pt x="161" y="118"/>
                          <a:pt x="164" y="120"/>
                          <a:pt x="168" y="122"/>
                        </a:cubicBezTo>
                        <a:cubicBezTo>
                          <a:pt x="168" y="122"/>
                          <a:pt x="168" y="123"/>
                          <a:pt x="168" y="123"/>
                        </a:cubicBezTo>
                        <a:cubicBezTo>
                          <a:pt x="168" y="124"/>
                          <a:pt x="167" y="125"/>
                          <a:pt x="167" y="126"/>
                        </a:cubicBezTo>
                        <a:cubicBezTo>
                          <a:pt x="167" y="126"/>
                          <a:pt x="167" y="127"/>
                          <a:pt x="166" y="128"/>
                        </a:cubicBezTo>
                        <a:cubicBezTo>
                          <a:pt x="164" y="130"/>
                          <a:pt x="162" y="130"/>
                          <a:pt x="160" y="130"/>
                        </a:cubicBezTo>
                        <a:cubicBezTo>
                          <a:pt x="159" y="130"/>
                          <a:pt x="158" y="130"/>
                          <a:pt x="157" y="130"/>
                        </a:cubicBezTo>
                        <a:cubicBezTo>
                          <a:pt x="153" y="129"/>
                          <a:pt x="150" y="127"/>
                          <a:pt x="147" y="125"/>
                        </a:cubicBezTo>
                        <a:cubicBezTo>
                          <a:pt x="143" y="122"/>
                          <a:pt x="140" y="119"/>
                          <a:pt x="136" y="117"/>
                        </a:cubicBezTo>
                        <a:cubicBezTo>
                          <a:pt x="135" y="116"/>
                          <a:pt x="133" y="116"/>
                          <a:pt x="133" y="117"/>
                        </a:cubicBezTo>
                        <a:cubicBezTo>
                          <a:pt x="132" y="119"/>
                          <a:pt x="132" y="120"/>
                          <a:pt x="133" y="121"/>
                        </a:cubicBezTo>
                        <a:cubicBezTo>
                          <a:pt x="137" y="123"/>
                          <a:pt x="140" y="126"/>
                          <a:pt x="144" y="129"/>
                        </a:cubicBezTo>
                        <a:cubicBezTo>
                          <a:pt x="145" y="129"/>
                          <a:pt x="146" y="130"/>
                          <a:pt x="147" y="131"/>
                        </a:cubicBezTo>
                        <a:cubicBezTo>
                          <a:pt x="148" y="132"/>
                          <a:pt x="149" y="133"/>
                          <a:pt x="149" y="134"/>
                        </a:cubicBezTo>
                        <a:cubicBezTo>
                          <a:pt x="149" y="135"/>
                          <a:pt x="150" y="135"/>
                          <a:pt x="150" y="136"/>
                        </a:cubicBezTo>
                        <a:cubicBezTo>
                          <a:pt x="150" y="136"/>
                          <a:pt x="150" y="137"/>
                          <a:pt x="149" y="137"/>
                        </a:cubicBezTo>
                        <a:cubicBezTo>
                          <a:pt x="149" y="139"/>
                          <a:pt x="148" y="140"/>
                          <a:pt x="147" y="140"/>
                        </a:cubicBezTo>
                        <a:cubicBezTo>
                          <a:pt x="146" y="141"/>
                          <a:pt x="145" y="141"/>
                          <a:pt x="144" y="142"/>
                        </a:cubicBezTo>
                        <a:cubicBezTo>
                          <a:pt x="144" y="142"/>
                          <a:pt x="144" y="142"/>
                          <a:pt x="144" y="142"/>
                        </a:cubicBezTo>
                        <a:cubicBezTo>
                          <a:pt x="143" y="142"/>
                          <a:pt x="143" y="142"/>
                          <a:pt x="143" y="142"/>
                        </a:cubicBezTo>
                        <a:cubicBezTo>
                          <a:pt x="143" y="142"/>
                          <a:pt x="141" y="141"/>
                          <a:pt x="140" y="141"/>
                        </a:cubicBezTo>
                        <a:cubicBezTo>
                          <a:pt x="140" y="141"/>
                          <a:pt x="140" y="141"/>
                          <a:pt x="140" y="141"/>
                        </a:cubicBezTo>
                        <a:cubicBezTo>
                          <a:pt x="134" y="139"/>
                          <a:pt x="132" y="137"/>
                          <a:pt x="127" y="134"/>
                        </a:cubicBezTo>
                        <a:cubicBezTo>
                          <a:pt x="127" y="134"/>
                          <a:pt x="127" y="134"/>
                          <a:pt x="127" y="134"/>
                        </a:cubicBezTo>
                        <a:cubicBezTo>
                          <a:pt x="127" y="132"/>
                          <a:pt x="128" y="131"/>
                          <a:pt x="128" y="130"/>
                        </a:cubicBezTo>
                        <a:cubicBezTo>
                          <a:pt x="129" y="129"/>
                          <a:pt x="129" y="127"/>
                          <a:pt x="129" y="125"/>
                        </a:cubicBezTo>
                        <a:cubicBezTo>
                          <a:pt x="129" y="125"/>
                          <a:pt x="129" y="125"/>
                          <a:pt x="129" y="125"/>
                        </a:cubicBezTo>
                        <a:cubicBezTo>
                          <a:pt x="129" y="123"/>
                          <a:pt x="128" y="121"/>
                          <a:pt x="127" y="120"/>
                        </a:cubicBezTo>
                        <a:cubicBezTo>
                          <a:pt x="126" y="119"/>
                          <a:pt x="125" y="118"/>
                          <a:pt x="124" y="117"/>
                        </a:cubicBezTo>
                        <a:cubicBezTo>
                          <a:pt x="122" y="116"/>
                          <a:pt x="121" y="115"/>
                          <a:pt x="119" y="115"/>
                        </a:cubicBezTo>
                        <a:cubicBezTo>
                          <a:pt x="119" y="115"/>
                          <a:pt x="118" y="115"/>
                          <a:pt x="118" y="116"/>
                        </a:cubicBezTo>
                        <a:cubicBezTo>
                          <a:pt x="118" y="114"/>
                          <a:pt x="118" y="112"/>
                          <a:pt x="118" y="110"/>
                        </a:cubicBezTo>
                        <a:cubicBezTo>
                          <a:pt x="118" y="110"/>
                          <a:pt x="118" y="109"/>
                          <a:pt x="118" y="108"/>
                        </a:cubicBezTo>
                        <a:cubicBezTo>
                          <a:pt x="117" y="104"/>
                          <a:pt x="114" y="101"/>
                          <a:pt x="110" y="101"/>
                        </a:cubicBezTo>
                        <a:cubicBezTo>
                          <a:pt x="109" y="101"/>
                          <a:pt x="109" y="101"/>
                          <a:pt x="109" y="101"/>
                        </a:cubicBezTo>
                        <a:cubicBezTo>
                          <a:pt x="108" y="101"/>
                          <a:pt x="106" y="101"/>
                          <a:pt x="105" y="102"/>
                        </a:cubicBezTo>
                        <a:cubicBezTo>
                          <a:pt x="104" y="100"/>
                          <a:pt x="104" y="98"/>
                          <a:pt x="103" y="97"/>
                        </a:cubicBezTo>
                        <a:cubicBezTo>
                          <a:pt x="101" y="95"/>
                          <a:pt x="100" y="94"/>
                          <a:pt x="99" y="94"/>
                        </a:cubicBezTo>
                        <a:cubicBezTo>
                          <a:pt x="97" y="93"/>
                          <a:pt x="96" y="93"/>
                          <a:pt x="95" y="93"/>
                        </a:cubicBezTo>
                        <a:cubicBezTo>
                          <a:pt x="92" y="93"/>
                          <a:pt x="90" y="94"/>
                          <a:pt x="88" y="95"/>
                        </a:cubicBezTo>
                        <a:cubicBezTo>
                          <a:pt x="88" y="93"/>
                          <a:pt x="87" y="92"/>
                          <a:pt x="85" y="91"/>
                        </a:cubicBezTo>
                        <a:cubicBezTo>
                          <a:pt x="83" y="90"/>
                          <a:pt x="81" y="89"/>
                          <a:pt x="79" y="89"/>
                        </a:cubicBezTo>
                        <a:cubicBezTo>
                          <a:pt x="79" y="89"/>
                          <a:pt x="79" y="89"/>
                          <a:pt x="78" y="89"/>
                        </a:cubicBezTo>
                        <a:cubicBezTo>
                          <a:pt x="76" y="90"/>
                          <a:pt x="75" y="91"/>
                          <a:pt x="74" y="92"/>
                        </a:cubicBezTo>
                        <a:cubicBezTo>
                          <a:pt x="73" y="93"/>
                          <a:pt x="72" y="95"/>
                          <a:pt x="72" y="96"/>
                        </a:cubicBezTo>
                        <a:cubicBezTo>
                          <a:pt x="72" y="96"/>
                          <a:pt x="72" y="96"/>
                          <a:pt x="71" y="96"/>
                        </a:cubicBezTo>
                        <a:cubicBezTo>
                          <a:pt x="65" y="87"/>
                          <a:pt x="56" y="80"/>
                          <a:pt x="46" y="77"/>
                        </a:cubicBezTo>
                        <a:close/>
                        <a:moveTo>
                          <a:pt x="75" y="113"/>
                        </a:moveTo>
                        <a:cubicBezTo>
                          <a:pt x="75" y="113"/>
                          <a:pt x="75" y="113"/>
                          <a:pt x="75" y="113"/>
                        </a:cubicBezTo>
                        <a:cubicBezTo>
                          <a:pt x="74" y="113"/>
                          <a:pt x="73" y="112"/>
                          <a:pt x="73" y="112"/>
                        </a:cubicBezTo>
                        <a:cubicBezTo>
                          <a:pt x="72" y="111"/>
                          <a:pt x="72" y="110"/>
                          <a:pt x="72" y="110"/>
                        </a:cubicBezTo>
                        <a:cubicBezTo>
                          <a:pt x="72" y="110"/>
                          <a:pt x="72" y="110"/>
                          <a:pt x="72" y="110"/>
                        </a:cubicBezTo>
                        <a:cubicBezTo>
                          <a:pt x="72" y="109"/>
                          <a:pt x="72" y="108"/>
                          <a:pt x="72" y="107"/>
                        </a:cubicBezTo>
                        <a:cubicBezTo>
                          <a:pt x="73" y="104"/>
                          <a:pt x="75" y="101"/>
                          <a:pt x="76" y="98"/>
                        </a:cubicBezTo>
                        <a:cubicBezTo>
                          <a:pt x="76" y="97"/>
                          <a:pt x="77" y="96"/>
                          <a:pt x="78" y="95"/>
                        </a:cubicBezTo>
                        <a:cubicBezTo>
                          <a:pt x="78" y="94"/>
                          <a:pt x="79" y="94"/>
                          <a:pt x="79" y="94"/>
                        </a:cubicBezTo>
                        <a:cubicBezTo>
                          <a:pt x="79" y="94"/>
                          <a:pt x="79" y="94"/>
                          <a:pt x="79" y="94"/>
                        </a:cubicBezTo>
                        <a:cubicBezTo>
                          <a:pt x="79" y="94"/>
                          <a:pt x="79" y="94"/>
                          <a:pt x="79" y="94"/>
                        </a:cubicBezTo>
                        <a:cubicBezTo>
                          <a:pt x="80" y="94"/>
                          <a:pt x="82" y="94"/>
                          <a:pt x="82" y="95"/>
                        </a:cubicBezTo>
                        <a:cubicBezTo>
                          <a:pt x="83" y="96"/>
                          <a:pt x="84" y="96"/>
                          <a:pt x="84" y="99"/>
                        </a:cubicBezTo>
                        <a:cubicBezTo>
                          <a:pt x="84" y="100"/>
                          <a:pt x="84" y="100"/>
                          <a:pt x="84" y="102"/>
                        </a:cubicBezTo>
                        <a:cubicBezTo>
                          <a:pt x="83" y="103"/>
                          <a:pt x="83" y="104"/>
                          <a:pt x="82" y="105"/>
                        </a:cubicBezTo>
                        <a:cubicBezTo>
                          <a:pt x="81" y="106"/>
                          <a:pt x="80" y="108"/>
                          <a:pt x="80" y="110"/>
                        </a:cubicBezTo>
                        <a:cubicBezTo>
                          <a:pt x="79" y="110"/>
                          <a:pt x="79" y="110"/>
                          <a:pt x="78" y="111"/>
                        </a:cubicBezTo>
                        <a:cubicBezTo>
                          <a:pt x="78" y="112"/>
                          <a:pt x="76" y="113"/>
                          <a:pt x="75" y="113"/>
                        </a:cubicBezTo>
                        <a:close/>
                        <a:moveTo>
                          <a:pt x="84" y="121"/>
                        </a:moveTo>
                        <a:cubicBezTo>
                          <a:pt x="83" y="120"/>
                          <a:pt x="83" y="118"/>
                          <a:pt x="83" y="117"/>
                        </a:cubicBezTo>
                        <a:cubicBezTo>
                          <a:pt x="83" y="117"/>
                          <a:pt x="83" y="117"/>
                          <a:pt x="83" y="117"/>
                        </a:cubicBezTo>
                        <a:cubicBezTo>
                          <a:pt x="83" y="114"/>
                          <a:pt x="85" y="111"/>
                          <a:pt x="86" y="107"/>
                        </a:cubicBezTo>
                        <a:cubicBezTo>
                          <a:pt x="87" y="106"/>
                          <a:pt x="87" y="105"/>
                          <a:pt x="88" y="104"/>
                        </a:cubicBezTo>
                        <a:cubicBezTo>
                          <a:pt x="88" y="104"/>
                          <a:pt x="88" y="104"/>
                          <a:pt x="88" y="103"/>
                        </a:cubicBezTo>
                        <a:cubicBezTo>
                          <a:pt x="88" y="103"/>
                          <a:pt x="88" y="103"/>
                          <a:pt x="88" y="103"/>
                        </a:cubicBezTo>
                        <a:cubicBezTo>
                          <a:pt x="88" y="103"/>
                          <a:pt x="88" y="103"/>
                          <a:pt x="88" y="103"/>
                        </a:cubicBezTo>
                        <a:cubicBezTo>
                          <a:pt x="89" y="102"/>
                          <a:pt x="90" y="100"/>
                          <a:pt x="91" y="99"/>
                        </a:cubicBezTo>
                        <a:cubicBezTo>
                          <a:pt x="92" y="98"/>
                          <a:pt x="93" y="97"/>
                          <a:pt x="95" y="97"/>
                        </a:cubicBezTo>
                        <a:cubicBezTo>
                          <a:pt x="95" y="97"/>
                          <a:pt x="96" y="98"/>
                          <a:pt x="96" y="98"/>
                        </a:cubicBezTo>
                        <a:cubicBezTo>
                          <a:pt x="97" y="98"/>
                          <a:pt x="98" y="99"/>
                          <a:pt x="99" y="100"/>
                        </a:cubicBezTo>
                        <a:cubicBezTo>
                          <a:pt x="100" y="101"/>
                          <a:pt x="100" y="103"/>
                          <a:pt x="100" y="105"/>
                        </a:cubicBezTo>
                        <a:cubicBezTo>
                          <a:pt x="100" y="105"/>
                          <a:pt x="100" y="106"/>
                          <a:pt x="100" y="106"/>
                        </a:cubicBezTo>
                        <a:cubicBezTo>
                          <a:pt x="100" y="106"/>
                          <a:pt x="100" y="107"/>
                          <a:pt x="100" y="107"/>
                        </a:cubicBezTo>
                        <a:cubicBezTo>
                          <a:pt x="100" y="107"/>
                          <a:pt x="100" y="108"/>
                          <a:pt x="100" y="109"/>
                        </a:cubicBezTo>
                        <a:cubicBezTo>
                          <a:pt x="98" y="112"/>
                          <a:pt x="97" y="115"/>
                          <a:pt x="96" y="118"/>
                        </a:cubicBezTo>
                        <a:cubicBezTo>
                          <a:pt x="95" y="121"/>
                          <a:pt x="93" y="123"/>
                          <a:pt x="91" y="124"/>
                        </a:cubicBezTo>
                        <a:cubicBezTo>
                          <a:pt x="91" y="124"/>
                          <a:pt x="90" y="124"/>
                          <a:pt x="89" y="124"/>
                        </a:cubicBezTo>
                        <a:cubicBezTo>
                          <a:pt x="88" y="124"/>
                          <a:pt x="87" y="124"/>
                          <a:pt x="86" y="124"/>
                        </a:cubicBezTo>
                        <a:cubicBezTo>
                          <a:pt x="85" y="124"/>
                          <a:pt x="84" y="123"/>
                          <a:pt x="84" y="123"/>
                        </a:cubicBezTo>
                        <a:cubicBezTo>
                          <a:pt x="84" y="123"/>
                          <a:pt x="84" y="122"/>
                          <a:pt x="84" y="1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9" name="Rectangle 265"/>
                  <p:cNvSpPr>
                    <a:spLocks noChangeArrowheads="1"/>
                  </p:cNvSpPr>
                  <p:nvPr>
                    <p:custDataLst>
                      <p:tags r:id="rId105"/>
                    </p:custDataLst>
                  </p:nvPr>
                </p:nvSpPr>
                <p:spPr bwMode="auto">
                  <a:xfrm>
                    <a:off x="2632" y="277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0" name="Rectangle 266"/>
                  <p:cNvSpPr>
                    <a:spLocks noChangeArrowheads="1"/>
                  </p:cNvSpPr>
                  <p:nvPr>
                    <p:custDataLst>
                      <p:tags r:id="rId106"/>
                    </p:custDataLst>
                  </p:nvPr>
                </p:nvSpPr>
                <p:spPr bwMode="auto">
                  <a:xfrm>
                    <a:off x="2820" y="256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1" name="Freeform 267"/>
                  <p:cNvSpPr>
                    <a:spLocks noEditPoints="1"/>
                  </p:cNvSpPr>
                  <p:nvPr>
                    <p:custDataLst>
                      <p:tags r:id="rId107"/>
                    </p:custDataLst>
                  </p:nvPr>
                </p:nvSpPr>
                <p:spPr bwMode="auto">
                  <a:xfrm>
                    <a:off x="4995" y="2193"/>
                    <a:ext cx="391" cy="535"/>
                  </a:xfrm>
                  <a:custGeom>
                    <a:avLst/>
                    <a:gdLst>
                      <a:gd name="T0" fmla="*/ 149 w 165"/>
                      <a:gd name="T1" fmla="*/ 8 h 226"/>
                      <a:gd name="T2" fmla="*/ 131 w 165"/>
                      <a:gd name="T3" fmla="*/ 18 h 226"/>
                      <a:gd name="T4" fmla="*/ 123 w 165"/>
                      <a:gd name="T5" fmla="*/ 17 h 226"/>
                      <a:gd name="T6" fmla="*/ 118 w 165"/>
                      <a:gd name="T7" fmla="*/ 1 h 226"/>
                      <a:gd name="T8" fmla="*/ 97 w 165"/>
                      <a:gd name="T9" fmla="*/ 8 h 226"/>
                      <a:gd name="T10" fmla="*/ 78 w 165"/>
                      <a:gd name="T11" fmla="*/ 18 h 226"/>
                      <a:gd name="T12" fmla="*/ 74 w 165"/>
                      <a:gd name="T13" fmla="*/ 18 h 226"/>
                      <a:gd name="T14" fmla="*/ 66 w 165"/>
                      <a:gd name="T15" fmla="*/ 2 h 226"/>
                      <a:gd name="T16" fmla="*/ 0 w 165"/>
                      <a:gd name="T17" fmla="*/ 77 h 226"/>
                      <a:gd name="T18" fmla="*/ 2 w 165"/>
                      <a:gd name="T19" fmla="*/ 82 h 226"/>
                      <a:gd name="T20" fmla="*/ 14 w 165"/>
                      <a:gd name="T21" fmla="*/ 217 h 226"/>
                      <a:gd name="T22" fmla="*/ 39 w 165"/>
                      <a:gd name="T23" fmla="*/ 226 h 226"/>
                      <a:gd name="T24" fmla="*/ 61 w 165"/>
                      <a:gd name="T25" fmla="*/ 217 h 226"/>
                      <a:gd name="T26" fmla="*/ 67 w 165"/>
                      <a:gd name="T27" fmla="*/ 216 h 226"/>
                      <a:gd name="T28" fmla="*/ 68 w 165"/>
                      <a:gd name="T29" fmla="*/ 218 h 226"/>
                      <a:gd name="T30" fmla="*/ 113 w 165"/>
                      <a:gd name="T31" fmla="*/ 218 h 226"/>
                      <a:gd name="T32" fmla="*/ 115 w 165"/>
                      <a:gd name="T33" fmla="*/ 215 h 226"/>
                      <a:gd name="T34" fmla="*/ 81 w 165"/>
                      <a:gd name="T35" fmla="*/ 77 h 226"/>
                      <a:gd name="T36" fmla="*/ 132 w 165"/>
                      <a:gd name="T37" fmla="*/ 22 h 226"/>
                      <a:gd name="T38" fmla="*/ 94 w 165"/>
                      <a:gd name="T39" fmla="*/ 75 h 226"/>
                      <a:gd name="T40" fmla="*/ 114 w 165"/>
                      <a:gd name="T41" fmla="*/ 62 h 226"/>
                      <a:gd name="T42" fmla="*/ 100 w 165"/>
                      <a:gd name="T43" fmla="*/ 78 h 226"/>
                      <a:gd name="T44" fmla="*/ 71 w 165"/>
                      <a:gd name="T45" fmla="*/ 83 h 226"/>
                      <a:gd name="T46" fmla="*/ 124 w 165"/>
                      <a:gd name="T47" fmla="*/ 22 h 226"/>
                      <a:gd name="T48" fmla="*/ 118 w 165"/>
                      <a:gd name="T49" fmla="*/ 203 h 226"/>
                      <a:gd name="T50" fmla="*/ 111 w 165"/>
                      <a:gd name="T51" fmla="*/ 73 h 226"/>
                      <a:gd name="T52" fmla="*/ 63 w 165"/>
                      <a:gd name="T53" fmla="*/ 80 h 226"/>
                      <a:gd name="T54" fmla="*/ 70 w 165"/>
                      <a:gd name="T55" fmla="*/ 73 h 226"/>
                      <a:gd name="T56" fmla="*/ 119 w 165"/>
                      <a:gd name="T57" fmla="*/ 18 h 226"/>
                      <a:gd name="T58" fmla="*/ 119 w 165"/>
                      <a:gd name="T59" fmla="*/ 18 h 226"/>
                      <a:gd name="T60" fmla="*/ 62 w 165"/>
                      <a:gd name="T61" fmla="*/ 78 h 226"/>
                      <a:gd name="T62" fmla="*/ 58 w 165"/>
                      <a:gd name="T63" fmla="*/ 79 h 226"/>
                      <a:gd name="T64" fmla="*/ 99 w 165"/>
                      <a:gd name="T65" fmla="*/ 24 h 226"/>
                      <a:gd name="T66" fmla="*/ 95 w 165"/>
                      <a:gd name="T67" fmla="*/ 16 h 226"/>
                      <a:gd name="T68" fmla="*/ 28 w 165"/>
                      <a:gd name="T69" fmla="*/ 77 h 226"/>
                      <a:gd name="T70" fmla="*/ 79 w 165"/>
                      <a:gd name="T71" fmla="*/ 22 h 226"/>
                      <a:gd name="T72" fmla="*/ 41 w 165"/>
                      <a:gd name="T73" fmla="*/ 75 h 226"/>
                      <a:gd name="T74" fmla="*/ 72 w 165"/>
                      <a:gd name="T75" fmla="*/ 49 h 226"/>
                      <a:gd name="T76" fmla="*/ 55 w 165"/>
                      <a:gd name="T77" fmla="*/ 69 h 226"/>
                      <a:gd name="T78" fmla="*/ 21 w 165"/>
                      <a:gd name="T79" fmla="*/ 84 h 226"/>
                      <a:gd name="T80" fmla="*/ 19 w 165"/>
                      <a:gd name="T81" fmla="*/ 75 h 226"/>
                      <a:gd name="T82" fmla="*/ 25 w 165"/>
                      <a:gd name="T83" fmla="*/ 78 h 226"/>
                      <a:gd name="T84" fmla="*/ 10 w 165"/>
                      <a:gd name="T85" fmla="*/ 79 h 226"/>
                      <a:gd name="T86" fmla="*/ 13 w 165"/>
                      <a:gd name="T87" fmla="*/ 81 h 226"/>
                      <a:gd name="T88" fmla="*/ 66 w 165"/>
                      <a:gd name="T89" fmla="*/ 19 h 226"/>
                      <a:gd name="T90" fmla="*/ 4 w 165"/>
                      <a:gd name="T91" fmla="*/ 78 h 226"/>
                      <a:gd name="T92" fmla="*/ 11 w 165"/>
                      <a:gd name="T93" fmla="*/ 75 h 226"/>
                      <a:gd name="T94" fmla="*/ 7 w 165"/>
                      <a:gd name="T95" fmla="*/ 81 h 226"/>
                      <a:gd name="T96" fmla="*/ 4 w 165"/>
                      <a:gd name="T97" fmla="*/ 78 h 226"/>
                      <a:gd name="T98" fmla="*/ 6 w 165"/>
                      <a:gd name="T99" fmla="*/ 85 h 226"/>
                      <a:gd name="T100" fmla="*/ 53 w 165"/>
                      <a:gd name="T101" fmla="*/ 78 h 226"/>
                      <a:gd name="T102" fmla="*/ 58 w 165"/>
                      <a:gd name="T103" fmla="*/ 213 h 226"/>
                      <a:gd name="T104" fmla="*/ 66 w 165"/>
                      <a:gd name="T105" fmla="*/ 201 h 226"/>
                      <a:gd name="T106" fmla="*/ 66 w 165"/>
                      <a:gd name="T107" fmla="*/ 201 h 226"/>
                      <a:gd name="T108" fmla="*/ 59 w 165"/>
                      <a:gd name="T109" fmla="*/ 85 h 226"/>
                      <a:gd name="T110" fmla="*/ 107 w 165"/>
                      <a:gd name="T111" fmla="*/ 78 h 226"/>
                      <a:gd name="T112" fmla="*/ 111 w 165"/>
                      <a:gd name="T113" fmla="*/ 213 h 226"/>
                      <a:gd name="T114" fmla="*/ 115 w 165"/>
                      <a:gd name="T115" fmla="*/ 68 h 226"/>
                      <a:gd name="T116" fmla="*/ 161 w 165"/>
                      <a:gd name="T117"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5" h="226">
                        <a:moveTo>
                          <a:pt x="163" y="155"/>
                        </a:moveTo>
                        <a:cubicBezTo>
                          <a:pt x="164" y="155"/>
                          <a:pt x="165" y="154"/>
                          <a:pt x="165" y="153"/>
                        </a:cubicBezTo>
                        <a:cubicBezTo>
                          <a:pt x="164" y="105"/>
                          <a:pt x="158" y="57"/>
                          <a:pt x="150" y="9"/>
                        </a:cubicBezTo>
                        <a:cubicBezTo>
                          <a:pt x="150" y="8"/>
                          <a:pt x="149" y="8"/>
                          <a:pt x="149" y="8"/>
                        </a:cubicBezTo>
                        <a:cubicBezTo>
                          <a:pt x="148" y="8"/>
                          <a:pt x="147" y="8"/>
                          <a:pt x="146" y="9"/>
                        </a:cubicBezTo>
                        <a:cubicBezTo>
                          <a:pt x="145" y="11"/>
                          <a:pt x="144" y="14"/>
                          <a:pt x="142" y="16"/>
                        </a:cubicBezTo>
                        <a:cubicBezTo>
                          <a:pt x="139" y="18"/>
                          <a:pt x="135" y="18"/>
                          <a:pt x="131" y="18"/>
                        </a:cubicBezTo>
                        <a:cubicBezTo>
                          <a:pt x="131" y="18"/>
                          <a:pt x="131" y="18"/>
                          <a:pt x="131" y="18"/>
                        </a:cubicBezTo>
                        <a:cubicBezTo>
                          <a:pt x="131" y="18"/>
                          <a:pt x="131" y="18"/>
                          <a:pt x="131" y="18"/>
                        </a:cubicBezTo>
                        <a:cubicBezTo>
                          <a:pt x="130" y="17"/>
                          <a:pt x="129" y="17"/>
                          <a:pt x="128" y="18"/>
                        </a:cubicBezTo>
                        <a:cubicBezTo>
                          <a:pt x="128" y="18"/>
                          <a:pt x="128" y="18"/>
                          <a:pt x="128" y="18"/>
                        </a:cubicBezTo>
                        <a:cubicBezTo>
                          <a:pt x="126" y="18"/>
                          <a:pt x="124" y="18"/>
                          <a:pt x="123" y="17"/>
                        </a:cubicBezTo>
                        <a:cubicBezTo>
                          <a:pt x="122" y="16"/>
                          <a:pt x="122" y="15"/>
                          <a:pt x="122" y="13"/>
                        </a:cubicBezTo>
                        <a:cubicBezTo>
                          <a:pt x="122" y="13"/>
                          <a:pt x="122" y="13"/>
                          <a:pt x="122" y="13"/>
                        </a:cubicBezTo>
                        <a:cubicBezTo>
                          <a:pt x="121" y="9"/>
                          <a:pt x="120" y="6"/>
                          <a:pt x="120" y="2"/>
                        </a:cubicBezTo>
                        <a:cubicBezTo>
                          <a:pt x="119" y="1"/>
                          <a:pt x="119" y="1"/>
                          <a:pt x="118" y="1"/>
                        </a:cubicBezTo>
                        <a:cubicBezTo>
                          <a:pt x="117" y="0"/>
                          <a:pt x="117" y="1"/>
                          <a:pt x="116" y="1"/>
                        </a:cubicBezTo>
                        <a:cubicBezTo>
                          <a:pt x="111" y="6"/>
                          <a:pt x="105" y="12"/>
                          <a:pt x="100" y="18"/>
                        </a:cubicBezTo>
                        <a:cubicBezTo>
                          <a:pt x="99" y="15"/>
                          <a:pt x="99" y="12"/>
                          <a:pt x="98" y="9"/>
                        </a:cubicBezTo>
                        <a:cubicBezTo>
                          <a:pt x="98" y="8"/>
                          <a:pt x="98" y="8"/>
                          <a:pt x="97" y="8"/>
                        </a:cubicBezTo>
                        <a:cubicBezTo>
                          <a:pt x="96" y="8"/>
                          <a:pt x="95" y="8"/>
                          <a:pt x="95" y="9"/>
                        </a:cubicBezTo>
                        <a:cubicBezTo>
                          <a:pt x="93" y="11"/>
                          <a:pt x="92" y="14"/>
                          <a:pt x="91" y="16"/>
                        </a:cubicBezTo>
                        <a:cubicBezTo>
                          <a:pt x="90" y="16"/>
                          <a:pt x="90" y="16"/>
                          <a:pt x="90" y="16"/>
                        </a:cubicBezTo>
                        <a:cubicBezTo>
                          <a:pt x="86" y="18"/>
                          <a:pt x="82" y="18"/>
                          <a:pt x="78" y="18"/>
                        </a:cubicBezTo>
                        <a:cubicBezTo>
                          <a:pt x="78" y="18"/>
                          <a:pt x="78" y="18"/>
                          <a:pt x="78" y="18"/>
                        </a:cubicBezTo>
                        <a:cubicBezTo>
                          <a:pt x="78" y="18"/>
                          <a:pt x="78" y="18"/>
                          <a:pt x="77" y="18"/>
                        </a:cubicBezTo>
                        <a:cubicBezTo>
                          <a:pt x="77" y="17"/>
                          <a:pt x="75" y="17"/>
                          <a:pt x="75" y="18"/>
                        </a:cubicBezTo>
                        <a:cubicBezTo>
                          <a:pt x="74" y="18"/>
                          <a:pt x="74" y="18"/>
                          <a:pt x="74" y="18"/>
                        </a:cubicBezTo>
                        <a:cubicBezTo>
                          <a:pt x="73" y="18"/>
                          <a:pt x="71" y="18"/>
                          <a:pt x="69" y="17"/>
                        </a:cubicBezTo>
                        <a:cubicBezTo>
                          <a:pt x="69" y="16"/>
                          <a:pt x="69" y="15"/>
                          <a:pt x="69" y="13"/>
                        </a:cubicBezTo>
                        <a:cubicBezTo>
                          <a:pt x="69" y="13"/>
                          <a:pt x="69" y="13"/>
                          <a:pt x="68" y="13"/>
                        </a:cubicBezTo>
                        <a:cubicBezTo>
                          <a:pt x="68" y="9"/>
                          <a:pt x="67" y="6"/>
                          <a:pt x="66" y="2"/>
                        </a:cubicBezTo>
                        <a:cubicBezTo>
                          <a:pt x="66" y="1"/>
                          <a:pt x="66" y="1"/>
                          <a:pt x="65" y="1"/>
                        </a:cubicBezTo>
                        <a:cubicBezTo>
                          <a:pt x="64" y="0"/>
                          <a:pt x="63" y="1"/>
                          <a:pt x="63" y="1"/>
                        </a:cubicBezTo>
                        <a:cubicBezTo>
                          <a:pt x="40" y="23"/>
                          <a:pt x="19" y="48"/>
                          <a:pt x="1" y="74"/>
                        </a:cubicBezTo>
                        <a:cubicBezTo>
                          <a:pt x="1" y="75"/>
                          <a:pt x="0" y="76"/>
                          <a:pt x="0" y="77"/>
                        </a:cubicBezTo>
                        <a:cubicBezTo>
                          <a:pt x="0" y="78"/>
                          <a:pt x="0" y="78"/>
                          <a:pt x="0" y="78"/>
                        </a:cubicBezTo>
                        <a:cubicBezTo>
                          <a:pt x="0" y="79"/>
                          <a:pt x="0" y="80"/>
                          <a:pt x="1" y="80"/>
                        </a:cubicBezTo>
                        <a:cubicBezTo>
                          <a:pt x="1" y="81"/>
                          <a:pt x="1" y="82"/>
                          <a:pt x="2" y="82"/>
                        </a:cubicBezTo>
                        <a:cubicBezTo>
                          <a:pt x="2" y="82"/>
                          <a:pt x="2" y="82"/>
                          <a:pt x="2" y="82"/>
                        </a:cubicBezTo>
                        <a:cubicBezTo>
                          <a:pt x="2" y="83"/>
                          <a:pt x="1" y="83"/>
                          <a:pt x="1" y="84"/>
                        </a:cubicBezTo>
                        <a:cubicBezTo>
                          <a:pt x="9" y="128"/>
                          <a:pt x="13" y="172"/>
                          <a:pt x="14" y="216"/>
                        </a:cubicBezTo>
                        <a:cubicBezTo>
                          <a:pt x="14" y="216"/>
                          <a:pt x="14" y="217"/>
                          <a:pt x="14" y="217"/>
                        </a:cubicBezTo>
                        <a:cubicBezTo>
                          <a:pt x="14" y="217"/>
                          <a:pt x="14" y="217"/>
                          <a:pt x="14" y="217"/>
                        </a:cubicBezTo>
                        <a:cubicBezTo>
                          <a:pt x="14" y="217"/>
                          <a:pt x="14" y="217"/>
                          <a:pt x="14" y="217"/>
                        </a:cubicBezTo>
                        <a:cubicBezTo>
                          <a:pt x="14" y="217"/>
                          <a:pt x="14" y="218"/>
                          <a:pt x="14" y="218"/>
                        </a:cubicBezTo>
                        <a:cubicBezTo>
                          <a:pt x="14" y="218"/>
                          <a:pt x="14" y="218"/>
                          <a:pt x="14" y="218"/>
                        </a:cubicBezTo>
                        <a:cubicBezTo>
                          <a:pt x="21" y="223"/>
                          <a:pt x="30" y="226"/>
                          <a:pt x="39" y="226"/>
                        </a:cubicBezTo>
                        <a:cubicBezTo>
                          <a:pt x="44" y="226"/>
                          <a:pt x="48" y="225"/>
                          <a:pt x="52" y="224"/>
                        </a:cubicBezTo>
                        <a:cubicBezTo>
                          <a:pt x="55" y="222"/>
                          <a:pt x="58" y="220"/>
                          <a:pt x="60" y="218"/>
                        </a:cubicBezTo>
                        <a:cubicBezTo>
                          <a:pt x="60" y="218"/>
                          <a:pt x="60" y="218"/>
                          <a:pt x="60" y="218"/>
                        </a:cubicBezTo>
                        <a:cubicBezTo>
                          <a:pt x="60" y="218"/>
                          <a:pt x="61" y="218"/>
                          <a:pt x="61" y="217"/>
                        </a:cubicBezTo>
                        <a:cubicBezTo>
                          <a:pt x="62" y="217"/>
                          <a:pt x="62" y="216"/>
                          <a:pt x="62" y="215"/>
                        </a:cubicBezTo>
                        <a:cubicBezTo>
                          <a:pt x="62" y="215"/>
                          <a:pt x="62" y="215"/>
                          <a:pt x="62" y="215"/>
                        </a:cubicBezTo>
                        <a:cubicBezTo>
                          <a:pt x="63" y="212"/>
                          <a:pt x="65" y="210"/>
                          <a:pt x="67" y="207"/>
                        </a:cubicBezTo>
                        <a:cubicBezTo>
                          <a:pt x="67" y="210"/>
                          <a:pt x="67" y="213"/>
                          <a:pt x="67" y="216"/>
                        </a:cubicBezTo>
                        <a:cubicBezTo>
                          <a:pt x="67" y="216"/>
                          <a:pt x="67" y="217"/>
                          <a:pt x="67" y="217"/>
                        </a:cubicBezTo>
                        <a:cubicBezTo>
                          <a:pt x="67" y="217"/>
                          <a:pt x="67" y="217"/>
                          <a:pt x="67" y="217"/>
                        </a:cubicBezTo>
                        <a:cubicBezTo>
                          <a:pt x="67" y="217"/>
                          <a:pt x="67" y="217"/>
                          <a:pt x="67" y="217"/>
                        </a:cubicBezTo>
                        <a:cubicBezTo>
                          <a:pt x="67" y="217"/>
                          <a:pt x="67" y="218"/>
                          <a:pt x="68" y="218"/>
                        </a:cubicBezTo>
                        <a:cubicBezTo>
                          <a:pt x="68" y="218"/>
                          <a:pt x="68" y="218"/>
                          <a:pt x="68" y="218"/>
                        </a:cubicBezTo>
                        <a:cubicBezTo>
                          <a:pt x="74" y="223"/>
                          <a:pt x="84" y="226"/>
                          <a:pt x="92" y="226"/>
                        </a:cubicBezTo>
                        <a:cubicBezTo>
                          <a:pt x="97" y="226"/>
                          <a:pt x="101" y="225"/>
                          <a:pt x="105" y="224"/>
                        </a:cubicBezTo>
                        <a:cubicBezTo>
                          <a:pt x="108" y="222"/>
                          <a:pt x="111" y="220"/>
                          <a:pt x="113" y="218"/>
                        </a:cubicBezTo>
                        <a:cubicBezTo>
                          <a:pt x="113" y="218"/>
                          <a:pt x="113" y="218"/>
                          <a:pt x="113" y="218"/>
                        </a:cubicBezTo>
                        <a:cubicBezTo>
                          <a:pt x="114" y="218"/>
                          <a:pt x="114" y="218"/>
                          <a:pt x="114" y="217"/>
                        </a:cubicBezTo>
                        <a:cubicBezTo>
                          <a:pt x="115" y="217"/>
                          <a:pt x="116" y="216"/>
                          <a:pt x="115" y="215"/>
                        </a:cubicBezTo>
                        <a:cubicBezTo>
                          <a:pt x="115" y="215"/>
                          <a:pt x="115" y="215"/>
                          <a:pt x="115" y="215"/>
                        </a:cubicBezTo>
                        <a:cubicBezTo>
                          <a:pt x="129" y="194"/>
                          <a:pt x="145" y="174"/>
                          <a:pt x="162" y="155"/>
                        </a:cubicBezTo>
                        <a:cubicBezTo>
                          <a:pt x="163" y="155"/>
                          <a:pt x="163" y="155"/>
                          <a:pt x="163" y="155"/>
                        </a:cubicBezTo>
                        <a:close/>
                        <a:moveTo>
                          <a:pt x="78" y="78"/>
                        </a:moveTo>
                        <a:cubicBezTo>
                          <a:pt x="79" y="78"/>
                          <a:pt x="81" y="78"/>
                          <a:pt x="81" y="77"/>
                        </a:cubicBezTo>
                        <a:cubicBezTo>
                          <a:pt x="81" y="77"/>
                          <a:pt x="81" y="77"/>
                          <a:pt x="81" y="77"/>
                        </a:cubicBezTo>
                        <a:cubicBezTo>
                          <a:pt x="96" y="58"/>
                          <a:pt x="112" y="40"/>
                          <a:pt x="129" y="22"/>
                        </a:cubicBezTo>
                        <a:cubicBezTo>
                          <a:pt x="130" y="22"/>
                          <a:pt x="131" y="22"/>
                          <a:pt x="131" y="22"/>
                        </a:cubicBezTo>
                        <a:cubicBezTo>
                          <a:pt x="131" y="22"/>
                          <a:pt x="132" y="22"/>
                          <a:pt x="132" y="22"/>
                        </a:cubicBezTo>
                        <a:cubicBezTo>
                          <a:pt x="118" y="39"/>
                          <a:pt x="105" y="56"/>
                          <a:pt x="91" y="72"/>
                        </a:cubicBezTo>
                        <a:cubicBezTo>
                          <a:pt x="90" y="73"/>
                          <a:pt x="91" y="74"/>
                          <a:pt x="91" y="75"/>
                        </a:cubicBezTo>
                        <a:cubicBezTo>
                          <a:pt x="92" y="76"/>
                          <a:pt x="93" y="76"/>
                          <a:pt x="94" y="75"/>
                        </a:cubicBezTo>
                        <a:cubicBezTo>
                          <a:pt x="94" y="75"/>
                          <a:pt x="94" y="75"/>
                          <a:pt x="94" y="75"/>
                        </a:cubicBezTo>
                        <a:cubicBezTo>
                          <a:pt x="109" y="57"/>
                          <a:pt x="123" y="39"/>
                          <a:pt x="137" y="22"/>
                        </a:cubicBezTo>
                        <a:cubicBezTo>
                          <a:pt x="137" y="22"/>
                          <a:pt x="137" y="22"/>
                          <a:pt x="137" y="22"/>
                        </a:cubicBezTo>
                        <a:cubicBezTo>
                          <a:pt x="138" y="22"/>
                          <a:pt x="139" y="21"/>
                          <a:pt x="140" y="21"/>
                        </a:cubicBezTo>
                        <a:cubicBezTo>
                          <a:pt x="132" y="35"/>
                          <a:pt x="124" y="49"/>
                          <a:pt x="114" y="62"/>
                        </a:cubicBezTo>
                        <a:cubicBezTo>
                          <a:pt x="113" y="65"/>
                          <a:pt x="111" y="67"/>
                          <a:pt x="109" y="69"/>
                        </a:cubicBezTo>
                        <a:cubicBezTo>
                          <a:pt x="109" y="69"/>
                          <a:pt x="108" y="69"/>
                          <a:pt x="108" y="69"/>
                        </a:cubicBezTo>
                        <a:cubicBezTo>
                          <a:pt x="107" y="69"/>
                          <a:pt x="106" y="69"/>
                          <a:pt x="106" y="71"/>
                        </a:cubicBezTo>
                        <a:cubicBezTo>
                          <a:pt x="105" y="74"/>
                          <a:pt x="103" y="77"/>
                          <a:pt x="100" y="78"/>
                        </a:cubicBezTo>
                        <a:cubicBezTo>
                          <a:pt x="97" y="80"/>
                          <a:pt x="93" y="81"/>
                          <a:pt x="89" y="82"/>
                        </a:cubicBezTo>
                        <a:cubicBezTo>
                          <a:pt x="84" y="83"/>
                          <a:pt x="79" y="84"/>
                          <a:pt x="74" y="84"/>
                        </a:cubicBezTo>
                        <a:cubicBezTo>
                          <a:pt x="73" y="84"/>
                          <a:pt x="72" y="84"/>
                          <a:pt x="71" y="84"/>
                        </a:cubicBezTo>
                        <a:cubicBezTo>
                          <a:pt x="71" y="84"/>
                          <a:pt x="71" y="83"/>
                          <a:pt x="71" y="83"/>
                        </a:cubicBezTo>
                        <a:cubicBezTo>
                          <a:pt x="70" y="83"/>
                          <a:pt x="70" y="82"/>
                          <a:pt x="70" y="81"/>
                        </a:cubicBezTo>
                        <a:cubicBezTo>
                          <a:pt x="70" y="80"/>
                          <a:pt x="71" y="77"/>
                          <a:pt x="73" y="75"/>
                        </a:cubicBezTo>
                        <a:cubicBezTo>
                          <a:pt x="88" y="56"/>
                          <a:pt x="104" y="38"/>
                          <a:pt x="122" y="21"/>
                        </a:cubicBezTo>
                        <a:cubicBezTo>
                          <a:pt x="123" y="21"/>
                          <a:pt x="124" y="21"/>
                          <a:pt x="124" y="22"/>
                        </a:cubicBezTo>
                        <a:cubicBezTo>
                          <a:pt x="108" y="39"/>
                          <a:pt x="93" y="56"/>
                          <a:pt x="78" y="75"/>
                        </a:cubicBezTo>
                        <a:cubicBezTo>
                          <a:pt x="77" y="76"/>
                          <a:pt x="78" y="77"/>
                          <a:pt x="78" y="78"/>
                        </a:cubicBezTo>
                        <a:close/>
                        <a:moveTo>
                          <a:pt x="111" y="73"/>
                        </a:moveTo>
                        <a:cubicBezTo>
                          <a:pt x="114" y="117"/>
                          <a:pt x="116" y="159"/>
                          <a:pt x="118" y="203"/>
                        </a:cubicBezTo>
                        <a:cubicBezTo>
                          <a:pt x="118" y="203"/>
                          <a:pt x="118" y="203"/>
                          <a:pt x="118" y="203"/>
                        </a:cubicBezTo>
                        <a:cubicBezTo>
                          <a:pt x="117" y="204"/>
                          <a:pt x="117" y="205"/>
                          <a:pt x="116" y="207"/>
                        </a:cubicBezTo>
                        <a:cubicBezTo>
                          <a:pt x="114" y="160"/>
                          <a:pt x="112" y="120"/>
                          <a:pt x="110" y="74"/>
                        </a:cubicBezTo>
                        <a:cubicBezTo>
                          <a:pt x="111" y="73"/>
                          <a:pt x="111" y="73"/>
                          <a:pt x="111" y="73"/>
                        </a:cubicBezTo>
                        <a:close/>
                        <a:moveTo>
                          <a:pt x="65" y="83"/>
                        </a:moveTo>
                        <a:cubicBezTo>
                          <a:pt x="65" y="83"/>
                          <a:pt x="65" y="83"/>
                          <a:pt x="65" y="83"/>
                        </a:cubicBezTo>
                        <a:cubicBezTo>
                          <a:pt x="65" y="83"/>
                          <a:pt x="65" y="83"/>
                          <a:pt x="65" y="83"/>
                        </a:cubicBezTo>
                        <a:cubicBezTo>
                          <a:pt x="64" y="82"/>
                          <a:pt x="63" y="81"/>
                          <a:pt x="63" y="80"/>
                        </a:cubicBezTo>
                        <a:cubicBezTo>
                          <a:pt x="64" y="79"/>
                          <a:pt x="64" y="79"/>
                          <a:pt x="64" y="79"/>
                        </a:cubicBezTo>
                        <a:cubicBezTo>
                          <a:pt x="64" y="78"/>
                          <a:pt x="65" y="77"/>
                          <a:pt x="65" y="76"/>
                        </a:cubicBezTo>
                        <a:cubicBezTo>
                          <a:pt x="73" y="67"/>
                          <a:pt x="81" y="59"/>
                          <a:pt x="88" y="50"/>
                        </a:cubicBezTo>
                        <a:cubicBezTo>
                          <a:pt x="82" y="58"/>
                          <a:pt x="76" y="65"/>
                          <a:pt x="70" y="73"/>
                        </a:cubicBezTo>
                        <a:cubicBezTo>
                          <a:pt x="68" y="75"/>
                          <a:pt x="66" y="78"/>
                          <a:pt x="66" y="81"/>
                        </a:cubicBezTo>
                        <a:cubicBezTo>
                          <a:pt x="66" y="82"/>
                          <a:pt x="66" y="83"/>
                          <a:pt x="66" y="83"/>
                        </a:cubicBezTo>
                        <a:cubicBezTo>
                          <a:pt x="66" y="83"/>
                          <a:pt x="65" y="83"/>
                          <a:pt x="65" y="83"/>
                        </a:cubicBezTo>
                        <a:close/>
                        <a:moveTo>
                          <a:pt x="119" y="18"/>
                        </a:moveTo>
                        <a:cubicBezTo>
                          <a:pt x="119" y="18"/>
                          <a:pt x="119" y="18"/>
                          <a:pt x="119" y="19"/>
                        </a:cubicBezTo>
                        <a:cubicBezTo>
                          <a:pt x="112" y="26"/>
                          <a:pt x="104" y="33"/>
                          <a:pt x="97" y="40"/>
                        </a:cubicBezTo>
                        <a:cubicBezTo>
                          <a:pt x="104" y="33"/>
                          <a:pt x="111" y="25"/>
                          <a:pt x="119" y="17"/>
                        </a:cubicBezTo>
                        <a:cubicBezTo>
                          <a:pt x="119" y="18"/>
                          <a:pt x="119" y="18"/>
                          <a:pt x="119" y="18"/>
                        </a:cubicBezTo>
                        <a:close/>
                        <a:moveTo>
                          <a:pt x="116" y="7"/>
                        </a:moveTo>
                        <a:cubicBezTo>
                          <a:pt x="117" y="9"/>
                          <a:pt x="118" y="12"/>
                          <a:pt x="118" y="15"/>
                        </a:cubicBezTo>
                        <a:cubicBezTo>
                          <a:pt x="100" y="35"/>
                          <a:pt x="82" y="54"/>
                          <a:pt x="64" y="75"/>
                        </a:cubicBezTo>
                        <a:cubicBezTo>
                          <a:pt x="63" y="76"/>
                          <a:pt x="62" y="77"/>
                          <a:pt x="62" y="78"/>
                        </a:cubicBezTo>
                        <a:cubicBezTo>
                          <a:pt x="62" y="79"/>
                          <a:pt x="61" y="79"/>
                          <a:pt x="61" y="80"/>
                        </a:cubicBezTo>
                        <a:cubicBezTo>
                          <a:pt x="61" y="80"/>
                          <a:pt x="62" y="81"/>
                          <a:pt x="62" y="81"/>
                        </a:cubicBezTo>
                        <a:cubicBezTo>
                          <a:pt x="61" y="81"/>
                          <a:pt x="61" y="81"/>
                          <a:pt x="61" y="81"/>
                        </a:cubicBezTo>
                        <a:cubicBezTo>
                          <a:pt x="60" y="80"/>
                          <a:pt x="59" y="80"/>
                          <a:pt x="58" y="79"/>
                        </a:cubicBezTo>
                        <a:cubicBezTo>
                          <a:pt x="57" y="78"/>
                          <a:pt x="57" y="78"/>
                          <a:pt x="57" y="78"/>
                        </a:cubicBezTo>
                        <a:cubicBezTo>
                          <a:pt x="57" y="78"/>
                          <a:pt x="57" y="78"/>
                          <a:pt x="57" y="77"/>
                        </a:cubicBezTo>
                        <a:cubicBezTo>
                          <a:pt x="57" y="77"/>
                          <a:pt x="58" y="77"/>
                          <a:pt x="58" y="77"/>
                        </a:cubicBezTo>
                        <a:cubicBezTo>
                          <a:pt x="70" y="58"/>
                          <a:pt x="84" y="40"/>
                          <a:pt x="99" y="24"/>
                        </a:cubicBezTo>
                        <a:cubicBezTo>
                          <a:pt x="100" y="24"/>
                          <a:pt x="100" y="23"/>
                          <a:pt x="100" y="23"/>
                        </a:cubicBezTo>
                        <a:cubicBezTo>
                          <a:pt x="106" y="17"/>
                          <a:pt x="111" y="12"/>
                          <a:pt x="116" y="7"/>
                        </a:cubicBezTo>
                        <a:close/>
                        <a:moveTo>
                          <a:pt x="86" y="33"/>
                        </a:moveTo>
                        <a:cubicBezTo>
                          <a:pt x="89" y="27"/>
                          <a:pt x="92" y="22"/>
                          <a:pt x="95" y="16"/>
                        </a:cubicBezTo>
                        <a:cubicBezTo>
                          <a:pt x="96" y="18"/>
                          <a:pt x="96" y="19"/>
                          <a:pt x="96" y="21"/>
                        </a:cubicBezTo>
                        <a:cubicBezTo>
                          <a:pt x="93" y="25"/>
                          <a:pt x="89" y="29"/>
                          <a:pt x="86" y="33"/>
                        </a:cubicBezTo>
                        <a:close/>
                        <a:moveTo>
                          <a:pt x="25" y="78"/>
                        </a:moveTo>
                        <a:cubicBezTo>
                          <a:pt x="26" y="78"/>
                          <a:pt x="27" y="78"/>
                          <a:pt x="28" y="77"/>
                        </a:cubicBezTo>
                        <a:cubicBezTo>
                          <a:pt x="28" y="77"/>
                          <a:pt x="28" y="77"/>
                          <a:pt x="28" y="77"/>
                        </a:cubicBezTo>
                        <a:cubicBezTo>
                          <a:pt x="43" y="58"/>
                          <a:pt x="59" y="40"/>
                          <a:pt x="76" y="22"/>
                        </a:cubicBezTo>
                        <a:cubicBezTo>
                          <a:pt x="77" y="22"/>
                          <a:pt x="77" y="22"/>
                          <a:pt x="78" y="22"/>
                        </a:cubicBezTo>
                        <a:cubicBezTo>
                          <a:pt x="78" y="22"/>
                          <a:pt x="78" y="22"/>
                          <a:pt x="79" y="22"/>
                        </a:cubicBezTo>
                        <a:cubicBezTo>
                          <a:pt x="65" y="39"/>
                          <a:pt x="51" y="56"/>
                          <a:pt x="38" y="72"/>
                        </a:cubicBezTo>
                        <a:cubicBezTo>
                          <a:pt x="37" y="73"/>
                          <a:pt x="37" y="74"/>
                          <a:pt x="38" y="75"/>
                        </a:cubicBezTo>
                        <a:cubicBezTo>
                          <a:pt x="39" y="76"/>
                          <a:pt x="40" y="76"/>
                          <a:pt x="41" y="75"/>
                        </a:cubicBezTo>
                        <a:cubicBezTo>
                          <a:pt x="41" y="75"/>
                          <a:pt x="41" y="75"/>
                          <a:pt x="41" y="75"/>
                        </a:cubicBezTo>
                        <a:cubicBezTo>
                          <a:pt x="55" y="57"/>
                          <a:pt x="70" y="39"/>
                          <a:pt x="84" y="22"/>
                        </a:cubicBezTo>
                        <a:cubicBezTo>
                          <a:pt x="84" y="22"/>
                          <a:pt x="84" y="22"/>
                          <a:pt x="84" y="22"/>
                        </a:cubicBezTo>
                        <a:cubicBezTo>
                          <a:pt x="85" y="21"/>
                          <a:pt x="87" y="21"/>
                          <a:pt x="88" y="21"/>
                        </a:cubicBezTo>
                        <a:cubicBezTo>
                          <a:pt x="83" y="30"/>
                          <a:pt x="78" y="40"/>
                          <a:pt x="72" y="49"/>
                        </a:cubicBezTo>
                        <a:cubicBezTo>
                          <a:pt x="71" y="49"/>
                          <a:pt x="71" y="50"/>
                          <a:pt x="72" y="50"/>
                        </a:cubicBezTo>
                        <a:cubicBezTo>
                          <a:pt x="66" y="57"/>
                          <a:pt x="61" y="64"/>
                          <a:pt x="57" y="71"/>
                        </a:cubicBezTo>
                        <a:cubicBezTo>
                          <a:pt x="57" y="71"/>
                          <a:pt x="57" y="71"/>
                          <a:pt x="56" y="71"/>
                        </a:cubicBezTo>
                        <a:cubicBezTo>
                          <a:pt x="56" y="70"/>
                          <a:pt x="56" y="69"/>
                          <a:pt x="55" y="69"/>
                        </a:cubicBezTo>
                        <a:cubicBezTo>
                          <a:pt x="54" y="69"/>
                          <a:pt x="53" y="69"/>
                          <a:pt x="53" y="71"/>
                        </a:cubicBezTo>
                        <a:cubicBezTo>
                          <a:pt x="52" y="74"/>
                          <a:pt x="50" y="77"/>
                          <a:pt x="47" y="78"/>
                        </a:cubicBezTo>
                        <a:cubicBezTo>
                          <a:pt x="44" y="80"/>
                          <a:pt x="40" y="81"/>
                          <a:pt x="36" y="82"/>
                        </a:cubicBezTo>
                        <a:cubicBezTo>
                          <a:pt x="31" y="83"/>
                          <a:pt x="26" y="84"/>
                          <a:pt x="21" y="84"/>
                        </a:cubicBezTo>
                        <a:cubicBezTo>
                          <a:pt x="20" y="84"/>
                          <a:pt x="19" y="84"/>
                          <a:pt x="18" y="84"/>
                        </a:cubicBezTo>
                        <a:cubicBezTo>
                          <a:pt x="18" y="84"/>
                          <a:pt x="18" y="83"/>
                          <a:pt x="18" y="83"/>
                        </a:cubicBezTo>
                        <a:cubicBezTo>
                          <a:pt x="17" y="83"/>
                          <a:pt x="17" y="82"/>
                          <a:pt x="17" y="81"/>
                        </a:cubicBezTo>
                        <a:cubicBezTo>
                          <a:pt x="17" y="80"/>
                          <a:pt x="18" y="77"/>
                          <a:pt x="19" y="75"/>
                        </a:cubicBezTo>
                        <a:cubicBezTo>
                          <a:pt x="34" y="56"/>
                          <a:pt x="51" y="38"/>
                          <a:pt x="69" y="21"/>
                        </a:cubicBezTo>
                        <a:cubicBezTo>
                          <a:pt x="70" y="21"/>
                          <a:pt x="70" y="21"/>
                          <a:pt x="71" y="22"/>
                        </a:cubicBezTo>
                        <a:cubicBezTo>
                          <a:pt x="55" y="39"/>
                          <a:pt x="39" y="56"/>
                          <a:pt x="25" y="75"/>
                        </a:cubicBezTo>
                        <a:cubicBezTo>
                          <a:pt x="24" y="76"/>
                          <a:pt x="24" y="77"/>
                          <a:pt x="25" y="78"/>
                        </a:cubicBezTo>
                        <a:close/>
                        <a:moveTo>
                          <a:pt x="12" y="83"/>
                        </a:moveTo>
                        <a:cubicBezTo>
                          <a:pt x="12" y="83"/>
                          <a:pt x="12" y="83"/>
                          <a:pt x="12" y="83"/>
                        </a:cubicBezTo>
                        <a:cubicBezTo>
                          <a:pt x="11" y="82"/>
                          <a:pt x="10" y="81"/>
                          <a:pt x="10" y="80"/>
                        </a:cubicBezTo>
                        <a:cubicBezTo>
                          <a:pt x="10" y="79"/>
                          <a:pt x="10" y="79"/>
                          <a:pt x="10" y="79"/>
                        </a:cubicBezTo>
                        <a:cubicBezTo>
                          <a:pt x="11" y="78"/>
                          <a:pt x="11" y="77"/>
                          <a:pt x="12" y="76"/>
                        </a:cubicBezTo>
                        <a:cubicBezTo>
                          <a:pt x="20" y="67"/>
                          <a:pt x="27" y="59"/>
                          <a:pt x="35" y="50"/>
                        </a:cubicBezTo>
                        <a:cubicBezTo>
                          <a:pt x="29" y="58"/>
                          <a:pt x="22" y="65"/>
                          <a:pt x="16" y="73"/>
                        </a:cubicBezTo>
                        <a:cubicBezTo>
                          <a:pt x="15" y="75"/>
                          <a:pt x="13" y="78"/>
                          <a:pt x="13" y="81"/>
                        </a:cubicBezTo>
                        <a:cubicBezTo>
                          <a:pt x="13" y="82"/>
                          <a:pt x="13" y="83"/>
                          <a:pt x="13" y="83"/>
                        </a:cubicBezTo>
                        <a:cubicBezTo>
                          <a:pt x="13" y="83"/>
                          <a:pt x="12" y="83"/>
                          <a:pt x="12" y="83"/>
                        </a:cubicBezTo>
                        <a:close/>
                        <a:moveTo>
                          <a:pt x="66" y="18"/>
                        </a:moveTo>
                        <a:cubicBezTo>
                          <a:pt x="66" y="18"/>
                          <a:pt x="66" y="18"/>
                          <a:pt x="66" y="19"/>
                        </a:cubicBezTo>
                        <a:cubicBezTo>
                          <a:pt x="58" y="26"/>
                          <a:pt x="51" y="33"/>
                          <a:pt x="44" y="40"/>
                        </a:cubicBezTo>
                        <a:cubicBezTo>
                          <a:pt x="51" y="33"/>
                          <a:pt x="58" y="25"/>
                          <a:pt x="65" y="17"/>
                        </a:cubicBezTo>
                        <a:cubicBezTo>
                          <a:pt x="65" y="18"/>
                          <a:pt x="65" y="18"/>
                          <a:pt x="66" y="18"/>
                        </a:cubicBezTo>
                        <a:close/>
                        <a:moveTo>
                          <a:pt x="4" y="78"/>
                        </a:moveTo>
                        <a:cubicBezTo>
                          <a:pt x="4" y="77"/>
                          <a:pt x="4" y="77"/>
                          <a:pt x="4" y="77"/>
                        </a:cubicBezTo>
                        <a:cubicBezTo>
                          <a:pt x="21" y="51"/>
                          <a:pt x="41" y="28"/>
                          <a:pt x="63" y="7"/>
                        </a:cubicBezTo>
                        <a:cubicBezTo>
                          <a:pt x="64" y="9"/>
                          <a:pt x="64" y="12"/>
                          <a:pt x="65" y="15"/>
                        </a:cubicBezTo>
                        <a:cubicBezTo>
                          <a:pt x="46" y="35"/>
                          <a:pt x="28" y="54"/>
                          <a:pt x="11" y="75"/>
                        </a:cubicBezTo>
                        <a:cubicBezTo>
                          <a:pt x="10" y="76"/>
                          <a:pt x="9" y="77"/>
                          <a:pt x="8" y="78"/>
                        </a:cubicBezTo>
                        <a:cubicBezTo>
                          <a:pt x="8" y="79"/>
                          <a:pt x="8" y="79"/>
                          <a:pt x="8" y="80"/>
                        </a:cubicBezTo>
                        <a:cubicBezTo>
                          <a:pt x="8" y="80"/>
                          <a:pt x="8" y="81"/>
                          <a:pt x="8" y="81"/>
                        </a:cubicBezTo>
                        <a:cubicBezTo>
                          <a:pt x="8" y="81"/>
                          <a:pt x="8" y="81"/>
                          <a:pt x="7" y="81"/>
                        </a:cubicBezTo>
                        <a:cubicBezTo>
                          <a:pt x="7" y="81"/>
                          <a:pt x="7" y="81"/>
                          <a:pt x="7" y="81"/>
                        </a:cubicBezTo>
                        <a:cubicBezTo>
                          <a:pt x="6" y="80"/>
                          <a:pt x="5" y="80"/>
                          <a:pt x="5" y="79"/>
                        </a:cubicBezTo>
                        <a:cubicBezTo>
                          <a:pt x="4" y="78"/>
                          <a:pt x="4" y="78"/>
                          <a:pt x="4" y="78"/>
                        </a:cubicBezTo>
                        <a:cubicBezTo>
                          <a:pt x="4" y="78"/>
                          <a:pt x="4" y="78"/>
                          <a:pt x="4" y="78"/>
                        </a:cubicBezTo>
                        <a:close/>
                        <a:moveTo>
                          <a:pt x="50" y="220"/>
                        </a:moveTo>
                        <a:cubicBezTo>
                          <a:pt x="47" y="221"/>
                          <a:pt x="43" y="222"/>
                          <a:pt x="39" y="222"/>
                        </a:cubicBezTo>
                        <a:cubicBezTo>
                          <a:pt x="31" y="222"/>
                          <a:pt x="23" y="220"/>
                          <a:pt x="18" y="215"/>
                        </a:cubicBezTo>
                        <a:cubicBezTo>
                          <a:pt x="17" y="172"/>
                          <a:pt x="13" y="128"/>
                          <a:pt x="6" y="85"/>
                        </a:cubicBezTo>
                        <a:cubicBezTo>
                          <a:pt x="10" y="87"/>
                          <a:pt x="16" y="88"/>
                          <a:pt x="21" y="88"/>
                        </a:cubicBezTo>
                        <a:cubicBezTo>
                          <a:pt x="26" y="88"/>
                          <a:pt x="32" y="87"/>
                          <a:pt x="37" y="86"/>
                        </a:cubicBezTo>
                        <a:cubicBezTo>
                          <a:pt x="41" y="85"/>
                          <a:pt x="45" y="84"/>
                          <a:pt x="49" y="82"/>
                        </a:cubicBezTo>
                        <a:cubicBezTo>
                          <a:pt x="50" y="81"/>
                          <a:pt x="52" y="80"/>
                          <a:pt x="53" y="78"/>
                        </a:cubicBezTo>
                        <a:cubicBezTo>
                          <a:pt x="53" y="79"/>
                          <a:pt x="53" y="79"/>
                          <a:pt x="53" y="79"/>
                        </a:cubicBezTo>
                        <a:cubicBezTo>
                          <a:pt x="55" y="125"/>
                          <a:pt x="57" y="165"/>
                          <a:pt x="59" y="211"/>
                        </a:cubicBezTo>
                        <a:cubicBezTo>
                          <a:pt x="59" y="211"/>
                          <a:pt x="59" y="211"/>
                          <a:pt x="59" y="212"/>
                        </a:cubicBezTo>
                        <a:cubicBezTo>
                          <a:pt x="59" y="212"/>
                          <a:pt x="58" y="212"/>
                          <a:pt x="58" y="213"/>
                        </a:cubicBezTo>
                        <a:cubicBezTo>
                          <a:pt x="58" y="213"/>
                          <a:pt x="58" y="213"/>
                          <a:pt x="58" y="213"/>
                        </a:cubicBezTo>
                        <a:cubicBezTo>
                          <a:pt x="58" y="213"/>
                          <a:pt x="58" y="213"/>
                          <a:pt x="58" y="213"/>
                        </a:cubicBezTo>
                        <a:cubicBezTo>
                          <a:pt x="56" y="216"/>
                          <a:pt x="54" y="218"/>
                          <a:pt x="50" y="220"/>
                        </a:cubicBezTo>
                        <a:close/>
                        <a:moveTo>
                          <a:pt x="66" y="201"/>
                        </a:moveTo>
                        <a:cubicBezTo>
                          <a:pt x="65" y="203"/>
                          <a:pt x="64" y="205"/>
                          <a:pt x="62" y="206"/>
                        </a:cubicBezTo>
                        <a:cubicBezTo>
                          <a:pt x="61" y="172"/>
                          <a:pt x="60" y="141"/>
                          <a:pt x="59" y="108"/>
                        </a:cubicBezTo>
                        <a:cubicBezTo>
                          <a:pt x="63" y="139"/>
                          <a:pt x="66" y="170"/>
                          <a:pt x="67" y="201"/>
                        </a:cubicBezTo>
                        <a:cubicBezTo>
                          <a:pt x="66" y="201"/>
                          <a:pt x="66" y="201"/>
                          <a:pt x="66" y="201"/>
                        </a:cubicBezTo>
                        <a:close/>
                        <a:moveTo>
                          <a:pt x="104" y="220"/>
                        </a:moveTo>
                        <a:cubicBezTo>
                          <a:pt x="100" y="221"/>
                          <a:pt x="96" y="222"/>
                          <a:pt x="92" y="222"/>
                        </a:cubicBezTo>
                        <a:cubicBezTo>
                          <a:pt x="85" y="222"/>
                          <a:pt x="77" y="220"/>
                          <a:pt x="71" y="215"/>
                        </a:cubicBezTo>
                        <a:cubicBezTo>
                          <a:pt x="70" y="172"/>
                          <a:pt x="66" y="128"/>
                          <a:pt x="59" y="85"/>
                        </a:cubicBezTo>
                        <a:cubicBezTo>
                          <a:pt x="64" y="87"/>
                          <a:pt x="69" y="88"/>
                          <a:pt x="74" y="88"/>
                        </a:cubicBezTo>
                        <a:cubicBezTo>
                          <a:pt x="80" y="88"/>
                          <a:pt x="85" y="87"/>
                          <a:pt x="90" y="86"/>
                        </a:cubicBezTo>
                        <a:cubicBezTo>
                          <a:pt x="94" y="85"/>
                          <a:pt x="98" y="84"/>
                          <a:pt x="102" y="82"/>
                        </a:cubicBezTo>
                        <a:cubicBezTo>
                          <a:pt x="104" y="81"/>
                          <a:pt x="105" y="80"/>
                          <a:pt x="107" y="78"/>
                        </a:cubicBezTo>
                        <a:cubicBezTo>
                          <a:pt x="109" y="124"/>
                          <a:pt x="110" y="164"/>
                          <a:pt x="112" y="211"/>
                        </a:cubicBezTo>
                        <a:cubicBezTo>
                          <a:pt x="112" y="211"/>
                          <a:pt x="112" y="211"/>
                          <a:pt x="112" y="212"/>
                        </a:cubicBezTo>
                        <a:cubicBezTo>
                          <a:pt x="112" y="212"/>
                          <a:pt x="112" y="212"/>
                          <a:pt x="111" y="213"/>
                        </a:cubicBezTo>
                        <a:cubicBezTo>
                          <a:pt x="111" y="213"/>
                          <a:pt x="111" y="213"/>
                          <a:pt x="111" y="213"/>
                        </a:cubicBezTo>
                        <a:cubicBezTo>
                          <a:pt x="111" y="213"/>
                          <a:pt x="111" y="213"/>
                          <a:pt x="111" y="213"/>
                        </a:cubicBezTo>
                        <a:cubicBezTo>
                          <a:pt x="110" y="216"/>
                          <a:pt x="107" y="218"/>
                          <a:pt x="104" y="220"/>
                        </a:cubicBezTo>
                        <a:close/>
                        <a:moveTo>
                          <a:pt x="122" y="198"/>
                        </a:moveTo>
                        <a:cubicBezTo>
                          <a:pt x="119" y="154"/>
                          <a:pt x="117" y="112"/>
                          <a:pt x="115" y="68"/>
                        </a:cubicBezTo>
                        <a:cubicBezTo>
                          <a:pt x="116" y="67"/>
                          <a:pt x="117" y="66"/>
                          <a:pt x="117" y="65"/>
                        </a:cubicBezTo>
                        <a:cubicBezTo>
                          <a:pt x="129" y="49"/>
                          <a:pt x="138" y="32"/>
                          <a:pt x="147" y="16"/>
                        </a:cubicBezTo>
                        <a:cubicBezTo>
                          <a:pt x="154" y="60"/>
                          <a:pt x="160" y="106"/>
                          <a:pt x="161" y="151"/>
                        </a:cubicBezTo>
                        <a:cubicBezTo>
                          <a:pt x="161" y="151"/>
                          <a:pt x="161" y="151"/>
                          <a:pt x="161" y="151"/>
                        </a:cubicBezTo>
                        <a:cubicBezTo>
                          <a:pt x="147" y="166"/>
                          <a:pt x="134" y="182"/>
                          <a:pt x="122"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2" name="Freeform 268"/>
                  <p:cNvSpPr>
                    <a:spLocks noEditPoints="1"/>
                  </p:cNvSpPr>
                  <p:nvPr>
                    <p:custDataLst>
                      <p:tags r:id="rId108"/>
                    </p:custDataLst>
                  </p:nvPr>
                </p:nvSpPr>
                <p:spPr bwMode="auto">
                  <a:xfrm>
                    <a:off x="5284" y="2330"/>
                    <a:ext cx="81" cy="164"/>
                  </a:xfrm>
                  <a:custGeom>
                    <a:avLst/>
                    <a:gdLst>
                      <a:gd name="T0" fmla="*/ 28 w 34"/>
                      <a:gd name="T1" fmla="*/ 1 h 69"/>
                      <a:gd name="T2" fmla="*/ 26 w 34"/>
                      <a:gd name="T3" fmla="*/ 1 h 69"/>
                      <a:gd name="T4" fmla="*/ 5 w 34"/>
                      <a:gd name="T5" fmla="*/ 24 h 69"/>
                      <a:gd name="T6" fmla="*/ 0 w 34"/>
                      <a:gd name="T7" fmla="*/ 29 h 69"/>
                      <a:gd name="T8" fmla="*/ 0 w 34"/>
                      <a:gd name="T9" fmla="*/ 29 h 69"/>
                      <a:gd name="T10" fmla="*/ 0 w 34"/>
                      <a:gd name="T11" fmla="*/ 34 h 69"/>
                      <a:gd name="T12" fmla="*/ 0 w 34"/>
                      <a:gd name="T13" fmla="*/ 35 h 69"/>
                      <a:gd name="T14" fmla="*/ 2 w 34"/>
                      <a:gd name="T15" fmla="*/ 67 h 69"/>
                      <a:gd name="T16" fmla="*/ 3 w 34"/>
                      <a:gd name="T17" fmla="*/ 69 h 69"/>
                      <a:gd name="T18" fmla="*/ 5 w 34"/>
                      <a:gd name="T19" fmla="*/ 68 h 69"/>
                      <a:gd name="T20" fmla="*/ 33 w 34"/>
                      <a:gd name="T21" fmla="*/ 37 h 69"/>
                      <a:gd name="T22" fmla="*/ 34 w 34"/>
                      <a:gd name="T23" fmla="*/ 35 h 69"/>
                      <a:gd name="T24" fmla="*/ 29 w 34"/>
                      <a:gd name="T25" fmla="*/ 2 h 69"/>
                      <a:gd name="T26" fmla="*/ 28 w 34"/>
                      <a:gd name="T27" fmla="*/ 1 h 69"/>
                      <a:gd name="T28" fmla="*/ 5 w 34"/>
                      <a:gd name="T29" fmla="*/ 62 h 69"/>
                      <a:gd name="T30" fmla="*/ 4 w 34"/>
                      <a:gd name="T31" fmla="*/ 35 h 69"/>
                      <a:gd name="T32" fmla="*/ 4 w 34"/>
                      <a:gd name="T33" fmla="*/ 34 h 69"/>
                      <a:gd name="T34" fmla="*/ 4 w 34"/>
                      <a:gd name="T35" fmla="*/ 31 h 69"/>
                      <a:gd name="T36" fmla="*/ 2 w 34"/>
                      <a:gd name="T37" fmla="*/ 30 h 69"/>
                      <a:gd name="T38" fmla="*/ 4 w 34"/>
                      <a:gd name="T39" fmla="*/ 31 h 69"/>
                      <a:gd name="T40" fmla="*/ 8 w 34"/>
                      <a:gd name="T41" fmla="*/ 27 h 69"/>
                      <a:gd name="T42" fmla="*/ 26 w 34"/>
                      <a:gd name="T43" fmla="*/ 8 h 69"/>
                      <a:gd name="T44" fmla="*/ 30 w 34"/>
                      <a:gd name="T45" fmla="*/ 35 h 69"/>
                      <a:gd name="T46" fmla="*/ 5 w 34"/>
                      <a:gd name="T47"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69">
                        <a:moveTo>
                          <a:pt x="28" y="1"/>
                        </a:moveTo>
                        <a:cubicBezTo>
                          <a:pt x="27" y="0"/>
                          <a:pt x="26" y="1"/>
                          <a:pt x="26" y="1"/>
                        </a:cubicBezTo>
                        <a:cubicBezTo>
                          <a:pt x="20" y="10"/>
                          <a:pt x="13" y="17"/>
                          <a:pt x="5" y="24"/>
                        </a:cubicBezTo>
                        <a:cubicBezTo>
                          <a:pt x="3" y="25"/>
                          <a:pt x="2" y="26"/>
                          <a:pt x="0" y="29"/>
                        </a:cubicBezTo>
                        <a:cubicBezTo>
                          <a:pt x="0" y="29"/>
                          <a:pt x="0" y="29"/>
                          <a:pt x="0" y="29"/>
                        </a:cubicBezTo>
                        <a:cubicBezTo>
                          <a:pt x="0" y="31"/>
                          <a:pt x="0" y="32"/>
                          <a:pt x="0" y="34"/>
                        </a:cubicBezTo>
                        <a:cubicBezTo>
                          <a:pt x="0" y="34"/>
                          <a:pt x="0" y="35"/>
                          <a:pt x="0" y="35"/>
                        </a:cubicBezTo>
                        <a:cubicBezTo>
                          <a:pt x="0" y="46"/>
                          <a:pt x="1" y="56"/>
                          <a:pt x="2" y="67"/>
                        </a:cubicBezTo>
                        <a:cubicBezTo>
                          <a:pt x="2" y="68"/>
                          <a:pt x="2" y="69"/>
                          <a:pt x="3" y="69"/>
                        </a:cubicBezTo>
                        <a:cubicBezTo>
                          <a:pt x="4" y="69"/>
                          <a:pt x="5" y="69"/>
                          <a:pt x="5" y="68"/>
                        </a:cubicBezTo>
                        <a:cubicBezTo>
                          <a:pt x="14" y="57"/>
                          <a:pt x="23" y="46"/>
                          <a:pt x="33" y="37"/>
                        </a:cubicBezTo>
                        <a:cubicBezTo>
                          <a:pt x="34" y="36"/>
                          <a:pt x="34" y="36"/>
                          <a:pt x="34" y="35"/>
                        </a:cubicBezTo>
                        <a:cubicBezTo>
                          <a:pt x="32" y="24"/>
                          <a:pt x="30" y="13"/>
                          <a:pt x="29" y="2"/>
                        </a:cubicBezTo>
                        <a:cubicBezTo>
                          <a:pt x="29" y="2"/>
                          <a:pt x="29" y="1"/>
                          <a:pt x="28" y="1"/>
                        </a:cubicBezTo>
                        <a:close/>
                        <a:moveTo>
                          <a:pt x="5" y="62"/>
                        </a:moveTo>
                        <a:cubicBezTo>
                          <a:pt x="4" y="53"/>
                          <a:pt x="4" y="44"/>
                          <a:pt x="4" y="35"/>
                        </a:cubicBezTo>
                        <a:cubicBezTo>
                          <a:pt x="4" y="35"/>
                          <a:pt x="4" y="34"/>
                          <a:pt x="4" y="34"/>
                        </a:cubicBezTo>
                        <a:cubicBezTo>
                          <a:pt x="4" y="32"/>
                          <a:pt x="4" y="31"/>
                          <a:pt x="4" y="31"/>
                        </a:cubicBezTo>
                        <a:cubicBezTo>
                          <a:pt x="2" y="30"/>
                          <a:pt x="2" y="30"/>
                          <a:pt x="2" y="30"/>
                        </a:cubicBezTo>
                        <a:cubicBezTo>
                          <a:pt x="4" y="31"/>
                          <a:pt x="4" y="31"/>
                          <a:pt x="4" y="31"/>
                        </a:cubicBezTo>
                        <a:cubicBezTo>
                          <a:pt x="5" y="29"/>
                          <a:pt x="6" y="28"/>
                          <a:pt x="8" y="27"/>
                        </a:cubicBezTo>
                        <a:cubicBezTo>
                          <a:pt x="14" y="21"/>
                          <a:pt x="20" y="15"/>
                          <a:pt x="26" y="8"/>
                        </a:cubicBezTo>
                        <a:cubicBezTo>
                          <a:pt x="27" y="17"/>
                          <a:pt x="28" y="26"/>
                          <a:pt x="30" y="35"/>
                        </a:cubicBezTo>
                        <a:cubicBezTo>
                          <a:pt x="21" y="43"/>
                          <a:pt x="13" y="52"/>
                          <a:pt x="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3" name="Freeform 269"/>
                  <p:cNvSpPr/>
                  <p:nvPr>
                    <p:custDataLst>
                      <p:tags r:id="rId109"/>
                    </p:custDataLst>
                  </p:nvPr>
                </p:nvSpPr>
                <p:spPr bwMode="auto">
                  <a:xfrm>
                    <a:off x="5173" y="2524"/>
                    <a:ext cx="59" cy="161"/>
                  </a:xfrm>
                  <a:custGeom>
                    <a:avLst/>
                    <a:gdLst>
                      <a:gd name="T0" fmla="*/ 22 w 25"/>
                      <a:gd name="T1" fmla="*/ 44 h 68"/>
                      <a:gd name="T2" fmla="*/ 12 w 25"/>
                      <a:gd name="T3" fmla="*/ 47 h 68"/>
                      <a:gd name="T4" fmla="*/ 10 w 25"/>
                      <a:gd name="T5" fmla="*/ 46 h 68"/>
                      <a:gd name="T6" fmla="*/ 14 w 25"/>
                      <a:gd name="T7" fmla="*/ 40 h 68"/>
                      <a:gd name="T8" fmla="*/ 23 w 25"/>
                      <a:gd name="T9" fmla="*/ 35 h 68"/>
                      <a:gd name="T10" fmla="*/ 23 w 25"/>
                      <a:gd name="T11" fmla="*/ 32 h 68"/>
                      <a:gd name="T12" fmla="*/ 21 w 25"/>
                      <a:gd name="T13" fmla="*/ 31 h 68"/>
                      <a:gd name="T14" fmla="*/ 12 w 25"/>
                      <a:gd name="T15" fmla="*/ 36 h 68"/>
                      <a:gd name="T16" fmla="*/ 11 w 25"/>
                      <a:gd name="T17" fmla="*/ 36 h 68"/>
                      <a:gd name="T18" fmla="*/ 9 w 25"/>
                      <a:gd name="T19" fmla="*/ 36 h 68"/>
                      <a:gd name="T20" fmla="*/ 8 w 25"/>
                      <a:gd name="T21" fmla="*/ 36 h 68"/>
                      <a:gd name="T22" fmla="*/ 7 w 25"/>
                      <a:gd name="T23" fmla="*/ 35 h 68"/>
                      <a:gd name="T24" fmla="*/ 7 w 25"/>
                      <a:gd name="T25" fmla="*/ 35 h 68"/>
                      <a:gd name="T26" fmla="*/ 9 w 25"/>
                      <a:gd name="T27" fmla="*/ 32 h 68"/>
                      <a:gd name="T28" fmla="*/ 22 w 25"/>
                      <a:gd name="T29" fmla="*/ 15 h 68"/>
                      <a:gd name="T30" fmla="*/ 22 w 25"/>
                      <a:gd name="T31" fmla="*/ 12 h 68"/>
                      <a:gd name="T32" fmla="*/ 20 w 25"/>
                      <a:gd name="T33" fmla="*/ 12 h 68"/>
                      <a:gd name="T34" fmla="*/ 8 w 25"/>
                      <a:gd name="T35" fmla="*/ 18 h 68"/>
                      <a:gd name="T36" fmla="*/ 6 w 25"/>
                      <a:gd name="T37" fmla="*/ 20 h 68"/>
                      <a:gd name="T38" fmla="*/ 6 w 25"/>
                      <a:gd name="T39" fmla="*/ 20 h 68"/>
                      <a:gd name="T40" fmla="*/ 4 w 25"/>
                      <a:gd name="T41" fmla="*/ 19 h 68"/>
                      <a:gd name="T42" fmla="*/ 4 w 25"/>
                      <a:gd name="T43" fmla="*/ 16 h 68"/>
                      <a:gd name="T44" fmla="*/ 4 w 25"/>
                      <a:gd name="T45" fmla="*/ 14 h 68"/>
                      <a:gd name="T46" fmla="*/ 10 w 25"/>
                      <a:gd name="T47" fmla="*/ 4 h 68"/>
                      <a:gd name="T48" fmla="*/ 10 w 25"/>
                      <a:gd name="T49" fmla="*/ 1 h 68"/>
                      <a:gd name="T50" fmla="*/ 7 w 25"/>
                      <a:gd name="T51" fmla="*/ 1 h 68"/>
                      <a:gd name="T52" fmla="*/ 7 w 25"/>
                      <a:gd name="T53" fmla="*/ 1 h 68"/>
                      <a:gd name="T54" fmla="*/ 0 w 25"/>
                      <a:gd name="T55" fmla="*/ 13 h 68"/>
                      <a:gd name="T56" fmla="*/ 0 w 25"/>
                      <a:gd name="T57" fmla="*/ 16 h 68"/>
                      <a:gd name="T58" fmla="*/ 1 w 25"/>
                      <a:gd name="T59" fmla="*/ 21 h 68"/>
                      <a:gd name="T60" fmla="*/ 5 w 25"/>
                      <a:gd name="T61" fmla="*/ 23 h 68"/>
                      <a:gd name="T62" fmla="*/ 6 w 25"/>
                      <a:gd name="T63" fmla="*/ 24 h 68"/>
                      <a:gd name="T64" fmla="*/ 10 w 25"/>
                      <a:gd name="T65" fmla="*/ 22 h 68"/>
                      <a:gd name="T66" fmla="*/ 13 w 25"/>
                      <a:gd name="T67" fmla="*/ 21 h 68"/>
                      <a:gd name="T68" fmla="*/ 5 w 25"/>
                      <a:gd name="T69" fmla="*/ 30 h 68"/>
                      <a:gd name="T70" fmla="*/ 3 w 25"/>
                      <a:gd name="T71" fmla="*/ 35 h 68"/>
                      <a:gd name="T72" fmla="*/ 4 w 25"/>
                      <a:gd name="T73" fmla="*/ 37 h 68"/>
                      <a:gd name="T74" fmla="*/ 6 w 25"/>
                      <a:gd name="T75" fmla="*/ 39 h 68"/>
                      <a:gd name="T76" fmla="*/ 9 w 25"/>
                      <a:gd name="T77" fmla="*/ 40 h 68"/>
                      <a:gd name="T78" fmla="*/ 5 w 25"/>
                      <a:gd name="T79" fmla="*/ 47 h 68"/>
                      <a:gd name="T80" fmla="*/ 7 w 25"/>
                      <a:gd name="T81" fmla="*/ 50 h 68"/>
                      <a:gd name="T82" fmla="*/ 12 w 25"/>
                      <a:gd name="T83" fmla="*/ 51 h 68"/>
                      <a:gd name="T84" fmla="*/ 17 w 25"/>
                      <a:gd name="T85" fmla="*/ 50 h 68"/>
                      <a:gd name="T86" fmla="*/ 10 w 25"/>
                      <a:gd name="T87" fmla="*/ 61 h 68"/>
                      <a:gd name="T88" fmla="*/ 9 w 25"/>
                      <a:gd name="T89" fmla="*/ 63 h 68"/>
                      <a:gd name="T90" fmla="*/ 9 w 25"/>
                      <a:gd name="T91" fmla="*/ 64 h 68"/>
                      <a:gd name="T92" fmla="*/ 11 w 25"/>
                      <a:gd name="T93" fmla="*/ 67 h 68"/>
                      <a:gd name="T94" fmla="*/ 14 w 25"/>
                      <a:gd name="T95" fmla="*/ 68 h 68"/>
                      <a:gd name="T96" fmla="*/ 15 w 25"/>
                      <a:gd name="T97" fmla="*/ 68 h 68"/>
                      <a:gd name="T98" fmla="*/ 20 w 25"/>
                      <a:gd name="T99" fmla="*/ 67 h 68"/>
                      <a:gd name="T100" fmla="*/ 20 w 25"/>
                      <a:gd name="T101" fmla="*/ 67 h 68"/>
                      <a:gd name="T102" fmla="*/ 23 w 25"/>
                      <a:gd name="T103" fmla="*/ 65 h 68"/>
                      <a:gd name="T104" fmla="*/ 21 w 25"/>
                      <a:gd name="T105" fmla="*/ 63 h 68"/>
                      <a:gd name="T106" fmla="*/ 20 w 25"/>
                      <a:gd name="T107" fmla="*/ 63 h 68"/>
                      <a:gd name="T108" fmla="*/ 15 w 25"/>
                      <a:gd name="T109" fmla="*/ 64 h 68"/>
                      <a:gd name="T110" fmla="*/ 14 w 25"/>
                      <a:gd name="T111" fmla="*/ 64 h 68"/>
                      <a:gd name="T112" fmla="*/ 13 w 25"/>
                      <a:gd name="T113" fmla="*/ 64 h 68"/>
                      <a:gd name="T114" fmla="*/ 13 w 25"/>
                      <a:gd name="T115" fmla="*/ 64 h 68"/>
                      <a:gd name="T116" fmla="*/ 13 w 25"/>
                      <a:gd name="T117" fmla="*/ 64 h 68"/>
                      <a:gd name="T118" fmla="*/ 13 w 25"/>
                      <a:gd name="T119" fmla="*/ 63 h 68"/>
                      <a:gd name="T120" fmla="*/ 25 w 25"/>
                      <a:gd name="T121" fmla="*/ 46 h 68"/>
                      <a:gd name="T122" fmla="*/ 24 w 25"/>
                      <a:gd name="T123" fmla="*/ 44 h 68"/>
                      <a:gd name="T124" fmla="*/ 22 w 25"/>
                      <a:gd name="T125" fmla="*/ 4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 h="68">
                        <a:moveTo>
                          <a:pt x="22" y="44"/>
                        </a:moveTo>
                        <a:cubicBezTo>
                          <a:pt x="19" y="46"/>
                          <a:pt x="15" y="47"/>
                          <a:pt x="12" y="47"/>
                        </a:cubicBezTo>
                        <a:cubicBezTo>
                          <a:pt x="11" y="47"/>
                          <a:pt x="10" y="46"/>
                          <a:pt x="10" y="46"/>
                        </a:cubicBezTo>
                        <a:cubicBezTo>
                          <a:pt x="11" y="44"/>
                          <a:pt x="12" y="42"/>
                          <a:pt x="14" y="40"/>
                        </a:cubicBezTo>
                        <a:cubicBezTo>
                          <a:pt x="17" y="39"/>
                          <a:pt x="20" y="37"/>
                          <a:pt x="23" y="35"/>
                        </a:cubicBezTo>
                        <a:cubicBezTo>
                          <a:pt x="23" y="34"/>
                          <a:pt x="23" y="33"/>
                          <a:pt x="23" y="32"/>
                        </a:cubicBezTo>
                        <a:cubicBezTo>
                          <a:pt x="23" y="32"/>
                          <a:pt x="22" y="31"/>
                          <a:pt x="21" y="31"/>
                        </a:cubicBezTo>
                        <a:cubicBezTo>
                          <a:pt x="18" y="32"/>
                          <a:pt x="15" y="34"/>
                          <a:pt x="12" y="36"/>
                        </a:cubicBezTo>
                        <a:cubicBezTo>
                          <a:pt x="12" y="36"/>
                          <a:pt x="11" y="36"/>
                          <a:pt x="11" y="36"/>
                        </a:cubicBezTo>
                        <a:cubicBezTo>
                          <a:pt x="10" y="36"/>
                          <a:pt x="10" y="36"/>
                          <a:pt x="9" y="36"/>
                        </a:cubicBezTo>
                        <a:cubicBezTo>
                          <a:pt x="9" y="36"/>
                          <a:pt x="8" y="36"/>
                          <a:pt x="8" y="36"/>
                        </a:cubicBezTo>
                        <a:cubicBezTo>
                          <a:pt x="7" y="35"/>
                          <a:pt x="7" y="35"/>
                          <a:pt x="7" y="35"/>
                        </a:cubicBezTo>
                        <a:cubicBezTo>
                          <a:pt x="7" y="35"/>
                          <a:pt x="7" y="35"/>
                          <a:pt x="7" y="35"/>
                        </a:cubicBezTo>
                        <a:cubicBezTo>
                          <a:pt x="7" y="34"/>
                          <a:pt x="8" y="33"/>
                          <a:pt x="9" y="32"/>
                        </a:cubicBezTo>
                        <a:cubicBezTo>
                          <a:pt x="13" y="27"/>
                          <a:pt x="18" y="21"/>
                          <a:pt x="22" y="15"/>
                        </a:cubicBezTo>
                        <a:cubicBezTo>
                          <a:pt x="23" y="14"/>
                          <a:pt x="23" y="13"/>
                          <a:pt x="22" y="12"/>
                        </a:cubicBezTo>
                        <a:cubicBezTo>
                          <a:pt x="21" y="12"/>
                          <a:pt x="20" y="11"/>
                          <a:pt x="20" y="12"/>
                        </a:cubicBezTo>
                        <a:cubicBezTo>
                          <a:pt x="16" y="14"/>
                          <a:pt x="12" y="16"/>
                          <a:pt x="8" y="18"/>
                        </a:cubicBezTo>
                        <a:cubicBezTo>
                          <a:pt x="7" y="19"/>
                          <a:pt x="6" y="20"/>
                          <a:pt x="6" y="20"/>
                        </a:cubicBezTo>
                        <a:cubicBezTo>
                          <a:pt x="6" y="20"/>
                          <a:pt x="6" y="20"/>
                          <a:pt x="6" y="20"/>
                        </a:cubicBezTo>
                        <a:cubicBezTo>
                          <a:pt x="5" y="19"/>
                          <a:pt x="5" y="19"/>
                          <a:pt x="4" y="19"/>
                        </a:cubicBezTo>
                        <a:cubicBezTo>
                          <a:pt x="4" y="18"/>
                          <a:pt x="4" y="17"/>
                          <a:pt x="4" y="16"/>
                        </a:cubicBezTo>
                        <a:cubicBezTo>
                          <a:pt x="4" y="15"/>
                          <a:pt x="4" y="15"/>
                          <a:pt x="4" y="14"/>
                        </a:cubicBezTo>
                        <a:cubicBezTo>
                          <a:pt x="5" y="10"/>
                          <a:pt x="7" y="7"/>
                          <a:pt x="10" y="4"/>
                        </a:cubicBezTo>
                        <a:cubicBezTo>
                          <a:pt x="11" y="3"/>
                          <a:pt x="11" y="2"/>
                          <a:pt x="10" y="1"/>
                        </a:cubicBezTo>
                        <a:cubicBezTo>
                          <a:pt x="9" y="0"/>
                          <a:pt x="8" y="0"/>
                          <a:pt x="7" y="1"/>
                        </a:cubicBezTo>
                        <a:cubicBezTo>
                          <a:pt x="7" y="1"/>
                          <a:pt x="7" y="1"/>
                          <a:pt x="7" y="1"/>
                        </a:cubicBezTo>
                        <a:cubicBezTo>
                          <a:pt x="4" y="4"/>
                          <a:pt x="1" y="9"/>
                          <a:pt x="0" y="13"/>
                        </a:cubicBezTo>
                        <a:cubicBezTo>
                          <a:pt x="0" y="14"/>
                          <a:pt x="0" y="15"/>
                          <a:pt x="0" y="16"/>
                        </a:cubicBezTo>
                        <a:cubicBezTo>
                          <a:pt x="0" y="18"/>
                          <a:pt x="0" y="19"/>
                          <a:pt x="1" y="21"/>
                        </a:cubicBezTo>
                        <a:cubicBezTo>
                          <a:pt x="2" y="22"/>
                          <a:pt x="3" y="23"/>
                          <a:pt x="5" y="23"/>
                        </a:cubicBezTo>
                        <a:cubicBezTo>
                          <a:pt x="6" y="24"/>
                          <a:pt x="6" y="24"/>
                          <a:pt x="6" y="24"/>
                        </a:cubicBezTo>
                        <a:cubicBezTo>
                          <a:pt x="8" y="23"/>
                          <a:pt x="9" y="23"/>
                          <a:pt x="10" y="22"/>
                        </a:cubicBezTo>
                        <a:cubicBezTo>
                          <a:pt x="11" y="21"/>
                          <a:pt x="12" y="21"/>
                          <a:pt x="13" y="21"/>
                        </a:cubicBezTo>
                        <a:cubicBezTo>
                          <a:pt x="10" y="24"/>
                          <a:pt x="8" y="27"/>
                          <a:pt x="5" y="30"/>
                        </a:cubicBezTo>
                        <a:cubicBezTo>
                          <a:pt x="5" y="31"/>
                          <a:pt x="3" y="33"/>
                          <a:pt x="3" y="35"/>
                        </a:cubicBezTo>
                        <a:cubicBezTo>
                          <a:pt x="3" y="35"/>
                          <a:pt x="3" y="36"/>
                          <a:pt x="4" y="37"/>
                        </a:cubicBezTo>
                        <a:cubicBezTo>
                          <a:pt x="4" y="38"/>
                          <a:pt x="5" y="39"/>
                          <a:pt x="6" y="39"/>
                        </a:cubicBezTo>
                        <a:cubicBezTo>
                          <a:pt x="7" y="40"/>
                          <a:pt x="8" y="40"/>
                          <a:pt x="9" y="40"/>
                        </a:cubicBezTo>
                        <a:cubicBezTo>
                          <a:pt x="7" y="42"/>
                          <a:pt x="6" y="45"/>
                          <a:pt x="5" y="47"/>
                        </a:cubicBezTo>
                        <a:cubicBezTo>
                          <a:pt x="5" y="49"/>
                          <a:pt x="6" y="50"/>
                          <a:pt x="7" y="50"/>
                        </a:cubicBezTo>
                        <a:cubicBezTo>
                          <a:pt x="8" y="50"/>
                          <a:pt x="10" y="51"/>
                          <a:pt x="12" y="51"/>
                        </a:cubicBezTo>
                        <a:cubicBezTo>
                          <a:pt x="14" y="51"/>
                          <a:pt x="16" y="50"/>
                          <a:pt x="17" y="50"/>
                        </a:cubicBezTo>
                        <a:cubicBezTo>
                          <a:pt x="15" y="53"/>
                          <a:pt x="12" y="57"/>
                          <a:pt x="10" y="61"/>
                        </a:cubicBezTo>
                        <a:cubicBezTo>
                          <a:pt x="9" y="61"/>
                          <a:pt x="9" y="62"/>
                          <a:pt x="9" y="63"/>
                        </a:cubicBezTo>
                        <a:cubicBezTo>
                          <a:pt x="9" y="64"/>
                          <a:pt x="9" y="64"/>
                          <a:pt x="9" y="64"/>
                        </a:cubicBezTo>
                        <a:cubicBezTo>
                          <a:pt x="9" y="65"/>
                          <a:pt x="10" y="67"/>
                          <a:pt x="11" y="67"/>
                        </a:cubicBezTo>
                        <a:cubicBezTo>
                          <a:pt x="12" y="68"/>
                          <a:pt x="13" y="68"/>
                          <a:pt x="14" y="68"/>
                        </a:cubicBezTo>
                        <a:cubicBezTo>
                          <a:pt x="15" y="68"/>
                          <a:pt x="15" y="68"/>
                          <a:pt x="15" y="68"/>
                        </a:cubicBezTo>
                        <a:cubicBezTo>
                          <a:pt x="17" y="68"/>
                          <a:pt x="19" y="67"/>
                          <a:pt x="20" y="67"/>
                        </a:cubicBezTo>
                        <a:cubicBezTo>
                          <a:pt x="20" y="67"/>
                          <a:pt x="20" y="67"/>
                          <a:pt x="20" y="67"/>
                        </a:cubicBezTo>
                        <a:cubicBezTo>
                          <a:pt x="21" y="67"/>
                          <a:pt x="23" y="67"/>
                          <a:pt x="23" y="65"/>
                        </a:cubicBezTo>
                        <a:cubicBezTo>
                          <a:pt x="23" y="64"/>
                          <a:pt x="22" y="63"/>
                          <a:pt x="21" y="63"/>
                        </a:cubicBezTo>
                        <a:cubicBezTo>
                          <a:pt x="21" y="63"/>
                          <a:pt x="20" y="63"/>
                          <a:pt x="20" y="63"/>
                        </a:cubicBezTo>
                        <a:cubicBezTo>
                          <a:pt x="18" y="63"/>
                          <a:pt x="16" y="64"/>
                          <a:pt x="15" y="64"/>
                        </a:cubicBezTo>
                        <a:cubicBezTo>
                          <a:pt x="14" y="64"/>
                          <a:pt x="14" y="64"/>
                          <a:pt x="14" y="64"/>
                        </a:cubicBezTo>
                        <a:cubicBezTo>
                          <a:pt x="14" y="64"/>
                          <a:pt x="13" y="64"/>
                          <a:pt x="13" y="64"/>
                        </a:cubicBezTo>
                        <a:cubicBezTo>
                          <a:pt x="13" y="64"/>
                          <a:pt x="13" y="64"/>
                          <a:pt x="13" y="64"/>
                        </a:cubicBezTo>
                        <a:cubicBezTo>
                          <a:pt x="13" y="64"/>
                          <a:pt x="13" y="64"/>
                          <a:pt x="13" y="64"/>
                        </a:cubicBezTo>
                        <a:cubicBezTo>
                          <a:pt x="13" y="64"/>
                          <a:pt x="13" y="63"/>
                          <a:pt x="13" y="63"/>
                        </a:cubicBezTo>
                        <a:cubicBezTo>
                          <a:pt x="17" y="57"/>
                          <a:pt x="21" y="52"/>
                          <a:pt x="25" y="46"/>
                        </a:cubicBezTo>
                        <a:cubicBezTo>
                          <a:pt x="25" y="46"/>
                          <a:pt x="25" y="45"/>
                          <a:pt x="24" y="44"/>
                        </a:cubicBezTo>
                        <a:cubicBezTo>
                          <a:pt x="24" y="43"/>
                          <a:pt x="23" y="43"/>
                          <a:pt x="2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4" name="Freeform 270"/>
                  <p:cNvSpPr/>
                  <p:nvPr>
                    <p:custDataLst>
                      <p:tags r:id="rId110"/>
                    </p:custDataLst>
                  </p:nvPr>
                </p:nvSpPr>
                <p:spPr bwMode="auto">
                  <a:xfrm>
                    <a:off x="5047" y="2524"/>
                    <a:ext cx="60" cy="161"/>
                  </a:xfrm>
                  <a:custGeom>
                    <a:avLst/>
                    <a:gdLst>
                      <a:gd name="T0" fmla="*/ 21 w 25"/>
                      <a:gd name="T1" fmla="*/ 44 h 68"/>
                      <a:gd name="T2" fmla="*/ 12 w 25"/>
                      <a:gd name="T3" fmla="*/ 47 h 68"/>
                      <a:gd name="T4" fmla="*/ 9 w 25"/>
                      <a:gd name="T5" fmla="*/ 46 h 68"/>
                      <a:gd name="T6" fmla="*/ 14 w 25"/>
                      <a:gd name="T7" fmla="*/ 40 h 68"/>
                      <a:gd name="T8" fmla="*/ 22 w 25"/>
                      <a:gd name="T9" fmla="*/ 35 h 68"/>
                      <a:gd name="T10" fmla="*/ 23 w 25"/>
                      <a:gd name="T11" fmla="*/ 32 h 68"/>
                      <a:gd name="T12" fmla="*/ 21 w 25"/>
                      <a:gd name="T13" fmla="*/ 31 h 68"/>
                      <a:gd name="T14" fmla="*/ 12 w 25"/>
                      <a:gd name="T15" fmla="*/ 36 h 68"/>
                      <a:gd name="T16" fmla="*/ 10 w 25"/>
                      <a:gd name="T17" fmla="*/ 36 h 68"/>
                      <a:gd name="T18" fmla="*/ 9 w 25"/>
                      <a:gd name="T19" fmla="*/ 36 h 68"/>
                      <a:gd name="T20" fmla="*/ 8 w 25"/>
                      <a:gd name="T21" fmla="*/ 36 h 68"/>
                      <a:gd name="T22" fmla="*/ 7 w 25"/>
                      <a:gd name="T23" fmla="*/ 35 h 68"/>
                      <a:gd name="T24" fmla="*/ 7 w 25"/>
                      <a:gd name="T25" fmla="*/ 35 h 68"/>
                      <a:gd name="T26" fmla="*/ 8 w 25"/>
                      <a:gd name="T27" fmla="*/ 32 h 68"/>
                      <a:gd name="T28" fmla="*/ 22 w 25"/>
                      <a:gd name="T29" fmla="*/ 15 h 68"/>
                      <a:gd name="T30" fmla="*/ 22 w 25"/>
                      <a:gd name="T31" fmla="*/ 12 h 68"/>
                      <a:gd name="T32" fmla="*/ 19 w 25"/>
                      <a:gd name="T33" fmla="*/ 12 h 68"/>
                      <a:gd name="T34" fmla="*/ 8 w 25"/>
                      <a:gd name="T35" fmla="*/ 18 h 68"/>
                      <a:gd name="T36" fmla="*/ 5 w 25"/>
                      <a:gd name="T37" fmla="*/ 20 h 68"/>
                      <a:gd name="T38" fmla="*/ 5 w 25"/>
                      <a:gd name="T39" fmla="*/ 20 h 68"/>
                      <a:gd name="T40" fmla="*/ 4 w 25"/>
                      <a:gd name="T41" fmla="*/ 19 h 68"/>
                      <a:gd name="T42" fmla="*/ 4 w 25"/>
                      <a:gd name="T43" fmla="*/ 16 h 68"/>
                      <a:gd name="T44" fmla="*/ 4 w 25"/>
                      <a:gd name="T45" fmla="*/ 14 h 68"/>
                      <a:gd name="T46" fmla="*/ 10 w 25"/>
                      <a:gd name="T47" fmla="*/ 4 h 68"/>
                      <a:gd name="T48" fmla="*/ 10 w 25"/>
                      <a:gd name="T49" fmla="*/ 1 h 68"/>
                      <a:gd name="T50" fmla="*/ 7 w 25"/>
                      <a:gd name="T51" fmla="*/ 1 h 68"/>
                      <a:gd name="T52" fmla="*/ 0 w 25"/>
                      <a:gd name="T53" fmla="*/ 13 h 68"/>
                      <a:gd name="T54" fmla="*/ 0 w 25"/>
                      <a:gd name="T55" fmla="*/ 16 h 68"/>
                      <a:gd name="T56" fmla="*/ 1 w 25"/>
                      <a:gd name="T57" fmla="*/ 21 h 68"/>
                      <a:gd name="T58" fmla="*/ 5 w 25"/>
                      <a:gd name="T59" fmla="*/ 23 h 68"/>
                      <a:gd name="T60" fmla="*/ 5 w 25"/>
                      <a:gd name="T61" fmla="*/ 24 h 68"/>
                      <a:gd name="T62" fmla="*/ 10 w 25"/>
                      <a:gd name="T63" fmla="*/ 22 h 68"/>
                      <a:gd name="T64" fmla="*/ 12 w 25"/>
                      <a:gd name="T65" fmla="*/ 21 h 68"/>
                      <a:gd name="T66" fmla="*/ 5 w 25"/>
                      <a:gd name="T67" fmla="*/ 30 h 68"/>
                      <a:gd name="T68" fmla="*/ 3 w 25"/>
                      <a:gd name="T69" fmla="*/ 35 h 68"/>
                      <a:gd name="T70" fmla="*/ 3 w 25"/>
                      <a:gd name="T71" fmla="*/ 37 h 68"/>
                      <a:gd name="T72" fmla="*/ 6 w 25"/>
                      <a:gd name="T73" fmla="*/ 39 h 68"/>
                      <a:gd name="T74" fmla="*/ 8 w 25"/>
                      <a:gd name="T75" fmla="*/ 40 h 68"/>
                      <a:gd name="T76" fmla="*/ 5 w 25"/>
                      <a:gd name="T77" fmla="*/ 47 h 68"/>
                      <a:gd name="T78" fmla="*/ 6 w 25"/>
                      <a:gd name="T79" fmla="*/ 50 h 68"/>
                      <a:gd name="T80" fmla="*/ 12 w 25"/>
                      <a:gd name="T81" fmla="*/ 51 h 68"/>
                      <a:gd name="T82" fmla="*/ 17 w 25"/>
                      <a:gd name="T83" fmla="*/ 50 h 68"/>
                      <a:gd name="T84" fmla="*/ 9 w 25"/>
                      <a:gd name="T85" fmla="*/ 61 h 68"/>
                      <a:gd name="T86" fmla="*/ 8 w 25"/>
                      <a:gd name="T87" fmla="*/ 63 h 68"/>
                      <a:gd name="T88" fmla="*/ 8 w 25"/>
                      <a:gd name="T89" fmla="*/ 64 h 68"/>
                      <a:gd name="T90" fmla="*/ 10 w 25"/>
                      <a:gd name="T91" fmla="*/ 67 h 68"/>
                      <a:gd name="T92" fmla="*/ 14 w 25"/>
                      <a:gd name="T93" fmla="*/ 68 h 68"/>
                      <a:gd name="T94" fmla="*/ 15 w 25"/>
                      <a:gd name="T95" fmla="*/ 68 h 68"/>
                      <a:gd name="T96" fmla="*/ 20 w 25"/>
                      <a:gd name="T97" fmla="*/ 67 h 68"/>
                      <a:gd name="T98" fmla="*/ 20 w 25"/>
                      <a:gd name="T99" fmla="*/ 67 h 68"/>
                      <a:gd name="T100" fmla="*/ 22 w 25"/>
                      <a:gd name="T101" fmla="*/ 65 h 68"/>
                      <a:gd name="T102" fmla="*/ 21 w 25"/>
                      <a:gd name="T103" fmla="*/ 63 h 68"/>
                      <a:gd name="T104" fmla="*/ 20 w 25"/>
                      <a:gd name="T105" fmla="*/ 63 h 68"/>
                      <a:gd name="T106" fmla="*/ 14 w 25"/>
                      <a:gd name="T107" fmla="*/ 64 h 68"/>
                      <a:gd name="T108" fmla="*/ 14 w 25"/>
                      <a:gd name="T109" fmla="*/ 64 h 68"/>
                      <a:gd name="T110" fmla="*/ 12 w 25"/>
                      <a:gd name="T111" fmla="*/ 64 h 68"/>
                      <a:gd name="T112" fmla="*/ 12 w 25"/>
                      <a:gd name="T113" fmla="*/ 64 h 68"/>
                      <a:gd name="T114" fmla="*/ 12 w 25"/>
                      <a:gd name="T115" fmla="*/ 64 h 68"/>
                      <a:gd name="T116" fmla="*/ 13 w 25"/>
                      <a:gd name="T117" fmla="*/ 63 h 68"/>
                      <a:gd name="T118" fmla="*/ 24 w 25"/>
                      <a:gd name="T119" fmla="*/ 46 h 68"/>
                      <a:gd name="T120" fmla="*/ 24 w 25"/>
                      <a:gd name="T121" fmla="*/ 44 h 68"/>
                      <a:gd name="T122" fmla="*/ 21 w 25"/>
                      <a:gd name="T123" fmla="*/ 4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 h="68">
                        <a:moveTo>
                          <a:pt x="21" y="44"/>
                        </a:moveTo>
                        <a:cubicBezTo>
                          <a:pt x="19" y="46"/>
                          <a:pt x="15" y="47"/>
                          <a:pt x="12" y="47"/>
                        </a:cubicBezTo>
                        <a:cubicBezTo>
                          <a:pt x="11" y="47"/>
                          <a:pt x="10" y="46"/>
                          <a:pt x="9" y="46"/>
                        </a:cubicBezTo>
                        <a:cubicBezTo>
                          <a:pt x="10" y="44"/>
                          <a:pt x="12" y="42"/>
                          <a:pt x="14" y="40"/>
                        </a:cubicBezTo>
                        <a:cubicBezTo>
                          <a:pt x="17" y="39"/>
                          <a:pt x="20" y="37"/>
                          <a:pt x="22" y="35"/>
                        </a:cubicBezTo>
                        <a:cubicBezTo>
                          <a:pt x="23" y="34"/>
                          <a:pt x="23" y="33"/>
                          <a:pt x="23" y="32"/>
                        </a:cubicBezTo>
                        <a:cubicBezTo>
                          <a:pt x="22" y="32"/>
                          <a:pt x="21" y="31"/>
                          <a:pt x="21" y="31"/>
                        </a:cubicBezTo>
                        <a:cubicBezTo>
                          <a:pt x="17" y="32"/>
                          <a:pt x="14" y="34"/>
                          <a:pt x="12" y="36"/>
                        </a:cubicBezTo>
                        <a:cubicBezTo>
                          <a:pt x="12" y="36"/>
                          <a:pt x="11" y="36"/>
                          <a:pt x="10" y="36"/>
                        </a:cubicBezTo>
                        <a:cubicBezTo>
                          <a:pt x="10" y="36"/>
                          <a:pt x="9" y="36"/>
                          <a:pt x="9" y="36"/>
                        </a:cubicBezTo>
                        <a:cubicBezTo>
                          <a:pt x="8" y="36"/>
                          <a:pt x="8" y="36"/>
                          <a:pt x="8" y="36"/>
                        </a:cubicBezTo>
                        <a:cubicBezTo>
                          <a:pt x="7" y="35"/>
                          <a:pt x="7" y="35"/>
                          <a:pt x="7" y="35"/>
                        </a:cubicBezTo>
                        <a:cubicBezTo>
                          <a:pt x="7" y="35"/>
                          <a:pt x="7" y="35"/>
                          <a:pt x="7" y="35"/>
                        </a:cubicBezTo>
                        <a:cubicBezTo>
                          <a:pt x="7" y="34"/>
                          <a:pt x="7" y="33"/>
                          <a:pt x="8" y="32"/>
                        </a:cubicBezTo>
                        <a:cubicBezTo>
                          <a:pt x="13" y="27"/>
                          <a:pt x="17" y="21"/>
                          <a:pt x="22" y="15"/>
                        </a:cubicBezTo>
                        <a:cubicBezTo>
                          <a:pt x="22" y="14"/>
                          <a:pt x="22" y="13"/>
                          <a:pt x="22" y="12"/>
                        </a:cubicBezTo>
                        <a:cubicBezTo>
                          <a:pt x="21" y="12"/>
                          <a:pt x="20" y="11"/>
                          <a:pt x="19" y="12"/>
                        </a:cubicBezTo>
                        <a:cubicBezTo>
                          <a:pt x="15" y="14"/>
                          <a:pt x="12" y="16"/>
                          <a:pt x="8" y="18"/>
                        </a:cubicBezTo>
                        <a:cubicBezTo>
                          <a:pt x="7" y="19"/>
                          <a:pt x="6" y="20"/>
                          <a:pt x="5" y="20"/>
                        </a:cubicBezTo>
                        <a:cubicBezTo>
                          <a:pt x="5" y="20"/>
                          <a:pt x="5" y="20"/>
                          <a:pt x="5" y="20"/>
                        </a:cubicBezTo>
                        <a:cubicBezTo>
                          <a:pt x="5" y="19"/>
                          <a:pt x="5" y="19"/>
                          <a:pt x="4" y="19"/>
                        </a:cubicBezTo>
                        <a:cubicBezTo>
                          <a:pt x="4" y="18"/>
                          <a:pt x="4" y="17"/>
                          <a:pt x="4" y="16"/>
                        </a:cubicBezTo>
                        <a:cubicBezTo>
                          <a:pt x="4" y="15"/>
                          <a:pt x="4" y="15"/>
                          <a:pt x="4" y="14"/>
                        </a:cubicBezTo>
                        <a:cubicBezTo>
                          <a:pt x="5" y="10"/>
                          <a:pt x="7" y="7"/>
                          <a:pt x="10" y="4"/>
                        </a:cubicBezTo>
                        <a:cubicBezTo>
                          <a:pt x="10" y="3"/>
                          <a:pt x="10" y="2"/>
                          <a:pt x="10" y="1"/>
                        </a:cubicBezTo>
                        <a:cubicBezTo>
                          <a:pt x="9" y="0"/>
                          <a:pt x="8" y="0"/>
                          <a:pt x="7" y="1"/>
                        </a:cubicBezTo>
                        <a:cubicBezTo>
                          <a:pt x="3" y="4"/>
                          <a:pt x="1" y="9"/>
                          <a:pt x="0" y="13"/>
                        </a:cubicBezTo>
                        <a:cubicBezTo>
                          <a:pt x="0" y="14"/>
                          <a:pt x="0" y="15"/>
                          <a:pt x="0" y="16"/>
                        </a:cubicBezTo>
                        <a:cubicBezTo>
                          <a:pt x="0" y="18"/>
                          <a:pt x="0" y="19"/>
                          <a:pt x="1" y="21"/>
                        </a:cubicBezTo>
                        <a:cubicBezTo>
                          <a:pt x="1" y="22"/>
                          <a:pt x="3" y="23"/>
                          <a:pt x="5" y="23"/>
                        </a:cubicBezTo>
                        <a:cubicBezTo>
                          <a:pt x="5" y="24"/>
                          <a:pt x="5" y="24"/>
                          <a:pt x="5" y="24"/>
                        </a:cubicBezTo>
                        <a:cubicBezTo>
                          <a:pt x="7" y="23"/>
                          <a:pt x="9" y="23"/>
                          <a:pt x="10" y="22"/>
                        </a:cubicBezTo>
                        <a:cubicBezTo>
                          <a:pt x="11" y="21"/>
                          <a:pt x="12" y="21"/>
                          <a:pt x="12" y="21"/>
                        </a:cubicBezTo>
                        <a:cubicBezTo>
                          <a:pt x="10" y="24"/>
                          <a:pt x="7" y="27"/>
                          <a:pt x="5" y="30"/>
                        </a:cubicBezTo>
                        <a:cubicBezTo>
                          <a:pt x="4" y="31"/>
                          <a:pt x="3" y="33"/>
                          <a:pt x="3" y="35"/>
                        </a:cubicBezTo>
                        <a:cubicBezTo>
                          <a:pt x="3" y="35"/>
                          <a:pt x="3" y="36"/>
                          <a:pt x="3" y="37"/>
                        </a:cubicBezTo>
                        <a:cubicBezTo>
                          <a:pt x="4" y="38"/>
                          <a:pt x="5" y="39"/>
                          <a:pt x="6" y="39"/>
                        </a:cubicBezTo>
                        <a:cubicBezTo>
                          <a:pt x="7" y="40"/>
                          <a:pt x="7" y="40"/>
                          <a:pt x="8" y="40"/>
                        </a:cubicBezTo>
                        <a:cubicBezTo>
                          <a:pt x="7" y="42"/>
                          <a:pt x="5" y="45"/>
                          <a:pt x="5" y="47"/>
                        </a:cubicBezTo>
                        <a:cubicBezTo>
                          <a:pt x="5" y="49"/>
                          <a:pt x="5" y="50"/>
                          <a:pt x="6" y="50"/>
                        </a:cubicBezTo>
                        <a:cubicBezTo>
                          <a:pt x="8" y="50"/>
                          <a:pt x="10" y="51"/>
                          <a:pt x="12" y="51"/>
                        </a:cubicBezTo>
                        <a:cubicBezTo>
                          <a:pt x="13" y="51"/>
                          <a:pt x="15" y="50"/>
                          <a:pt x="17" y="50"/>
                        </a:cubicBezTo>
                        <a:cubicBezTo>
                          <a:pt x="14" y="53"/>
                          <a:pt x="12" y="57"/>
                          <a:pt x="9" y="61"/>
                        </a:cubicBezTo>
                        <a:cubicBezTo>
                          <a:pt x="9" y="61"/>
                          <a:pt x="8" y="62"/>
                          <a:pt x="8" y="63"/>
                        </a:cubicBezTo>
                        <a:cubicBezTo>
                          <a:pt x="8" y="64"/>
                          <a:pt x="8" y="64"/>
                          <a:pt x="8" y="64"/>
                        </a:cubicBezTo>
                        <a:cubicBezTo>
                          <a:pt x="8" y="65"/>
                          <a:pt x="9" y="67"/>
                          <a:pt x="10" y="67"/>
                        </a:cubicBezTo>
                        <a:cubicBezTo>
                          <a:pt x="11" y="68"/>
                          <a:pt x="13" y="68"/>
                          <a:pt x="14" y="68"/>
                        </a:cubicBezTo>
                        <a:cubicBezTo>
                          <a:pt x="15" y="68"/>
                          <a:pt x="15" y="68"/>
                          <a:pt x="15" y="68"/>
                        </a:cubicBezTo>
                        <a:cubicBezTo>
                          <a:pt x="17" y="68"/>
                          <a:pt x="19" y="67"/>
                          <a:pt x="20" y="67"/>
                        </a:cubicBezTo>
                        <a:cubicBezTo>
                          <a:pt x="20" y="67"/>
                          <a:pt x="20" y="67"/>
                          <a:pt x="20" y="67"/>
                        </a:cubicBezTo>
                        <a:cubicBezTo>
                          <a:pt x="21" y="67"/>
                          <a:pt x="22" y="67"/>
                          <a:pt x="22" y="65"/>
                        </a:cubicBezTo>
                        <a:cubicBezTo>
                          <a:pt x="23" y="64"/>
                          <a:pt x="22" y="63"/>
                          <a:pt x="21" y="63"/>
                        </a:cubicBezTo>
                        <a:cubicBezTo>
                          <a:pt x="20" y="63"/>
                          <a:pt x="20" y="63"/>
                          <a:pt x="20" y="63"/>
                        </a:cubicBezTo>
                        <a:cubicBezTo>
                          <a:pt x="17" y="63"/>
                          <a:pt x="16" y="64"/>
                          <a:pt x="14" y="64"/>
                        </a:cubicBezTo>
                        <a:cubicBezTo>
                          <a:pt x="14" y="64"/>
                          <a:pt x="14" y="64"/>
                          <a:pt x="14" y="64"/>
                        </a:cubicBezTo>
                        <a:cubicBezTo>
                          <a:pt x="13" y="64"/>
                          <a:pt x="13" y="64"/>
                          <a:pt x="12" y="64"/>
                        </a:cubicBezTo>
                        <a:cubicBezTo>
                          <a:pt x="12" y="64"/>
                          <a:pt x="12" y="64"/>
                          <a:pt x="12" y="64"/>
                        </a:cubicBezTo>
                        <a:cubicBezTo>
                          <a:pt x="12" y="64"/>
                          <a:pt x="12" y="64"/>
                          <a:pt x="12" y="64"/>
                        </a:cubicBezTo>
                        <a:cubicBezTo>
                          <a:pt x="12" y="64"/>
                          <a:pt x="12" y="63"/>
                          <a:pt x="13" y="63"/>
                        </a:cubicBezTo>
                        <a:cubicBezTo>
                          <a:pt x="17" y="57"/>
                          <a:pt x="20" y="52"/>
                          <a:pt x="24" y="46"/>
                        </a:cubicBezTo>
                        <a:cubicBezTo>
                          <a:pt x="25" y="46"/>
                          <a:pt x="25" y="45"/>
                          <a:pt x="24" y="44"/>
                        </a:cubicBezTo>
                        <a:cubicBezTo>
                          <a:pt x="23" y="43"/>
                          <a:pt x="22" y="43"/>
                          <a:pt x="21"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5" name="Freeform 271"/>
                  <p:cNvSpPr>
                    <a:spLocks noEditPoints="1"/>
                  </p:cNvSpPr>
                  <p:nvPr>
                    <p:custDataLst>
                      <p:tags r:id="rId111"/>
                    </p:custDataLst>
                  </p:nvPr>
                </p:nvSpPr>
                <p:spPr bwMode="auto">
                  <a:xfrm>
                    <a:off x="2741" y="2905"/>
                    <a:ext cx="237" cy="225"/>
                  </a:xfrm>
                  <a:custGeom>
                    <a:avLst/>
                    <a:gdLst>
                      <a:gd name="T0" fmla="*/ 51 w 100"/>
                      <a:gd name="T1" fmla="*/ 95 h 95"/>
                      <a:gd name="T2" fmla="*/ 95 w 100"/>
                      <a:gd name="T3" fmla="*/ 62 h 95"/>
                      <a:gd name="T4" fmla="*/ 89 w 100"/>
                      <a:gd name="T5" fmla="*/ 20 h 95"/>
                      <a:gd name="T6" fmla="*/ 49 w 100"/>
                      <a:gd name="T7" fmla="*/ 0 h 95"/>
                      <a:gd name="T8" fmla="*/ 5 w 100"/>
                      <a:gd name="T9" fmla="*/ 34 h 95"/>
                      <a:gd name="T10" fmla="*/ 11 w 100"/>
                      <a:gd name="T11" fmla="*/ 75 h 95"/>
                      <a:gd name="T12" fmla="*/ 51 w 100"/>
                      <a:gd name="T13" fmla="*/ 95 h 95"/>
                      <a:gd name="T14" fmla="*/ 11 w 100"/>
                      <a:gd name="T15" fmla="*/ 35 h 95"/>
                      <a:gd name="T16" fmla="*/ 49 w 100"/>
                      <a:gd name="T17" fmla="*/ 6 h 95"/>
                      <a:gd name="T18" fmla="*/ 89 w 100"/>
                      <a:gd name="T19" fmla="*/ 60 h 95"/>
                      <a:gd name="T20" fmla="*/ 51 w 100"/>
                      <a:gd name="T21" fmla="*/ 89 h 95"/>
                      <a:gd name="T22" fmla="*/ 11 w 100"/>
                      <a:gd name="T23" fmla="*/ 3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5">
                        <a:moveTo>
                          <a:pt x="51" y="95"/>
                        </a:moveTo>
                        <a:cubicBezTo>
                          <a:pt x="72" y="95"/>
                          <a:pt x="89" y="83"/>
                          <a:pt x="95" y="62"/>
                        </a:cubicBezTo>
                        <a:cubicBezTo>
                          <a:pt x="100" y="47"/>
                          <a:pt x="98" y="32"/>
                          <a:pt x="89" y="20"/>
                        </a:cubicBezTo>
                        <a:cubicBezTo>
                          <a:pt x="80" y="8"/>
                          <a:pt x="65" y="0"/>
                          <a:pt x="49" y="0"/>
                        </a:cubicBezTo>
                        <a:cubicBezTo>
                          <a:pt x="28" y="0"/>
                          <a:pt x="12" y="13"/>
                          <a:pt x="5" y="34"/>
                        </a:cubicBezTo>
                        <a:cubicBezTo>
                          <a:pt x="0" y="49"/>
                          <a:pt x="2" y="64"/>
                          <a:pt x="11" y="75"/>
                        </a:cubicBezTo>
                        <a:cubicBezTo>
                          <a:pt x="20" y="88"/>
                          <a:pt x="35" y="95"/>
                          <a:pt x="51" y="95"/>
                        </a:cubicBezTo>
                        <a:close/>
                        <a:moveTo>
                          <a:pt x="11" y="35"/>
                        </a:moveTo>
                        <a:cubicBezTo>
                          <a:pt x="17" y="15"/>
                          <a:pt x="33" y="6"/>
                          <a:pt x="49" y="6"/>
                        </a:cubicBezTo>
                        <a:cubicBezTo>
                          <a:pt x="74" y="6"/>
                          <a:pt x="99" y="28"/>
                          <a:pt x="89" y="60"/>
                        </a:cubicBezTo>
                        <a:cubicBezTo>
                          <a:pt x="83" y="80"/>
                          <a:pt x="67" y="89"/>
                          <a:pt x="51" y="89"/>
                        </a:cubicBezTo>
                        <a:cubicBezTo>
                          <a:pt x="26" y="89"/>
                          <a:pt x="1" y="67"/>
                          <a:pt x="11"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6" name="Freeform 272"/>
                  <p:cNvSpPr>
                    <a:spLocks noEditPoints="1"/>
                  </p:cNvSpPr>
                  <p:nvPr>
                    <p:custDataLst>
                      <p:tags r:id="rId112"/>
                    </p:custDataLst>
                  </p:nvPr>
                </p:nvSpPr>
                <p:spPr bwMode="auto">
                  <a:xfrm>
                    <a:off x="2663" y="2870"/>
                    <a:ext cx="370" cy="473"/>
                  </a:xfrm>
                  <a:custGeom>
                    <a:avLst/>
                    <a:gdLst>
                      <a:gd name="T0" fmla="*/ 85 w 156"/>
                      <a:gd name="T1" fmla="*/ 126 h 200"/>
                      <a:gd name="T2" fmla="*/ 138 w 156"/>
                      <a:gd name="T3" fmla="*/ 31 h 200"/>
                      <a:gd name="T4" fmla="*/ 27 w 156"/>
                      <a:gd name="T5" fmla="*/ 35 h 200"/>
                      <a:gd name="T6" fmla="*/ 44 w 156"/>
                      <a:gd name="T7" fmla="*/ 111 h 200"/>
                      <a:gd name="T8" fmla="*/ 33 w 156"/>
                      <a:gd name="T9" fmla="*/ 134 h 200"/>
                      <a:gd name="T10" fmla="*/ 27 w 156"/>
                      <a:gd name="T11" fmla="*/ 136 h 200"/>
                      <a:gd name="T12" fmla="*/ 27 w 156"/>
                      <a:gd name="T13" fmla="*/ 136 h 200"/>
                      <a:gd name="T14" fmla="*/ 26 w 156"/>
                      <a:gd name="T15" fmla="*/ 137 h 200"/>
                      <a:gd name="T16" fmla="*/ 3 w 156"/>
                      <a:gd name="T17" fmla="*/ 179 h 200"/>
                      <a:gd name="T18" fmla="*/ 1 w 156"/>
                      <a:gd name="T19" fmla="*/ 181 h 200"/>
                      <a:gd name="T20" fmla="*/ 0 w 156"/>
                      <a:gd name="T21" fmla="*/ 187 h 200"/>
                      <a:gd name="T22" fmla="*/ 0 w 156"/>
                      <a:gd name="T23" fmla="*/ 190 h 200"/>
                      <a:gd name="T24" fmla="*/ 12 w 156"/>
                      <a:gd name="T25" fmla="*/ 198 h 200"/>
                      <a:gd name="T26" fmla="*/ 27 w 156"/>
                      <a:gd name="T27" fmla="*/ 198 h 200"/>
                      <a:gd name="T28" fmla="*/ 31 w 156"/>
                      <a:gd name="T29" fmla="*/ 194 h 200"/>
                      <a:gd name="T30" fmla="*/ 55 w 156"/>
                      <a:gd name="T31" fmla="*/ 148 h 200"/>
                      <a:gd name="T32" fmla="*/ 55 w 156"/>
                      <a:gd name="T33" fmla="*/ 148 h 200"/>
                      <a:gd name="T34" fmla="*/ 55 w 156"/>
                      <a:gd name="T35" fmla="*/ 148 h 200"/>
                      <a:gd name="T36" fmla="*/ 65 w 156"/>
                      <a:gd name="T37" fmla="*/ 122 h 200"/>
                      <a:gd name="T38" fmla="*/ 81 w 156"/>
                      <a:gd name="T39" fmla="*/ 6 h 200"/>
                      <a:gd name="T40" fmla="*/ 85 w 156"/>
                      <a:gd name="T41" fmla="*/ 119 h 200"/>
                      <a:gd name="T42" fmla="*/ 50 w 156"/>
                      <a:gd name="T43" fmla="*/ 108 h 200"/>
                      <a:gd name="T44" fmla="*/ 33 w 156"/>
                      <a:gd name="T45" fmla="*/ 38 h 200"/>
                      <a:gd name="T46" fmla="*/ 49 w 156"/>
                      <a:gd name="T47" fmla="*/ 115 h 200"/>
                      <a:gd name="T48" fmla="*/ 59 w 156"/>
                      <a:gd name="T49" fmla="*/ 120 h 200"/>
                      <a:gd name="T50" fmla="*/ 43 w 156"/>
                      <a:gd name="T51" fmla="*/ 136 h 200"/>
                      <a:gd name="T52" fmla="*/ 45 w 156"/>
                      <a:gd name="T53" fmla="*/ 123 h 200"/>
                      <a:gd name="T54" fmla="*/ 9 w 156"/>
                      <a:gd name="T55" fmla="*/ 190 h 200"/>
                      <a:gd name="T56" fmla="*/ 17 w 156"/>
                      <a:gd name="T57" fmla="*/ 191 h 200"/>
                      <a:gd name="T58" fmla="*/ 12 w 156"/>
                      <a:gd name="T59" fmla="*/ 191 h 200"/>
                      <a:gd name="T60" fmla="*/ 33 w 156"/>
                      <a:gd name="T61" fmla="*/ 175 h 200"/>
                      <a:gd name="T62" fmla="*/ 23 w 156"/>
                      <a:gd name="T63" fmla="*/ 179 h 200"/>
                      <a:gd name="T64" fmla="*/ 32 w 156"/>
                      <a:gd name="T65" fmla="*/ 179 h 200"/>
                      <a:gd name="T66" fmla="*/ 29 w 156"/>
                      <a:gd name="T67" fmla="*/ 182 h 200"/>
                      <a:gd name="T68" fmla="*/ 19 w 156"/>
                      <a:gd name="T69" fmla="*/ 186 h 200"/>
                      <a:gd name="T70" fmla="*/ 28 w 156"/>
                      <a:gd name="T71" fmla="*/ 186 h 200"/>
                      <a:gd name="T72" fmla="*/ 25 w 156"/>
                      <a:gd name="T73" fmla="*/ 192 h 200"/>
                      <a:gd name="T74" fmla="*/ 24 w 156"/>
                      <a:gd name="T75" fmla="*/ 193 h 200"/>
                      <a:gd name="T76" fmla="*/ 19 w 156"/>
                      <a:gd name="T77" fmla="*/ 188 h 200"/>
                      <a:gd name="T78" fmla="*/ 8 w 156"/>
                      <a:gd name="T79" fmla="*/ 186 h 200"/>
                      <a:gd name="T80" fmla="*/ 6 w 156"/>
                      <a:gd name="T81" fmla="*/ 187 h 200"/>
                      <a:gd name="T82" fmla="*/ 6 w 156"/>
                      <a:gd name="T83" fmla="*/ 187 h 200"/>
                      <a:gd name="T84" fmla="*/ 7 w 156"/>
                      <a:gd name="T85" fmla="*/ 184 h 200"/>
                      <a:gd name="T86" fmla="*/ 20 w 156"/>
                      <a:gd name="T87" fmla="*/ 162 h 200"/>
                      <a:gd name="T88" fmla="*/ 33 w 156"/>
                      <a:gd name="T89" fmla="*/ 141 h 200"/>
                      <a:gd name="T90" fmla="*/ 44 w 156"/>
                      <a:gd name="T91" fmla="*/ 144 h 200"/>
                      <a:gd name="T92" fmla="*/ 41 w 156"/>
                      <a:gd name="T93" fmla="*/ 149 h 200"/>
                      <a:gd name="T94" fmla="*/ 47 w 156"/>
                      <a:gd name="T95" fmla="*/ 147 h 200"/>
                      <a:gd name="T96" fmla="*/ 48 w 156"/>
                      <a:gd name="T97" fmla="*/ 148 h 200"/>
                      <a:gd name="T98" fmla="*/ 47 w 156"/>
                      <a:gd name="T99" fmla="*/ 147 h 200"/>
                      <a:gd name="T100" fmla="*/ 38 w 156"/>
                      <a:gd name="T101" fmla="*/ 155 h 200"/>
                      <a:gd name="T102" fmla="*/ 44 w 156"/>
                      <a:gd name="T103" fmla="*/ 156 h 200"/>
                      <a:gd name="T104" fmla="*/ 34 w 156"/>
                      <a:gd name="T105" fmla="*/ 159 h 200"/>
                      <a:gd name="T106" fmla="*/ 42 w 156"/>
                      <a:gd name="T107" fmla="*/ 159 h 200"/>
                      <a:gd name="T108" fmla="*/ 40 w 156"/>
                      <a:gd name="T109" fmla="*/ 161 h 200"/>
                      <a:gd name="T110" fmla="*/ 31 w 156"/>
                      <a:gd name="T111" fmla="*/ 169 h 200"/>
                      <a:gd name="T112" fmla="*/ 38 w 156"/>
                      <a:gd name="T113" fmla="*/ 168 h 200"/>
                      <a:gd name="T114" fmla="*/ 37 w 156"/>
                      <a:gd name="T115" fmla="*/ 167 h 200"/>
                      <a:gd name="T116" fmla="*/ 28 w 156"/>
                      <a:gd name="T117" fmla="*/ 175 h 200"/>
                      <a:gd name="T118" fmla="*/ 34 w 156"/>
                      <a:gd name="T119" fmla="*/ 17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6" h="200">
                        <a:moveTo>
                          <a:pt x="65" y="122"/>
                        </a:moveTo>
                        <a:cubicBezTo>
                          <a:pt x="71" y="125"/>
                          <a:pt x="78" y="126"/>
                          <a:pt x="85" y="126"/>
                        </a:cubicBezTo>
                        <a:cubicBezTo>
                          <a:pt x="108" y="126"/>
                          <a:pt x="128" y="113"/>
                          <a:pt x="139" y="91"/>
                        </a:cubicBezTo>
                        <a:cubicBezTo>
                          <a:pt x="149" y="70"/>
                          <a:pt x="149" y="49"/>
                          <a:pt x="138" y="31"/>
                        </a:cubicBezTo>
                        <a:cubicBezTo>
                          <a:pt x="126" y="12"/>
                          <a:pt x="104" y="0"/>
                          <a:pt x="81" y="0"/>
                        </a:cubicBezTo>
                        <a:cubicBezTo>
                          <a:pt x="58" y="0"/>
                          <a:pt x="39" y="13"/>
                          <a:pt x="27" y="35"/>
                        </a:cubicBezTo>
                        <a:cubicBezTo>
                          <a:pt x="17" y="55"/>
                          <a:pt x="18" y="77"/>
                          <a:pt x="29" y="95"/>
                        </a:cubicBezTo>
                        <a:cubicBezTo>
                          <a:pt x="33" y="101"/>
                          <a:pt x="38" y="106"/>
                          <a:pt x="44" y="111"/>
                        </a:cubicBezTo>
                        <a:cubicBezTo>
                          <a:pt x="43" y="113"/>
                          <a:pt x="41" y="117"/>
                          <a:pt x="39" y="121"/>
                        </a:cubicBezTo>
                        <a:cubicBezTo>
                          <a:pt x="37" y="125"/>
                          <a:pt x="35" y="131"/>
                          <a:pt x="33" y="134"/>
                        </a:cubicBezTo>
                        <a:cubicBezTo>
                          <a:pt x="31" y="134"/>
                          <a:pt x="30" y="134"/>
                          <a:pt x="29" y="135"/>
                        </a:cubicBezTo>
                        <a:cubicBezTo>
                          <a:pt x="28" y="135"/>
                          <a:pt x="27" y="135"/>
                          <a:pt x="27" y="136"/>
                        </a:cubicBezTo>
                        <a:cubicBezTo>
                          <a:pt x="27" y="136"/>
                          <a:pt x="27" y="136"/>
                          <a:pt x="27" y="136"/>
                        </a:cubicBezTo>
                        <a:cubicBezTo>
                          <a:pt x="27" y="136"/>
                          <a:pt x="27" y="136"/>
                          <a:pt x="27" y="136"/>
                        </a:cubicBezTo>
                        <a:cubicBezTo>
                          <a:pt x="26" y="136"/>
                          <a:pt x="26" y="136"/>
                          <a:pt x="26" y="136"/>
                        </a:cubicBezTo>
                        <a:cubicBezTo>
                          <a:pt x="26" y="137"/>
                          <a:pt x="26" y="137"/>
                          <a:pt x="26" y="137"/>
                        </a:cubicBezTo>
                        <a:cubicBezTo>
                          <a:pt x="22" y="146"/>
                          <a:pt x="19" y="153"/>
                          <a:pt x="15" y="159"/>
                        </a:cubicBezTo>
                        <a:cubicBezTo>
                          <a:pt x="12" y="165"/>
                          <a:pt x="8" y="171"/>
                          <a:pt x="3" y="179"/>
                        </a:cubicBezTo>
                        <a:cubicBezTo>
                          <a:pt x="2" y="179"/>
                          <a:pt x="2" y="179"/>
                          <a:pt x="2" y="179"/>
                        </a:cubicBezTo>
                        <a:cubicBezTo>
                          <a:pt x="2" y="180"/>
                          <a:pt x="1" y="181"/>
                          <a:pt x="1" y="181"/>
                        </a:cubicBezTo>
                        <a:cubicBezTo>
                          <a:pt x="1" y="182"/>
                          <a:pt x="0" y="183"/>
                          <a:pt x="0" y="184"/>
                        </a:cubicBezTo>
                        <a:cubicBezTo>
                          <a:pt x="0" y="185"/>
                          <a:pt x="0" y="186"/>
                          <a:pt x="0" y="187"/>
                        </a:cubicBezTo>
                        <a:cubicBezTo>
                          <a:pt x="0" y="188"/>
                          <a:pt x="0" y="188"/>
                          <a:pt x="0" y="189"/>
                        </a:cubicBezTo>
                        <a:cubicBezTo>
                          <a:pt x="0" y="189"/>
                          <a:pt x="0" y="189"/>
                          <a:pt x="0" y="190"/>
                        </a:cubicBezTo>
                        <a:cubicBezTo>
                          <a:pt x="1" y="191"/>
                          <a:pt x="3" y="193"/>
                          <a:pt x="4" y="194"/>
                        </a:cubicBezTo>
                        <a:cubicBezTo>
                          <a:pt x="6" y="195"/>
                          <a:pt x="9" y="197"/>
                          <a:pt x="12" y="198"/>
                        </a:cubicBezTo>
                        <a:cubicBezTo>
                          <a:pt x="15" y="199"/>
                          <a:pt x="18" y="200"/>
                          <a:pt x="21" y="200"/>
                        </a:cubicBezTo>
                        <a:cubicBezTo>
                          <a:pt x="23" y="200"/>
                          <a:pt x="25" y="199"/>
                          <a:pt x="27" y="198"/>
                        </a:cubicBezTo>
                        <a:cubicBezTo>
                          <a:pt x="28" y="198"/>
                          <a:pt x="28" y="198"/>
                          <a:pt x="29" y="197"/>
                        </a:cubicBezTo>
                        <a:cubicBezTo>
                          <a:pt x="30" y="196"/>
                          <a:pt x="30" y="195"/>
                          <a:pt x="31" y="194"/>
                        </a:cubicBezTo>
                        <a:cubicBezTo>
                          <a:pt x="34" y="189"/>
                          <a:pt x="38" y="181"/>
                          <a:pt x="43" y="172"/>
                        </a:cubicBezTo>
                        <a:cubicBezTo>
                          <a:pt x="47" y="163"/>
                          <a:pt x="52" y="154"/>
                          <a:pt x="55" y="148"/>
                        </a:cubicBezTo>
                        <a:cubicBezTo>
                          <a:pt x="55" y="148"/>
                          <a:pt x="55" y="148"/>
                          <a:pt x="55" y="148"/>
                        </a:cubicBezTo>
                        <a:cubicBezTo>
                          <a:pt x="55" y="148"/>
                          <a:pt x="55" y="148"/>
                          <a:pt x="55" y="148"/>
                        </a:cubicBezTo>
                        <a:cubicBezTo>
                          <a:pt x="55" y="148"/>
                          <a:pt x="55" y="148"/>
                          <a:pt x="55" y="148"/>
                        </a:cubicBezTo>
                        <a:cubicBezTo>
                          <a:pt x="55" y="148"/>
                          <a:pt x="55" y="148"/>
                          <a:pt x="55" y="148"/>
                        </a:cubicBezTo>
                        <a:cubicBezTo>
                          <a:pt x="55" y="146"/>
                          <a:pt x="54" y="145"/>
                          <a:pt x="53" y="144"/>
                        </a:cubicBezTo>
                        <a:cubicBezTo>
                          <a:pt x="57" y="136"/>
                          <a:pt x="60" y="129"/>
                          <a:pt x="65" y="122"/>
                        </a:cubicBezTo>
                        <a:close/>
                        <a:moveTo>
                          <a:pt x="33" y="38"/>
                        </a:moveTo>
                        <a:cubicBezTo>
                          <a:pt x="44" y="15"/>
                          <a:pt x="63" y="6"/>
                          <a:pt x="81" y="6"/>
                        </a:cubicBezTo>
                        <a:cubicBezTo>
                          <a:pt x="118" y="6"/>
                          <a:pt x="156" y="43"/>
                          <a:pt x="133" y="88"/>
                        </a:cubicBezTo>
                        <a:cubicBezTo>
                          <a:pt x="122" y="110"/>
                          <a:pt x="104" y="119"/>
                          <a:pt x="85" y="119"/>
                        </a:cubicBezTo>
                        <a:cubicBezTo>
                          <a:pt x="72" y="119"/>
                          <a:pt x="60" y="115"/>
                          <a:pt x="50" y="108"/>
                        </a:cubicBezTo>
                        <a:cubicBezTo>
                          <a:pt x="50" y="108"/>
                          <a:pt x="50" y="108"/>
                          <a:pt x="50" y="108"/>
                        </a:cubicBezTo>
                        <a:cubicBezTo>
                          <a:pt x="50" y="108"/>
                          <a:pt x="49" y="108"/>
                          <a:pt x="49" y="108"/>
                        </a:cubicBezTo>
                        <a:cubicBezTo>
                          <a:pt x="29" y="93"/>
                          <a:pt x="18" y="67"/>
                          <a:pt x="33" y="38"/>
                        </a:cubicBezTo>
                        <a:close/>
                        <a:moveTo>
                          <a:pt x="45" y="123"/>
                        </a:moveTo>
                        <a:cubicBezTo>
                          <a:pt x="46" y="120"/>
                          <a:pt x="48" y="117"/>
                          <a:pt x="49" y="115"/>
                        </a:cubicBezTo>
                        <a:cubicBezTo>
                          <a:pt x="49" y="115"/>
                          <a:pt x="49" y="115"/>
                          <a:pt x="49" y="115"/>
                        </a:cubicBezTo>
                        <a:cubicBezTo>
                          <a:pt x="52" y="117"/>
                          <a:pt x="55" y="119"/>
                          <a:pt x="59" y="120"/>
                        </a:cubicBezTo>
                        <a:cubicBezTo>
                          <a:pt x="55" y="126"/>
                          <a:pt x="52" y="133"/>
                          <a:pt x="48" y="139"/>
                        </a:cubicBezTo>
                        <a:cubicBezTo>
                          <a:pt x="47" y="138"/>
                          <a:pt x="45" y="137"/>
                          <a:pt x="43" y="136"/>
                        </a:cubicBezTo>
                        <a:cubicBezTo>
                          <a:pt x="42" y="136"/>
                          <a:pt x="40" y="136"/>
                          <a:pt x="39" y="135"/>
                        </a:cubicBezTo>
                        <a:cubicBezTo>
                          <a:pt x="41" y="132"/>
                          <a:pt x="43" y="127"/>
                          <a:pt x="45" y="123"/>
                        </a:cubicBezTo>
                        <a:close/>
                        <a:moveTo>
                          <a:pt x="12" y="191"/>
                        </a:moveTo>
                        <a:cubicBezTo>
                          <a:pt x="11" y="191"/>
                          <a:pt x="10" y="190"/>
                          <a:pt x="9" y="190"/>
                        </a:cubicBezTo>
                        <a:cubicBezTo>
                          <a:pt x="11" y="190"/>
                          <a:pt x="12" y="190"/>
                          <a:pt x="14" y="190"/>
                        </a:cubicBezTo>
                        <a:cubicBezTo>
                          <a:pt x="15" y="190"/>
                          <a:pt x="17" y="191"/>
                          <a:pt x="17" y="191"/>
                        </a:cubicBezTo>
                        <a:cubicBezTo>
                          <a:pt x="18" y="191"/>
                          <a:pt x="19" y="192"/>
                          <a:pt x="20" y="193"/>
                        </a:cubicBezTo>
                        <a:cubicBezTo>
                          <a:pt x="18" y="193"/>
                          <a:pt x="14" y="192"/>
                          <a:pt x="12" y="191"/>
                        </a:cubicBezTo>
                        <a:close/>
                        <a:moveTo>
                          <a:pt x="33" y="176"/>
                        </a:moveTo>
                        <a:cubicBezTo>
                          <a:pt x="33" y="175"/>
                          <a:pt x="33" y="175"/>
                          <a:pt x="33" y="175"/>
                        </a:cubicBezTo>
                        <a:cubicBezTo>
                          <a:pt x="33" y="175"/>
                          <a:pt x="33" y="175"/>
                          <a:pt x="33" y="175"/>
                        </a:cubicBezTo>
                        <a:cubicBezTo>
                          <a:pt x="30" y="176"/>
                          <a:pt x="27" y="178"/>
                          <a:pt x="23" y="179"/>
                        </a:cubicBezTo>
                        <a:cubicBezTo>
                          <a:pt x="25" y="182"/>
                          <a:pt x="25" y="182"/>
                          <a:pt x="25" y="182"/>
                        </a:cubicBezTo>
                        <a:cubicBezTo>
                          <a:pt x="27" y="181"/>
                          <a:pt x="30" y="180"/>
                          <a:pt x="32" y="179"/>
                        </a:cubicBezTo>
                        <a:cubicBezTo>
                          <a:pt x="31" y="181"/>
                          <a:pt x="30" y="182"/>
                          <a:pt x="29" y="184"/>
                        </a:cubicBezTo>
                        <a:cubicBezTo>
                          <a:pt x="29" y="182"/>
                          <a:pt x="29" y="182"/>
                          <a:pt x="29" y="182"/>
                        </a:cubicBezTo>
                        <a:cubicBezTo>
                          <a:pt x="29" y="182"/>
                          <a:pt x="29" y="182"/>
                          <a:pt x="29" y="182"/>
                        </a:cubicBezTo>
                        <a:cubicBezTo>
                          <a:pt x="26" y="183"/>
                          <a:pt x="23" y="184"/>
                          <a:pt x="19" y="186"/>
                        </a:cubicBezTo>
                        <a:cubicBezTo>
                          <a:pt x="21" y="188"/>
                          <a:pt x="21" y="188"/>
                          <a:pt x="21" y="188"/>
                        </a:cubicBezTo>
                        <a:cubicBezTo>
                          <a:pt x="23" y="187"/>
                          <a:pt x="26" y="187"/>
                          <a:pt x="28" y="186"/>
                        </a:cubicBezTo>
                        <a:cubicBezTo>
                          <a:pt x="28" y="187"/>
                          <a:pt x="28" y="187"/>
                          <a:pt x="27" y="188"/>
                        </a:cubicBezTo>
                        <a:cubicBezTo>
                          <a:pt x="26" y="189"/>
                          <a:pt x="26" y="191"/>
                          <a:pt x="25" y="192"/>
                        </a:cubicBezTo>
                        <a:cubicBezTo>
                          <a:pt x="25" y="192"/>
                          <a:pt x="24" y="193"/>
                          <a:pt x="24" y="193"/>
                        </a:cubicBezTo>
                        <a:cubicBezTo>
                          <a:pt x="24" y="193"/>
                          <a:pt x="24" y="193"/>
                          <a:pt x="24" y="193"/>
                        </a:cubicBezTo>
                        <a:cubicBezTo>
                          <a:pt x="24" y="193"/>
                          <a:pt x="24" y="193"/>
                          <a:pt x="23" y="193"/>
                        </a:cubicBezTo>
                        <a:cubicBezTo>
                          <a:pt x="22" y="191"/>
                          <a:pt x="21" y="189"/>
                          <a:pt x="19" y="188"/>
                        </a:cubicBezTo>
                        <a:cubicBezTo>
                          <a:pt x="17" y="187"/>
                          <a:pt x="16" y="187"/>
                          <a:pt x="14" y="187"/>
                        </a:cubicBezTo>
                        <a:cubicBezTo>
                          <a:pt x="12" y="187"/>
                          <a:pt x="10" y="187"/>
                          <a:pt x="8" y="186"/>
                        </a:cubicBezTo>
                        <a:cubicBezTo>
                          <a:pt x="7" y="186"/>
                          <a:pt x="7" y="186"/>
                          <a:pt x="7" y="186"/>
                        </a:cubicBezTo>
                        <a:cubicBezTo>
                          <a:pt x="6" y="187"/>
                          <a:pt x="6" y="187"/>
                          <a:pt x="6" y="187"/>
                        </a:cubicBezTo>
                        <a:cubicBezTo>
                          <a:pt x="6" y="187"/>
                          <a:pt x="6" y="187"/>
                          <a:pt x="6" y="187"/>
                        </a:cubicBezTo>
                        <a:cubicBezTo>
                          <a:pt x="6" y="187"/>
                          <a:pt x="6" y="187"/>
                          <a:pt x="6" y="187"/>
                        </a:cubicBezTo>
                        <a:cubicBezTo>
                          <a:pt x="6" y="186"/>
                          <a:pt x="6" y="185"/>
                          <a:pt x="6" y="185"/>
                        </a:cubicBezTo>
                        <a:cubicBezTo>
                          <a:pt x="6" y="184"/>
                          <a:pt x="6" y="184"/>
                          <a:pt x="7" y="184"/>
                        </a:cubicBezTo>
                        <a:cubicBezTo>
                          <a:pt x="7" y="184"/>
                          <a:pt x="7" y="184"/>
                          <a:pt x="7" y="184"/>
                        </a:cubicBezTo>
                        <a:cubicBezTo>
                          <a:pt x="12" y="175"/>
                          <a:pt x="17" y="169"/>
                          <a:pt x="20" y="162"/>
                        </a:cubicBezTo>
                        <a:cubicBezTo>
                          <a:pt x="24" y="156"/>
                          <a:pt x="27" y="150"/>
                          <a:pt x="31" y="141"/>
                        </a:cubicBezTo>
                        <a:cubicBezTo>
                          <a:pt x="32" y="141"/>
                          <a:pt x="32" y="141"/>
                          <a:pt x="33" y="141"/>
                        </a:cubicBezTo>
                        <a:cubicBezTo>
                          <a:pt x="35" y="140"/>
                          <a:pt x="40" y="142"/>
                          <a:pt x="43" y="144"/>
                        </a:cubicBezTo>
                        <a:cubicBezTo>
                          <a:pt x="43" y="144"/>
                          <a:pt x="43" y="144"/>
                          <a:pt x="44" y="144"/>
                        </a:cubicBezTo>
                        <a:cubicBezTo>
                          <a:pt x="42" y="145"/>
                          <a:pt x="41" y="145"/>
                          <a:pt x="39" y="146"/>
                        </a:cubicBezTo>
                        <a:cubicBezTo>
                          <a:pt x="41" y="149"/>
                          <a:pt x="41" y="149"/>
                          <a:pt x="41" y="149"/>
                        </a:cubicBezTo>
                        <a:cubicBezTo>
                          <a:pt x="43" y="148"/>
                          <a:pt x="45" y="147"/>
                          <a:pt x="47" y="146"/>
                        </a:cubicBezTo>
                        <a:cubicBezTo>
                          <a:pt x="47" y="146"/>
                          <a:pt x="47" y="146"/>
                          <a:pt x="47" y="147"/>
                        </a:cubicBezTo>
                        <a:cubicBezTo>
                          <a:pt x="48" y="147"/>
                          <a:pt x="48" y="147"/>
                          <a:pt x="48" y="148"/>
                        </a:cubicBezTo>
                        <a:cubicBezTo>
                          <a:pt x="48" y="148"/>
                          <a:pt x="48" y="148"/>
                          <a:pt x="48" y="148"/>
                        </a:cubicBezTo>
                        <a:cubicBezTo>
                          <a:pt x="47" y="147"/>
                          <a:pt x="47" y="147"/>
                          <a:pt x="47" y="147"/>
                        </a:cubicBezTo>
                        <a:cubicBezTo>
                          <a:pt x="47" y="147"/>
                          <a:pt x="47" y="147"/>
                          <a:pt x="47" y="147"/>
                        </a:cubicBezTo>
                        <a:cubicBezTo>
                          <a:pt x="44" y="149"/>
                          <a:pt x="40" y="150"/>
                          <a:pt x="36" y="152"/>
                        </a:cubicBezTo>
                        <a:cubicBezTo>
                          <a:pt x="38" y="155"/>
                          <a:pt x="38" y="155"/>
                          <a:pt x="38" y="155"/>
                        </a:cubicBezTo>
                        <a:cubicBezTo>
                          <a:pt x="41" y="153"/>
                          <a:pt x="43" y="152"/>
                          <a:pt x="46" y="151"/>
                        </a:cubicBezTo>
                        <a:cubicBezTo>
                          <a:pt x="46" y="153"/>
                          <a:pt x="45" y="154"/>
                          <a:pt x="44" y="156"/>
                        </a:cubicBezTo>
                        <a:cubicBezTo>
                          <a:pt x="44" y="155"/>
                          <a:pt x="44" y="155"/>
                          <a:pt x="44" y="155"/>
                        </a:cubicBezTo>
                        <a:cubicBezTo>
                          <a:pt x="40" y="156"/>
                          <a:pt x="37" y="157"/>
                          <a:pt x="34" y="159"/>
                        </a:cubicBezTo>
                        <a:cubicBezTo>
                          <a:pt x="35" y="162"/>
                          <a:pt x="35" y="162"/>
                          <a:pt x="35" y="162"/>
                        </a:cubicBezTo>
                        <a:cubicBezTo>
                          <a:pt x="37" y="161"/>
                          <a:pt x="40" y="160"/>
                          <a:pt x="42" y="159"/>
                        </a:cubicBezTo>
                        <a:cubicBezTo>
                          <a:pt x="42" y="160"/>
                          <a:pt x="41" y="161"/>
                          <a:pt x="40" y="163"/>
                        </a:cubicBezTo>
                        <a:cubicBezTo>
                          <a:pt x="40" y="161"/>
                          <a:pt x="40" y="161"/>
                          <a:pt x="40" y="161"/>
                        </a:cubicBezTo>
                        <a:cubicBezTo>
                          <a:pt x="36" y="162"/>
                          <a:pt x="33" y="164"/>
                          <a:pt x="29" y="166"/>
                        </a:cubicBezTo>
                        <a:cubicBezTo>
                          <a:pt x="31" y="169"/>
                          <a:pt x="31" y="169"/>
                          <a:pt x="31" y="169"/>
                        </a:cubicBezTo>
                        <a:cubicBezTo>
                          <a:pt x="34" y="167"/>
                          <a:pt x="36" y="166"/>
                          <a:pt x="39" y="165"/>
                        </a:cubicBezTo>
                        <a:cubicBezTo>
                          <a:pt x="39" y="166"/>
                          <a:pt x="38" y="167"/>
                          <a:pt x="38" y="168"/>
                        </a:cubicBezTo>
                        <a:cubicBezTo>
                          <a:pt x="37" y="167"/>
                          <a:pt x="37" y="167"/>
                          <a:pt x="37" y="167"/>
                        </a:cubicBezTo>
                        <a:cubicBezTo>
                          <a:pt x="37" y="167"/>
                          <a:pt x="37" y="167"/>
                          <a:pt x="37" y="167"/>
                        </a:cubicBezTo>
                        <a:cubicBezTo>
                          <a:pt x="33" y="168"/>
                          <a:pt x="29" y="170"/>
                          <a:pt x="26" y="173"/>
                        </a:cubicBezTo>
                        <a:cubicBezTo>
                          <a:pt x="28" y="175"/>
                          <a:pt x="28" y="175"/>
                          <a:pt x="28" y="175"/>
                        </a:cubicBezTo>
                        <a:cubicBezTo>
                          <a:pt x="30" y="173"/>
                          <a:pt x="33" y="172"/>
                          <a:pt x="36" y="171"/>
                        </a:cubicBezTo>
                        <a:cubicBezTo>
                          <a:pt x="36" y="172"/>
                          <a:pt x="35" y="173"/>
                          <a:pt x="34" y="175"/>
                        </a:cubicBezTo>
                        <a:cubicBezTo>
                          <a:pt x="34" y="175"/>
                          <a:pt x="34" y="176"/>
                          <a:pt x="33"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7" name="Freeform 273"/>
                  <p:cNvSpPr>
                    <a:spLocks noEditPoints="1"/>
                  </p:cNvSpPr>
                  <p:nvPr>
                    <p:custDataLst>
                      <p:tags r:id="rId113"/>
                    </p:custDataLst>
                  </p:nvPr>
                </p:nvSpPr>
                <p:spPr bwMode="auto">
                  <a:xfrm>
                    <a:off x="2791" y="2941"/>
                    <a:ext cx="109" cy="64"/>
                  </a:xfrm>
                  <a:custGeom>
                    <a:avLst/>
                    <a:gdLst>
                      <a:gd name="T0" fmla="*/ 3 w 46"/>
                      <a:gd name="T1" fmla="*/ 26 h 27"/>
                      <a:gd name="T2" fmla="*/ 6 w 46"/>
                      <a:gd name="T3" fmla="*/ 27 h 27"/>
                      <a:gd name="T4" fmla="*/ 13 w 46"/>
                      <a:gd name="T5" fmla="*/ 24 h 27"/>
                      <a:gd name="T6" fmla="*/ 19 w 46"/>
                      <a:gd name="T7" fmla="*/ 18 h 27"/>
                      <a:gd name="T8" fmla="*/ 31 w 46"/>
                      <a:gd name="T9" fmla="*/ 14 h 27"/>
                      <a:gd name="T10" fmla="*/ 38 w 46"/>
                      <a:gd name="T11" fmla="*/ 16 h 27"/>
                      <a:gd name="T12" fmla="*/ 38 w 46"/>
                      <a:gd name="T13" fmla="*/ 16 h 27"/>
                      <a:gd name="T14" fmla="*/ 40 w 46"/>
                      <a:gd name="T15" fmla="*/ 17 h 27"/>
                      <a:gd name="T16" fmla="*/ 40 w 46"/>
                      <a:gd name="T17" fmla="*/ 17 h 27"/>
                      <a:gd name="T18" fmla="*/ 41 w 46"/>
                      <a:gd name="T19" fmla="*/ 17 h 27"/>
                      <a:gd name="T20" fmla="*/ 45 w 46"/>
                      <a:gd name="T21" fmla="*/ 15 h 27"/>
                      <a:gd name="T22" fmla="*/ 46 w 46"/>
                      <a:gd name="T23" fmla="*/ 11 h 27"/>
                      <a:gd name="T24" fmla="*/ 46 w 46"/>
                      <a:gd name="T25" fmla="*/ 11 h 27"/>
                      <a:gd name="T26" fmla="*/ 42 w 46"/>
                      <a:gd name="T27" fmla="*/ 5 h 27"/>
                      <a:gd name="T28" fmla="*/ 28 w 46"/>
                      <a:gd name="T29" fmla="*/ 0 h 27"/>
                      <a:gd name="T30" fmla="*/ 28 w 46"/>
                      <a:gd name="T31" fmla="*/ 0 h 27"/>
                      <a:gd name="T32" fmla="*/ 28 w 46"/>
                      <a:gd name="T33" fmla="*/ 0 h 27"/>
                      <a:gd name="T34" fmla="*/ 13 w 46"/>
                      <a:gd name="T35" fmla="*/ 4 h 27"/>
                      <a:gd name="T36" fmla="*/ 5 w 46"/>
                      <a:gd name="T37" fmla="*/ 10 h 27"/>
                      <a:gd name="T38" fmla="*/ 0 w 46"/>
                      <a:gd name="T39" fmla="*/ 21 h 27"/>
                      <a:gd name="T40" fmla="*/ 1 w 46"/>
                      <a:gd name="T41" fmla="*/ 24 h 27"/>
                      <a:gd name="T42" fmla="*/ 3 w 46"/>
                      <a:gd name="T43" fmla="*/ 26 h 27"/>
                      <a:gd name="T44" fmla="*/ 7 w 46"/>
                      <a:gd name="T45" fmla="*/ 12 h 27"/>
                      <a:gd name="T46" fmla="*/ 14 w 46"/>
                      <a:gd name="T47" fmla="*/ 7 h 27"/>
                      <a:gd name="T48" fmla="*/ 28 w 46"/>
                      <a:gd name="T49" fmla="*/ 3 h 27"/>
                      <a:gd name="T50" fmla="*/ 28 w 46"/>
                      <a:gd name="T51" fmla="*/ 3 h 27"/>
                      <a:gd name="T52" fmla="*/ 28 w 46"/>
                      <a:gd name="T53" fmla="*/ 3 h 27"/>
                      <a:gd name="T54" fmla="*/ 40 w 46"/>
                      <a:gd name="T55" fmla="*/ 7 h 27"/>
                      <a:gd name="T56" fmla="*/ 43 w 46"/>
                      <a:gd name="T57" fmla="*/ 11 h 27"/>
                      <a:gd name="T58" fmla="*/ 43 w 46"/>
                      <a:gd name="T59" fmla="*/ 11 h 27"/>
                      <a:gd name="T60" fmla="*/ 42 w 46"/>
                      <a:gd name="T61" fmla="*/ 13 h 27"/>
                      <a:gd name="T62" fmla="*/ 41 w 46"/>
                      <a:gd name="T63" fmla="*/ 14 h 27"/>
                      <a:gd name="T64" fmla="*/ 41 w 46"/>
                      <a:gd name="T65" fmla="*/ 14 h 27"/>
                      <a:gd name="T66" fmla="*/ 39 w 46"/>
                      <a:gd name="T67" fmla="*/ 13 h 27"/>
                      <a:gd name="T68" fmla="*/ 39 w 46"/>
                      <a:gd name="T69" fmla="*/ 14 h 27"/>
                      <a:gd name="T70" fmla="*/ 39 w 46"/>
                      <a:gd name="T71" fmla="*/ 13 h 27"/>
                      <a:gd name="T72" fmla="*/ 31 w 46"/>
                      <a:gd name="T73" fmla="*/ 11 h 27"/>
                      <a:gd name="T74" fmla="*/ 17 w 46"/>
                      <a:gd name="T75" fmla="*/ 16 h 27"/>
                      <a:gd name="T76" fmla="*/ 11 w 46"/>
                      <a:gd name="T77" fmla="*/ 22 h 27"/>
                      <a:gd name="T78" fmla="*/ 6 w 46"/>
                      <a:gd name="T79" fmla="*/ 24 h 27"/>
                      <a:gd name="T80" fmla="*/ 5 w 46"/>
                      <a:gd name="T81" fmla="*/ 24 h 27"/>
                      <a:gd name="T82" fmla="*/ 3 w 46"/>
                      <a:gd name="T83" fmla="*/ 22 h 27"/>
                      <a:gd name="T84" fmla="*/ 3 w 46"/>
                      <a:gd name="T85" fmla="*/ 21 h 27"/>
                      <a:gd name="T86" fmla="*/ 7 w 46"/>
                      <a:gd name="T87"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 h="27">
                        <a:moveTo>
                          <a:pt x="3" y="26"/>
                        </a:moveTo>
                        <a:cubicBezTo>
                          <a:pt x="4" y="27"/>
                          <a:pt x="5" y="27"/>
                          <a:pt x="6" y="27"/>
                        </a:cubicBezTo>
                        <a:cubicBezTo>
                          <a:pt x="9" y="27"/>
                          <a:pt x="11" y="26"/>
                          <a:pt x="13" y="24"/>
                        </a:cubicBezTo>
                        <a:cubicBezTo>
                          <a:pt x="15" y="22"/>
                          <a:pt x="17" y="20"/>
                          <a:pt x="19" y="18"/>
                        </a:cubicBezTo>
                        <a:cubicBezTo>
                          <a:pt x="22" y="16"/>
                          <a:pt x="26" y="14"/>
                          <a:pt x="31" y="14"/>
                        </a:cubicBezTo>
                        <a:cubicBezTo>
                          <a:pt x="33" y="14"/>
                          <a:pt x="36" y="15"/>
                          <a:pt x="38" y="16"/>
                        </a:cubicBezTo>
                        <a:cubicBezTo>
                          <a:pt x="38" y="16"/>
                          <a:pt x="38" y="16"/>
                          <a:pt x="38" y="16"/>
                        </a:cubicBezTo>
                        <a:cubicBezTo>
                          <a:pt x="38" y="16"/>
                          <a:pt x="39" y="17"/>
                          <a:pt x="40" y="17"/>
                        </a:cubicBezTo>
                        <a:cubicBezTo>
                          <a:pt x="40" y="17"/>
                          <a:pt x="40" y="17"/>
                          <a:pt x="40" y="17"/>
                        </a:cubicBezTo>
                        <a:cubicBezTo>
                          <a:pt x="41" y="17"/>
                          <a:pt x="41" y="17"/>
                          <a:pt x="41" y="17"/>
                        </a:cubicBezTo>
                        <a:cubicBezTo>
                          <a:pt x="43" y="17"/>
                          <a:pt x="44" y="16"/>
                          <a:pt x="45" y="15"/>
                        </a:cubicBezTo>
                        <a:cubicBezTo>
                          <a:pt x="46" y="14"/>
                          <a:pt x="46" y="13"/>
                          <a:pt x="46" y="11"/>
                        </a:cubicBezTo>
                        <a:cubicBezTo>
                          <a:pt x="46" y="11"/>
                          <a:pt x="46" y="11"/>
                          <a:pt x="46" y="11"/>
                        </a:cubicBezTo>
                        <a:cubicBezTo>
                          <a:pt x="46" y="9"/>
                          <a:pt x="44" y="6"/>
                          <a:pt x="42" y="5"/>
                        </a:cubicBezTo>
                        <a:cubicBezTo>
                          <a:pt x="39" y="1"/>
                          <a:pt x="33" y="0"/>
                          <a:pt x="28" y="0"/>
                        </a:cubicBezTo>
                        <a:cubicBezTo>
                          <a:pt x="28" y="0"/>
                          <a:pt x="28" y="0"/>
                          <a:pt x="28" y="0"/>
                        </a:cubicBezTo>
                        <a:cubicBezTo>
                          <a:pt x="28" y="0"/>
                          <a:pt x="28" y="0"/>
                          <a:pt x="28" y="0"/>
                        </a:cubicBezTo>
                        <a:cubicBezTo>
                          <a:pt x="23" y="0"/>
                          <a:pt x="18" y="2"/>
                          <a:pt x="13" y="4"/>
                        </a:cubicBezTo>
                        <a:cubicBezTo>
                          <a:pt x="11" y="5"/>
                          <a:pt x="8" y="7"/>
                          <a:pt x="5" y="10"/>
                        </a:cubicBezTo>
                        <a:cubicBezTo>
                          <a:pt x="2" y="13"/>
                          <a:pt x="0" y="17"/>
                          <a:pt x="0" y="21"/>
                        </a:cubicBezTo>
                        <a:cubicBezTo>
                          <a:pt x="0" y="22"/>
                          <a:pt x="0" y="23"/>
                          <a:pt x="1" y="24"/>
                        </a:cubicBezTo>
                        <a:cubicBezTo>
                          <a:pt x="1" y="25"/>
                          <a:pt x="2" y="26"/>
                          <a:pt x="3" y="26"/>
                        </a:cubicBezTo>
                        <a:close/>
                        <a:moveTo>
                          <a:pt x="7" y="12"/>
                        </a:moveTo>
                        <a:cubicBezTo>
                          <a:pt x="10" y="10"/>
                          <a:pt x="13" y="7"/>
                          <a:pt x="14" y="7"/>
                        </a:cubicBezTo>
                        <a:cubicBezTo>
                          <a:pt x="19" y="5"/>
                          <a:pt x="23" y="3"/>
                          <a:pt x="28" y="3"/>
                        </a:cubicBezTo>
                        <a:cubicBezTo>
                          <a:pt x="28" y="3"/>
                          <a:pt x="28" y="3"/>
                          <a:pt x="28" y="3"/>
                        </a:cubicBezTo>
                        <a:cubicBezTo>
                          <a:pt x="28" y="3"/>
                          <a:pt x="28" y="3"/>
                          <a:pt x="28" y="3"/>
                        </a:cubicBezTo>
                        <a:cubicBezTo>
                          <a:pt x="33" y="3"/>
                          <a:pt x="37" y="4"/>
                          <a:pt x="40" y="7"/>
                        </a:cubicBezTo>
                        <a:cubicBezTo>
                          <a:pt x="42" y="8"/>
                          <a:pt x="43" y="10"/>
                          <a:pt x="43" y="11"/>
                        </a:cubicBezTo>
                        <a:cubicBezTo>
                          <a:pt x="43" y="11"/>
                          <a:pt x="43" y="11"/>
                          <a:pt x="43" y="11"/>
                        </a:cubicBezTo>
                        <a:cubicBezTo>
                          <a:pt x="43" y="12"/>
                          <a:pt x="43" y="13"/>
                          <a:pt x="42" y="13"/>
                        </a:cubicBezTo>
                        <a:cubicBezTo>
                          <a:pt x="42" y="14"/>
                          <a:pt x="41" y="14"/>
                          <a:pt x="41" y="14"/>
                        </a:cubicBezTo>
                        <a:cubicBezTo>
                          <a:pt x="41" y="14"/>
                          <a:pt x="41" y="14"/>
                          <a:pt x="41" y="14"/>
                        </a:cubicBezTo>
                        <a:cubicBezTo>
                          <a:pt x="41" y="14"/>
                          <a:pt x="40" y="13"/>
                          <a:pt x="39" y="13"/>
                        </a:cubicBezTo>
                        <a:cubicBezTo>
                          <a:pt x="39" y="14"/>
                          <a:pt x="39" y="14"/>
                          <a:pt x="39" y="14"/>
                        </a:cubicBezTo>
                        <a:cubicBezTo>
                          <a:pt x="39" y="13"/>
                          <a:pt x="39" y="13"/>
                          <a:pt x="39" y="13"/>
                        </a:cubicBezTo>
                        <a:cubicBezTo>
                          <a:pt x="37" y="12"/>
                          <a:pt x="34" y="11"/>
                          <a:pt x="31" y="11"/>
                        </a:cubicBezTo>
                        <a:cubicBezTo>
                          <a:pt x="26" y="11"/>
                          <a:pt x="21" y="13"/>
                          <a:pt x="17" y="16"/>
                        </a:cubicBezTo>
                        <a:cubicBezTo>
                          <a:pt x="15" y="18"/>
                          <a:pt x="13" y="20"/>
                          <a:pt x="11" y="22"/>
                        </a:cubicBezTo>
                        <a:cubicBezTo>
                          <a:pt x="10" y="23"/>
                          <a:pt x="8" y="24"/>
                          <a:pt x="6" y="24"/>
                        </a:cubicBezTo>
                        <a:cubicBezTo>
                          <a:pt x="6" y="24"/>
                          <a:pt x="5" y="24"/>
                          <a:pt x="5" y="24"/>
                        </a:cubicBezTo>
                        <a:cubicBezTo>
                          <a:pt x="4" y="23"/>
                          <a:pt x="4" y="23"/>
                          <a:pt x="3" y="22"/>
                        </a:cubicBezTo>
                        <a:cubicBezTo>
                          <a:pt x="3" y="22"/>
                          <a:pt x="3" y="21"/>
                          <a:pt x="3" y="21"/>
                        </a:cubicBezTo>
                        <a:cubicBezTo>
                          <a:pt x="3" y="19"/>
                          <a:pt x="5" y="15"/>
                          <a:pt x="7"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8" name="Rectangle 274"/>
                  <p:cNvSpPr>
                    <a:spLocks noChangeArrowheads="1"/>
                  </p:cNvSpPr>
                  <p:nvPr>
                    <p:custDataLst>
                      <p:tags r:id="rId114"/>
                    </p:custDataLst>
                  </p:nvPr>
                </p:nvSpPr>
                <p:spPr bwMode="auto">
                  <a:xfrm>
                    <a:off x="2917" y="2974"/>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9" name="Freeform 275"/>
                  <p:cNvSpPr>
                    <a:spLocks noEditPoints="1"/>
                  </p:cNvSpPr>
                  <p:nvPr>
                    <p:custDataLst>
                      <p:tags r:id="rId115"/>
                    </p:custDataLst>
                  </p:nvPr>
                </p:nvSpPr>
                <p:spPr bwMode="auto">
                  <a:xfrm>
                    <a:off x="2902" y="2974"/>
                    <a:ext cx="29" cy="31"/>
                  </a:xfrm>
                  <a:custGeom>
                    <a:avLst/>
                    <a:gdLst>
                      <a:gd name="T0" fmla="*/ 3 w 12"/>
                      <a:gd name="T1" fmla="*/ 12 h 13"/>
                      <a:gd name="T2" fmla="*/ 6 w 12"/>
                      <a:gd name="T3" fmla="*/ 13 h 13"/>
                      <a:gd name="T4" fmla="*/ 9 w 12"/>
                      <a:gd name="T5" fmla="*/ 12 h 13"/>
                      <a:gd name="T6" fmla="*/ 9 w 12"/>
                      <a:gd name="T7" fmla="*/ 12 h 13"/>
                      <a:gd name="T8" fmla="*/ 12 w 12"/>
                      <a:gd name="T9" fmla="*/ 6 h 13"/>
                      <a:gd name="T10" fmla="*/ 12 w 12"/>
                      <a:gd name="T11" fmla="*/ 6 h 13"/>
                      <a:gd name="T12" fmla="*/ 12 w 12"/>
                      <a:gd name="T13" fmla="*/ 4 h 13"/>
                      <a:gd name="T14" fmla="*/ 12 w 12"/>
                      <a:gd name="T15" fmla="*/ 4 h 13"/>
                      <a:gd name="T16" fmla="*/ 6 w 12"/>
                      <a:gd name="T17" fmla="*/ 0 h 13"/>
                      <a:gd name="T18" fmla="*/ 6 w 12"/>
                      <a:gd name="T19" fmla="*/ 0 h 13"/>
                      <a:gd name="T20" fmla="*/ 0 w 12"/>
                      <a:gd name="T21" fmla="*/ 4 h 13"/>
                      <a:gd name="T22" fmla="*/ 0 w 12"/>
                      <a:gd name="T23" fmla="*/ 6 h 13"/>
                      <a:gd name="T24" fmla="*/ 3 w 12"/>
                      <a:gd name="T25" fmla="*/ 12 h 13"/>
                      <a:gd name="T26" fmla="*/ 3 w 12"/>
                      <a:gd name="T27" fmla="*/ 5 h 13"/>
                      <a:gd name="T28" fmla="*/ 6 w 12"/>
                      <a:gd name="T29" fmla="*/ 3 h 13"/>
                      <a:gd name="T30" fmla="*/ 6 w 12"/>
                      <a:gd name="T31" fmla="*/ 3 h 13"/>
                      <a:gd name="T32" fmla="*/ 6 w 12"/>
                      <a:gd name="T33" fmla="*/ 3 h 13"/>
                      <a:gd name="T34" fmla="*/ 9 w 12"/>
                      <a:gd name="T35" fmla="*/ 5 h 13"/>
                      <a:gd name="T36" fmla="*/ 10 w 12"/>
                      <a:gd name="T37" fmla="*/ 4 h 13"/>
                      <a:gd name="T38" fmla="*/ 9 w 12"/>
                      <a:gd name="T39" fmla="*/ 5 h 13"/>
                      <a:gd name="T40" fmla="*/ 9 w 12"/>
                      <a:gd name="T41" fmla="*/ 6 h 13"/>
                      <a:gd name="T42" fmla="*/ 9 w 12"/>
                      <a:gd name="T43" fmla="*/ 6 h 13"/>
                      <a:gd name="T44" fmla="*/ 7 w 12"/>
                      <a:gd name="T45" fmla="*/ 9 h 13"/>
                      <a:gd name="T46" fmla="*/ 6 w 12"/>
                      <a:gd name="T47" fmla="*/ 10 h 13"/>
                      <a:gd name="T48" fmla="*/ 4 w 12"/>
                      <a:gd name="T49" fmla="*/ 9 h 13"/>
                      <a:gd name="T50" fmla="*/ 3 w 12"/>
                      <a:gd name="T51" fmla="*/ 6 h 13"/>
                      <a:gd name="T52" fmla="*/ 3 w 12"/>
                      <a:gd name="T53"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13">
                        <a:moveTo>
                          <a:pt x="3" y="12"/>
                        </a:moveTo>
                        <a:cubicBezTo>
                          <a:pt x="4" y="12"/>
                          <a:pt x="5" y="13"/>
                          <a:pt x="6" y="13"/>
                        </a:cubicBezTo>
                        <a:cubicBezTo>
                          <a:pt x="7" y="13"/>
                          <a:pt x="8" y="12"/>
                          <a:pt x="9" y="12"/>
                        </a:cubicBezTo>
                        <a:cubicBezTo>
                          <a:pt x="9" y="12"/>
                          <a:pt x="9" y="12"/>
                          <a:pt x="9" y="12"/>
                        </a:cubicBezTo>
                        <a:cubicBezTo>
                          <a:pt x="11" y="11"/>
                          <a:pt x="12" y="9"/>
                          <a:pt x="12" y="6"/>
                        </a:cubicBezTo>
                        <a:cubicBezTo>
                          <a:pt x="12" y="6"/>
                          <a:pt x="12" y="6"/>
                          <a:pt x="12" y="6"/>
                        </a:cubicBezTo>
                        <a:cubicBezTo>
                          <a:pt x="12" y="5"/>
                          <a:pt x="12" y="4"/>
                          <a:pt x="12" y="4"/>
                        </a:cubicBezTo>
                        <a:cubicBezTo>
                          <a:pt x="12" y="4"/>
                          <a:pt x="12" y="4"/>
                          <a:pt x="12" y="4"/>
                        </a:cubicBezTo>
                        <a:cubicBezTo>
                          <a:pt x="11" y="1"/>
                          <a:pt x="9" y="0"/>
                          <a:pt x="6" y="0"/>
                        </a:cubicBezTo>
                        <a:cubicBezTo>
                          <a:pt x="6" y="0"/>
                          <a:pt x="6" y="0"/>
                          <a:pt x="6" y="0"/>
                        </a:cubicBezTo>
                        <a:cubicBezTo>
                          <a:pt x="3" y="0"/>
                          <a:pt x="1" y="1"/>
                          <a:pt x="0" y="4"/>
                        </a:cubicBezTo>
                        <a:cubicBezTo>
                          <a:pt x="0" y="5"/>
                          <a:pt x="0" y="5"/>
                          <a:pt x="0" y="6"/>
                        </a:cubicBezTo>
                        <a:cubicBezTo>
                          <a:pt x="0" y="9"/>
                          <a:pt x="1" y="11"/>
                          <a:pt x="3" y="12"/>
                        </a:cubicBezTo>
                        <a:close/>
                        <a:moveTo>
                          <a:pt x="3" y="5"/>
                        </a:moveTo>
                        <a:cubicBezTo>
                          <a:pt x="3" y="4"/>
                          <a:pt x="5" y="3"/>
                          <a:pt x="6" y="3"/>
                        </a:cubicBezTo>
                        <a:cubicBezTo>
                          <a:pt x="6" y="3"/>
                          <a:pt x="6" y="3"/>
                          <a:pt x="6" y="3"/>
                        </a:cubicBezTo>
                        <a:cubicBezTo>
                          <a:pt x="6" y="3"/>
                          <a:pt x="6" y="3"/>
                          <a:pt x="6" y="3"/>
                        </a:cubicBezTo>
                        <a:cubicBezTo>
                          <a:pt x="7" y="3"/>
                          <a:pt x="9" y="4"/>
                          <a:pt x="9" y="5"/>
                        </a:cubicBezTo>
                        <a:cubicBezTo>
                          <a:pt x="10" y="4"/>
                          <a:pt x="10" y="4"/>
                          <a:pt x="10" y="4"/>
                        </a:cubicBezTo>
                        <a:cubicBezTo>
                          <a:pt x="9" y="5"/>
                          <a:pt x="9" y="5"/>
                          <a:pt x="9" y="5"/>
                        </a:cubicBezTo>
                        <a:cubicBezTo>
                          <a:pt x="9" y="6"/>
                          <a:pt x="9" y="6"/>
                          <a:pt x="9" y="6"/>
                        </a:cubicBezTo>
                        <a:cubicBezTo>
                          <a:pt x="9" y="6"/>
                          <a:pt x="9" y="6"/>
                          <a:pt x="9" y="6"/>
                        </a:cubicBezTo>
                        <a:cubicBezTo>
                          <a:pt x="9" y="7"/>
                          <a:pt x="8" y="8"/>
                          <a:pt x="7" y="9"/>
                        </a:cubicBezTo>
                        <a:cubicBezTo>
                          <a:pt x="7" y="9"/>
                          <a:pt x="6" y="10"/>
                          <a:pt x="6" y="10"/>
                        </a:cubicBezTo>
                        <a:cubicBezTo>
                          <a:pt x="5" y="10"/>
                          <a:pt x="5" y="9"/>
                          <a:pt x="4" y="9"/>
                        </a:cubicBezTo>
                        <a:cubicBezTo>
                          <a:pt x="3" y="9"/>
                          <a:pt x="3" y="8"/>
                          <a:pt x="3" y="6"/>
                        </a:cubicBezTo>
                        <a:cubicBezTo>
                          <a:pt x="3" y="6"/>
                          <a:pt x="3"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0" name="Freeform 276"/>
                  <p:cNvSpPr>
                    <a:spLocks noEditPoints="1"/>
                  </p:cNvSpPr>
                  <p:nvPr>
                    <p:custDataLst>
                      <p:tags r:id="rId116"/>
                    </p:custDataLst>
                  </p:nvPr>
                </p:nvSpPr>
                <p:spPr bwMode="auto">
                  <a:xfrm>
                    <a:off x="5384" y="2451"/>
                    <a:ext cx="187" cy="218"/>
                  </a:xfrm>
                  <a:custGeom>
                    <a:avLst/>
                    <a:gdLst>
                      <a:gd name="T0" fmla="*/ 52 w 79"/>
                      <a:gd name="T1" fmla="*/ 2 h 92"/>
                      <a:gd name="T2" fmla="*/ 38 w 79"/>
                      <a:gd name="T3" fmla="*/ 15 h 92"/>
                      <a:gd name="T4" fmla="*/ 21 w 79"/>
                      <a:gd name="T5" fmla="*/ 34 h 92"/>
                      <a:gd name="T6" fmla="*/ 6 w 79"/>
                      <a:gd name="T7" fmla="*/ 75 h 92"/>
                      <a:gd name="T8" fmla="*/ 2 w 79"/>
                      <a:gd name="T9" fmla="*/ 84 h 92"/>
                      <a:gd name="T10" fmla="*/ 2 w 79"/>
                      <a:gd name="T11" fmla="*/ 91 h 92"/>
                      <a:gd name="T12" fmla="*/ 38 w 79"/>
                      <a:gd name="T13" fmla="*/ 58 h 92"/>
                      <a:gd name="T14" fmla="*/ 65 w 79"/>
                      <a:gd name="T15" fmla="*/ 56 h 92"/>
                      <a:gd name="T16" fmla="*/ 78 w 79"/>
                      <a:gd name="T17" fmla="*/ 20 h 92"/>
                      <a:gd name="T18" fmla="*/ 74 w 79"/>
                      <a:gd name="T19" fmla="*/ 5 h 92"/>
                      <a:gd name="T20" fmla="*/ 53 w 79"/>
                      <a:gd name="T21" fmla="*/ 1 h 92"/>
                      <a:gd name="T22" fmla="*/ 67 w 79"/>
                      <a:gd name="T23" fmla="*/ 25 h 92"/>
                      <a:gd name="T24" fmla="*/ 62 w 79"/>
                      <a:gd name="T25" fmla="*/ 26 h 92"/>
                      <a:gd name="T26" fmla="*/ 69 w 79"/>
                      <a:gd name="T27" fmla="*/ 26 h 92"/>
                      <a:gd name="T28" fmla="*/ 60 w 79"/>
                      <a:gd name="T29" fmla="*/ 27 h 92"/>
                      <a:gd name="T30" fmla="*/ 67 w 79"/>
                      <a:gd name="T31" fmla="*/ 30 h 92"/>
                      <a:gd name="T32" fmla="*/ 63 w 79"/>
                      <a:gd name="T33" fmla="*/ 31 h 92"/>
                      <a:gd name="T34" fmla="*/ 58 w 79"/>
                      <a:gd name="T35" fmla="*/ 32 h 92"/>
                      <a:gd name="T36" fmla="*/ 64 w 79"/>
                      <a:gd name="T37" fmla="*/ 33 h 92"/>
                      <a:gd name="T38" fmla="*/ 54 w 79"/>
                      <a:gd name="T39" fmla="*/ 35 h 92"/>
                      <a:gd name="T40" fmla="*/ 59 w 79"/>
                      <a:gd name="T41" fmla="*/ 38 h 92"/>
                      <a:gd name="T42" fmla="*/ 54 w 79"/>
                      <a:gd name="T43" fmla="*/ 38 h 92"/>
                      <a:gd name="T44" fmla="*/ 54 w 79"/>
                      <a:gd name="T45" fmla="*/ 40 h 92"/>
                      <a:gd name="T46" fmla="*/ 56 w 79"/>
                      <a:gd name="T47" fmla="*/ 41 h 92"/>
                      <a:gd name="T48" fmla="*/ 51 w 79"/>
                      <a:gd name="T49" fmla="*/ 42 h 92"/>
                      <a:gd name="T50" fmla="*/ 42 w 79"/>
                      <a:gd name="T51" fmla="*/ 40 h 92"/>
                      <a:gd name="T52" fmla="*/ 50 w 79"/>
                      <a:gd name="T53" fmla="*/ 10 h 92"/>
                      <a:gd name="T54" fmla="*/ 71 w 79"/>
                      <a:gd name="T55" fmla="*/ 23 h 92"/>
                      <a:gd name="T56" fmla="*/ 66 w 79"/>
                      <a:gd name="T57" fmla="*/ 40 h 92"/>
                      <a:gd name="T58" fmla="*/ 66 w 79"/>
                      <a:gd name="T59" fmla="*/ 40 h 92"/>
                      <a:gd name="T60" fmla="*/ 5 w 79"/>
                      <a:gd name="T61" fmla="*/ 86 h 92"/>
                      <a:gd name="T62" fmla="*/ 29 w 79"/>
                      <a:gd name="T63" fmla="*/ 52 h 92"/>
                      <a:gd name="T64" fmla="*/ 49 w 79"/>
                      <a:gd name="T65" fmla="*/ 57 h 92"/>
                      <a:gd name="T66" fmla="*/ 53 w 79"/>
                      <a:gd name="T67" fmla="*/ 57 h 92"/>
                      <a:gd name="T68" fmla="*/ 63 w 79"/>
                      <a:gd name="T69" fmla="*/ 53 h 92"/>
                      <a:gd name="T70" fmla="*/ 60 w 79"/>
                      <a:gd name="T71" fmla="*/ 54 h 92"/>
                      <a:gd name="T72" fmla="*/ 47 w 79"/>
                      <a:gd name="T73" fmla="*/ 57 h 92"/>
                      <a:gd name="T74" fmla="*/ 30 w 79"/>
                      <a:gd name="T75" fmla="*/ 47 h 92"/>
                      <a:gd name="T76" fmla="*/ 30 w 79"/>
                      <a:gd name="T77" fmla="*/ 21 h 92"/>
                      <a:gd name="T78" fmla="*/ 37 w 79"/>
                      <a:gd name="T79" fmla="*/ 23 h 92"/>
                      <a:gd name="T80" fmla="*/ 36 w 79"/>
                      <a:gd name="T81" fmla="*/ 25 h 92"/>
                      <a:gd name="T82" fmla="*/ 39 w 79"/>
                      <a:gd name="T83" fmla="*/ 42 h 92"/>
                      <a:gd name="T84" fmla="*/ 56 w 79"/>
                      <a:gd name="T85" fmla="*/ 46 h 92"/>
                      <a:gd name="T86" fmla="*/ 67 w 79"/>
                      <a:gd name="T87" fmla="*/ 42 h 92"/>
                      <a:gd name="T88" fmla="*/ 63 w 79"/>
                      <a:gd name="T89" fmla="*/ 53 h 92"/>
                      <a:gd name="T90" fmla="*/ 65 w 79"/>
                      <a:gd name="T91" fmla="*/ 37 h 92"/>
                      <a:gd name="T92" fmla="*/ 71 w 79"/>
                      <a:gd name="T93" fmla="*/ 8 h 92"/>
                      <a:gd name="T94" fmla="*/ 69 w 79"/>
                      <a:gd name="T95" fmla="*/ 20 h 92"/>
                      <a:gd name="T96" fmla="*/ 55 w 79"/>
                      <a:gd name="T97" fmla="*/ 4 h 92"/>
                      <a:gd name="T98" fmla="*/ 73 w 79"/>
                      <a:gd name="T99" fmla="*/ 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 h="92">
                        <a:moveTo>
                          <a:pt x="53" y="1"/>
                        </a:moveTo>
                        <a:cubicBezTo>
                          <a:pt x="52" y="2"/>
                          <a:pt x="52" y="2"/>
                          <a:pt x="52" y="2"/>
                        </a:cubicBezTo>
                        <a:cubicBezTo>
                          <a:pt x="52" y="2"/>
                          <a:pt x="52" y="2"/>
                          <a:pt x="52" y="2"/>
                        </a:cubicBezTo>
                        <a:cubicBezTo>
                          <a:pt x="51" y="3"/>
                          <a:pt x="51" y="3"/>
                          <a:pt x="51" y="3"/>
                        </a:cubicBezTo>
                        <a:cubicBezTo>
                          <a:pt x="47" y="7"/>
                          <a:pt x="44" y="11"/>
                          <a:pt x="42" y="16"/>
                        </a:cubicBezTo>
                        <a:cubicBezTo>
                          <a:pt x="41" y="15"/>
                          <a:pt x="39" y="15"/>
                          <a:pt x="38" y="15"/>
                        </a:cubicBezTo>
                        <a:cubicBezTo>
                          <a:pt x="35" y="15"/>
                          <a:pt x="31" y="16"/>
                          <a:pt x="28" y="18"/>
                        </a:cubicBezTo>
                        <a:cubicBezTo>
                          <a:pt x="23" y="22"/>
                          <a:pt x="21" y="28"/>
                          <a:pt x="21" y="34"/>
                        </a:cubicBezTo>
                        <a:cubicBezTo>
                          <a:pt x="21" y="34"/>
                          <a:pt x="21" y="34"/>
                          <a:pt x="21" y="34"/>
                        </a:cubicBezTo>
                        <a:cubicBezTo>
                          <a:pt x="21" y="40"/>
                          <a:pt x="23" y="45"/>
                          <a:pt x="27" y="50"/>
                        </a:cubicBezTo>
                        <a:cubicBezTo>
                          <a:pt x="23" y="55"/>
                          <a:pt x="18" y="61"/>
                          <a:pt x="13" y="66"/>
                        </a:cubicBezTo>
                        <a:cubicBezTo>
                          <a:pt x="9" y="71"/>
                          <a:pt x="6" y="75"/>
                          <a:pt x="6" y="75"/>
                        </a:cubicBezTo>
                        <a:cubicBezTo>
                          <a:pt x="6" y="75"/>
                          <a:pt x="6" y="75"/>
                          <a:pt x="6" y="75"/>
                        </a:cubicBezTo>
                        <a:cubicBezTo>
                          <a:pt x="6" y="75"/>
                          <a:pt x="5" y="76"/>
                          <a:pt x="5" y="76"/>
                        </a:cubicBezTo>
                        <a:cubicBezTo>
                          <a:pt x="4" y="78"/>
                          <a:pt x="3" y="81"/>
                          <a:pt x="2" y="84"/>
                        </a:cubicBezTo>
                        <a:cubicBezTo>
                          <a:pt x="1" y="87"/>
                          <a:pt x="0" y="89"/>
                          <a:pt x="0" y="89"/>
                        </a:cubicBezTo>
                        <a:cubicBezTo>
                          <a:pt x="0" y="90"/>
                          <a:pt x="0" y="91"/>
                          <a:pt x="0" y="91"/>
                        </a:cubicBezTo>
                        <a:cubicBezTo>
                          <a:pt x="1" y="92"/>
                          <a:pt x="2" y="92"/>
                          <a:pt x="2" y="91"/>
                        </a:cubicBezTo>
                        <a:cubicBezTo>
                          <a:pt x="14" y="85"/>
                          <a:pt x="14" y="85"/>
                          <a:pt x="14" y="85"/>
                        </a:cubicBezTo>
                        <a:cubicBezTo>
                          <a:pt x="15" y="85"/>
                          <a:pt x="15" y="85"/>
                          <a:pt x="15" y="85"/>
                        </a:cubicBezTo>
                        <a:cubicBezTo>
                          <a:pt x="38" y="58"/>
                          <a:pt x="38" y="58"/>
                          <a:pt x="38" y="58"/>
                        </a:cubicBezTo>
                        <a:cubicBezTo>
                          <a:pt x="40" y="59"/>
                          <a:pt x="43" y="60"/>
                          <a:pt x="45" y="61"/>
                        </a:cubicBezTo>
                        <a:cubicBezTo>
                          <a:pt x="47" y="61"/>
                          <a:pt x="49" y="61"/>
                          <a:pt x="51" y="61"/>
                        </a:cubicBezTo>
                        <a:cubicBezTo>
                          <a:pt x="56" y="61"/>
                          <a:pt x="61" y="60"/>
                          <a:pt x="65" y="56"/>
                        </a:cubicBezTo>
                        <a:cubicBezTo>
                          <a:pt x="69" y="53"/>
                          <a:pt x="71" y="48"/>
                          <a:pt x="71" y="44"/>
                        </a:cubicBezTo>
                        <a:cubicBezTo>
                          <a:pt x="71" y="40"/>
                          <a:pt x="70" y="37"/>
                          <a:pt x="68" y="34"/>
                        </a:cubicBezTo>
                        <a:cubicBezTo>
                          <a:pt x="71" y="29"/>
                          <a:pt x="74" y="24"/>
                          <a:pt x="78" y="20"/>
                        </a:cubicBezTo>
                        <a:cubicBezTo>
                          <a:pt x="78" y="19"/>
                          <a:pt x="78" y="19"/>
                          <a:pt x="78" y="18"/>
                        </a:cubicBezTo>
                        <a:cubicBezTo>
                          <a:pt x="79" y="17"/>
                          <a:pt x="79" y="16"/>
                          <a:pt x="79" y="15"/>
                        </a:cubicBezTo>
                        <a:cubicBezTo>
                          <a:pt x="79" y="12"/>
                          <a:pt x="77" y="8"/>
                          <a:pt x="74" y="5"/>
                        </a:cubicBezTo>
                        <a:cubicBezTo>
                          <a:pt x="74" y="5"/>
                          <a:pt x="74" y="5"/>
                          <a:pt x="74" y="5"/>
                        </a:cubicBezTo>
                        <a:cubicBezTo>
                          <a:pt x="70" y="2"/>
                          <a:pt x="65" y="0"/>
                          <a:pt x="60" y="0"/>
                        </a:cubicBezTo>
                        <a:cubicBezTo>
                          <a:pt x="57" y="0"/>
                          <a:pt x="55" y="0"/>
                          <a:pt x="53" y="1"/>
                        </a:cubicBezTo>
                        <a:close/>
                        <a:moveTo>
                          <a:pt x="70" y="25"/>
                        </a:moveTo>
                        <a:cubicBezTo>
                          <a:pt x="70" y="25"/>
                          <a:pt x="70" y="24"/>
                          <a:pt x="69" y="24"/>
                        </a:cubicBezTo>
                        <a:cubicBezTo>
                          <a:pt x="69" y="25"/>
                          <a:pt x="68" y="25"/>
                          <a:pt x="67" y="25"/>
                        </a:cubicBezTo>
                        <a:cubicBezTo>
                          <a:pt x="66" y="25"/>
                          <a:pt x="64" y="24"/>
                          <a:pt x="62" y="24"/>
                        </a:cubicBezTo>
                        <a:cubicBezTo>
                          <a:pt x="62" y="24"/>
                          <a:pt x="61" y="24"/>
                          <a:pt x="61" y="25"/>
                        </a:cubicBezTo>
                        <a:cubicBezTo>
                          <a:pt x="61" y="25"/>
                          <a:pt x="61" y="26"/>
                          <a:pt x="62" y="26"/>
                        </a:cubicBezTo>
                        <a:cubicBezTo>
                          <a:pt x="62" y="26"/>
                          <a:pt x="62" y="26"/>
                          <a:pt x="62" y="26"/>
                        </a:cubicBezTo>
                        <a:cubicBezTo>
                          <a:pt x="64" y="26"/>
                          <a:pt x="65" y="26"/>
                          <a:pt x="67" y="26"/>
                        </a:cubicBezTo>
                        <a:cubicBezTo>
                          <a:pt x="68" y="26"/>
                          <a:pt x="68" y="26"/>
                          <a:pt x="69" y="26"/>
                        </a:cubicBezTo>
                        <a:cubicBezTo>
                          <a:pt x="68" y="27"/>
                          <a:pt x="68" y="27"/>
                          <a:pt x="68" y="28"/>
                        </a:cubicBezTo>
                        <a:cubicBezTo>
                          <a:pt x="65" y="28"/>
                          <a:pt x="63" y="27"/>
                          <a:pt x="61" y="27"/>
                        </a:cubicBezTo>
                        <a:cubicBezTo>
                          <a:pt x="61" y="27"/>
                          <a:pt x="60" y="27"/>
                          <a:pt x="60" y="27"/>
                        </a:cubicBezTo>
                        <a:cubicBezTo>
                          <a:pt x="60" y="28"/>
                          <a:pt x="60" y="28"/>
                          <a:pt x="61" y="29"/>
                        </a:cubicBezTo>
                        <a:cubicBezTo>
                          <a:pt x="61" y="29"/>
                          <a:pt x="61" y="29"/>
                          <a:pt x="61" y="29"/>
                        </a:cubicBezTo>
                        <a:cubicBezTo>
                          <a:pt x="63" y="29"/>
                          <a:pt x="65" y="29"/>
                          <a:pt x="67" y="30"/>
                        </a:cubicBezTo>
                        <a:cubicBezTo>
                          <a:pt x="66" y="30"/>
                          <a:pt x="66" y="31"/>
                          <a:pt x="65" y="31"/>
                        </a:cubicBezTo>
                        <a:cubicBezTo>
                          <a:pt x="65" y="31"/>
                          <a:pt x="65" y="31"/>
                          <a:pt x="65" y="31"/>
                        </a:cubicBezTo>
                        <a:cubicBezTo>
                          <a:pt x="64" y="31"/>
                          <a:pt x="63" y="31"/>
                          <a:pt x="63" y="31"/>
                        </a:cubicBezTo>
                        <a:cubicBezTo>
                          <a:pt x="61" y="31"/>
                          <a:pt x="60" y="31"/>
                          <a:pt x="58" y="31"/>
                        </a:cubicBezTo>
                        <a:cubicBezTo>
                          <a:pt x="58" y="30"/>
                          <a:pt x="57" y="31"/>
                          <a:pt x="57" y="31"/>
                        </a:cubicBezTo>
                        <a:cubicBezTo>
                          <a:pt x="57" y="32"/>
                          <a:pt x="57" y="32"/>
                          <a:pt x="58" y="32"/>
                        </a:cubicBezTo>
                        <a:cubicBezTo>
                          <a:pt x="58" y="32"/>
                          <a:pt x="58" y="32"/>
                          <a:pt x="58" y="32"/>
                        </a:cubicBezTo>
                        <a:cubicBezTo>
                          <a:pt x="59" y="33"/>
                          <a:pt x="61" y="33"/>
                          <a:pt x="63" y="33"/>
                        </a:cubicBezTo>
                        <a:cubicBezTo>
                          <a:pt x="63" y="33"/>
                          <a:pt x="64" y="33"/>
                          <a:pt x="64" y="33"/>
                        </a:cubicBezTo>
                        <a:cubicBezTo>
                          <a:pt x="64" y="34"/>
                          <a:pt x="63" y="34"/>
                          <a:pt x="63" y="35"/>
                        </a:cubicBezTo>
                        <a:cubicBezTo>
                          <a:pt x="60" y="35"/>
                          <a:pt x="58" y="35"/>
                          <a:pt x="55" y="34"/>
                        </a:cubicBezTo>
                        <a:cubicBezTo>
                          <a:pt x="55" y="34"/>
                          <a:pt x="55" y="35"/>
                          <a:pt x="54" y="35"/>
                        </a:cubicBezTo>
                        <a:cubicBezTo>
                          <a:pt x="54" y="36"/>
                          <a:pt x="55" y="36"/>
                          <a:pt x="55" y="36"/>
                        </a:cubicBezTo>
                        <a:cubicBezTo>
                          <a:pt x="57" y="36"/>
                          <a:pt x="59" y="37"/>
                          <a:pt x="61" y="37"/>
                        </a:cubicBezTo>
                        <a:cubicBezTo>
                          <a:pt x="61" y="37"/>
                          <a:pt x="60" y="38"/>
                          <a:pt x="59" y="38"/>
                        </a:cubicBezTo>
                        <a:cubicBezTo>
                          <a:pt x="59" y="38"/>
                          <a:pt x="59" y="38"/>
                          <a:pt x="59" y="38"/>
                        </a:cubicBezTo>
                        <a:cubicBezTo>
                          <a:pt x="58" y="38"/>
                          <a:pt x="56" y="38"/>
                          <a:pt x="55" y="38"/>
                        </a:cubicBezTo>
                        <a:cubicBezTo>
                          <a:pt x="54" y="38"/>
                          <a:pt x="54" y="37"/>
                          <a:pt x="54" y="38"/>
                        </a:cubicBezTo>
                        <a:cubicBezTo>
                          <a:pt x="53" y="38"/>
                          <a:pt x="53" y="38"/>
                          <a:pt x="53" y="39"/>
                        </a:cubicBezTo>
                        <a:cubicBezTo>
                          <a:pt x="53" y="39"/>
                          <a:pt x="53" y="39"/>
                          <a:pt x="53" y="39"/>
                        </a:cubicBezTo>
                        <a:cubicBezTo>
                          <a:pt x="54" y="40"/>
                          <a:pt x="54" y="40"/>
                          <a:pt x="54" y="40"/>
                        </a:cubicBezTo>
                        <a:cubicBezTo>
                          <a:pt x="55" y="40"/>
                          <a:pt x="57" y="40"/>
                          <a:pt x="58" y="40"/>
                        </a:cubicBezTo>
                        <a:cubicBezTo>
                          <a:pt x="58" y="40"/>
                          <a:pt x="57" y="41"/>
                          <a:pt x="57" y="41"/>
                        </a:cubicBezTo>
                        <a:cubicBezTo>
                          <a:pt x="57" y="41"/>
                          <a:pt x="57" y="41"/>
                          <a:pt x="56" y="41"/>
                        </a:cubicBezTo>
                        <a:cubicBezTo>
                          <a:pt x="55" y="41"/>
                          <a:pt x="53" y="41"/>
                          <a:pt x="51" y="40"/>
                        </a:cubicBezTo>
                        <a:cubicBezTo>
                          <a:pt x="51" y="40"/>
                          <a:pt x="50" y="41"/>
                          <a:pt x="50" y="41"/>
                        </a:cubicBezTo>
                        <a:cubicBezTo>
                          <a:pt x="50" y="41"/>
                          <a:pt x="50" y="42"/>
                          <a:pt x="51" y="42"/>
                        </a:cubicBezTo>
                        <a:cubicBezTo>
                          <a:pt x="51" y="42"/>
                          <a:pt x="52" y="43"/>
                          <a:pt x="53" y="43"/>
                        </a:cubicBezTo>
                        <a:cubicBezTo>
                          <a:pt x="52" y="43"/>
                          <a:pt x="51" y="43"/>
                          <a:pt x="50" y="43"/>
                        </a:cubicBezTo>
                        <a:cubicBezTo>
                          <a:pt x="47" y="43"/>
                          <a:pt x="44" y="42"/>
                          <a:pt x="42" y="40"/>
                        </a:cubicBezTo>
                        <a:cubicBezTo>
                          <a:pt x="39" y="37"/>
                          <a:pt x="38" y="34"/>
                          <a:pt x="38" y="31"/>
                        </a:cubicBezTo>
                        <a:cubicBezTo>
                          <a:pt x="38" y="29"/>
                          <a:pt x="38" y="28"/>
                          <a:pt x="39" y="26"/>
                        </a:cubicBezTo>
                        <a:cubicBezTo>
                          <a:pt x="43" y="20"/>
                          <a:pt x="46" y="16"/>
                          <a:pt x="50" y="10"/>
                        </a:cubicBezTo>
                        <a:cubicBezTo>
                          <a:pt x="51" y="14"/>
                          <a:pt x="53" y="17"/>
                          <a:pt x="56" y="20"/>
                        </a:cubicBezTo>
                        <a:cubicBezTo>
                          <a:pt x="61" y="22"/>
                          <a:pt x="65" y="24"/>
                          <a:pt x="69" y="24"/>
                        </a:cubicBezTo>
                        <a:cubicBezTo>
                          <a:pt x="70" y="24"/>
                          <a:pt x="70" y="24"/>
                          <a:pt x="71" y="23"/>
                        </a:cubicBezTo>
                        <a:cubicBezTo>
                          <a:pt x="71" y="24"/>
                          <a:pt x="70" y="24"/>
                          <a:pt x="70" y="25"/>
                        </a:cubicBezTo>
                        <a:close/>
                        <a:moveTo>
                          <a:pt x="67" y="40"/>
                        </a:moveTo>
                        <a:cubicBezTo>
                          <a:pt x="66" y="40"/>
                          <a:pt x="66" y="40"/>
                          <a:pt x="66" y="40"/>
                        </a:cubicBezTo>
                        <a:cubicBezTo>
                          <a:pt x="66" y="40"/>
                          <a:pt x="66" y="40"/>
                          <a:pt x="66" y="40"/>
                        </a:cubicBezTo>
                        <a:cubicBezTo>
                          <a:pt x="65" y="41"/>
                          <a:pt x="64" y="41"/>
                          <a:pt x="63" y="41"/>
                        </a:cubicBezTo>
                        <a:cubicBezTo>
                          <a:pt x="64" y="41"/>
                          <a:pt x="65" y="40"/>
                          <a:pt x="66" y="40"/>
                        </a:cubicBezTo>
                        <a:cubicBezTo>
                          <a:pt x="66" y="40"/>
                          <a:pt x="66" y="40"/>
                          <a:pt x="67" y="40"/>
                        </a:cubicBezTo>
                        <a:close/>
                        <a:moveTo>
                          <a:pt x="12" y="82"/>
                        </a:moveTo>
                        <a:cubicBezTo>
                          <a:pt x="5" y="86"/>
                          <a:pt x="5" y="86"/>
                          <a:pt x="5" y="86"/>
                        </a:cubicBezTo>
                        <a:cubicBezTo>
                          <a:pt x="5" y="86"/>
                          <a:pt x="5" y="86"/>
                          <a:pt x="5" y="85"/>
                        </a:cubicBezTo>
                        <a:cubicBezTo>
                          <a:pt x="6" y="82"/>
                          <a:pt x="8" y="79"/>
                          <a:pt x="9" y="77"/>
                        </a:cubicBezTo>
                        <a:cubicBezTo>
                          <a:pt x="10" y="76"/>
                          <a:pt x="21" y="62"/>
                          <a:pt x="29" y="52"/>
                        </a:cubicBezTo>
                        <a:cubicBezTo>
                          <a:pt x="31" y="54"/>
                          <a:pt x="33" y="55"/>
                          <a:pt x="34" y="56"/>
                        </a:cubicBezTo>
                        <a:lnTo>
                          <a:pt x="12" y="82"/>
                        </a:lnTo>
                        <a:close/>
                        <a:moveTo>
                          <a:pt x="49" y="57"/>
                        </a:moveTo>
                        <a:cubicBezTo>
                          <a:pt x="52" y="57"/>
                          <a:pt x="55" y="56"/>
                          <a:pt x="58" y="56"/>
                        </a:cubicBezTo>
                        <a:cubicBezTo>
                          <a:pt x="57" y="57"/>
                          <a:pt x="56" y="57"/>
                          <a:pt x="54" y="57"/>
                        </a:cubicBezTo>
                        <a:cubicBezTo>
                          <a:pt x="54" y="57"/>
                          <a:pt x="54" y="57"/>
                          <a:pt x="53" y="57"/>
                        </a:cubicBezTo>
                        <a:cubicBezTo>
                          <a:pt x="52" y="57"/>
                          <a:pt x="51" y="57"/>
                          <a:pt x="49" y="57"/>
                        </a:cubicBezTo>
                        <a:cubicBezTo>
                          <a:pt x="49" y="57"/>
                          <a:pt x="49" y="57"/>
                          <a:pt x="49" y="57"/>
                        </a:cubicBezTo>
                        <a:close/>
                        <a:moveTo>
                          <a:pt x="63" y="53"/>
                        </a:moveTo>
                        <a:cubicBezTo>
                          <a:pt x="62" y="54"/>
                          <a:pt x="62" y="54"/>
                          <a:pt x="61" y="54"/>
                        </a:cubicBezTo>
                        <a:cubicBezTo>
                          <a:pt x="61" y="54"/>
                          <a:pt x="61" y="54"/>
                          <a:pt x="61" y="54"/>
                        </a:cubicBezTo>
                        <a:cubicBezTo>
                          <a:pt x="61" y="53"/>
                          <a:pt x="60" y="53"/>
                          <a:pt x="60" y="54"/>
                        </a:cubicBezTo>
                        <a:cubicBezTo>
                          <a:pt x="60" y="54"/>
                          <a:pt x="59" y="54"/>
                          <a:pt x="59" y="54"/>
                        </a:cubicBezTo>
                        <a:cubicBezTo>
                          <a:pt x="55" y="55"/>
                          <a:pt x="51" y="55"/>
                          <a:pt x="48" y="56"/>
                        </a:cubicBezTo>
                        <a:cubicBezTo>
                          <a:pt x="47" y="56"/>
                          <a:pt x="47" y="56"/>
                          <a:pt x="47" y="57"/>
                        </a:cubicBezTo>
                        <a:cubicBezTo>
                          <a:pt x="47" y="57"/>
                          <a:pt x="47" y="57"/>
                          <a:pt x="47" y="57"/>
                        </a:cubicBezTo>
                        <a:cubicBezTo>
                          <a:pt x="47" y="57"/>
                          <a:pt x="46" y="57"/>
                          <a:pt x="46" y="57"/>
                        </a:cubicBezTo>
                        <a:cubicBezTo>
                          <a:pt x="40" y="56"/>
                          <a:pt x="33" y="52"/>
                          <a:pt x="30" y="47"/>
                        </a:cubicBezTo>
                        <a:cubicBezTo>
                          <a:pt x="27" y="44"/>
                          <a:pt x="25" y="39"/>
                          <a:pt x="25" y="34"/>
                        </a:cubicBezTo>
                        <a:cubicBezTo>
                          <a:pt x="25" y="34"/>
                          <a:pt x="25" y="34"/>
                          <a:pt x="25" y="34"/>
                        </a:cubicBezTo>
                        <a:cubicBezTo>
                          <a:pt x="25" y="29"/>
                          <a:pt x="27" y="24"/>
                          <a:pt x="30" y="21"/>
                        </a:cubicBezTo>
                        <a:cubicBezTo>
                          <a:pt x="33" y="20"/>
                          <a:pt x="35" y="19"/>
                          <a:pt x="38" y="19"/>
                        </a:cubicBezTo>
                        <a:cubicBezTo>
                          <a:pt x="39" y="19"/>
                          <a:pt x="39" y="19"/>
                          <a:pt x="40" y="19"/>
                        </a:cubicBezTo>
                        <a:cubicBezTo>
                          <a:pt x="39" y="20"/>
                          <a:pt x="38" y="21"/>
                          <a:pt x="37" y="23"/>
                        </a:cubicBezTo>
                        <a:cubicBezTo>
                          <a:pt x="37" y="23"/>
                          <a:pt x="36" y="23"/>
                          <a:pt x="36" y="24"/>
                        </a:cubicBezTo>
                        <a:cubicBezTo>
                          <a:pt x="36" y="24"/>
                          <a:pt x="36" y="24"/>
                          <a:pt x="36" y="24"/>
                        </a:cubicBezTo>
                        <a:cubicBezTo>
                          <a:pt x="36" y="24"/>
                          <a:pt x="36" y="24"/>
                          <a:pt x="36" y="25"/>
                        </a:cubicBezTo>
                        <a:cubicBezTo>
                          <a:pt x="35" y="25"/>
                          <a:pt x="35" y="25"/>
                          <a:pt x="35" y="25"/>
                        </a:cubicBezTo>
                        <a:cubicBezTo>
                          <a:pt x="35" y="27"/>
                          <a:pt x="34" y="29"/>
                          <a:pt x="34" y="31"/>
                        </a:cubicBezTo>
                        <a:cubicBezTo>
                          <a:pt x="34" y="35"/>
                          <a:pt x="36" y="39"/>
                          <a:pt x="39" y="42"/>
                        </a:cubicBezTo>
                        <a:cubicBezTo>
                          <a:pt x="42" y="45"/>
                          <a:pt x="46" y="47"/>
                          <a:pt x="50" y="47"/>
                        </a:cubicBezTo>
                        <a:cubicBezTo>
                          <a:pt x="52" y="47"/>
                          <a:pt x="54" y="46"/>
                          <a:pt x="55" y="46"/>
                        </a:cubicBezTo>
                        <a:cubicBezTo>
                          <a:pt x="55" y="46"/>
                          <a:pt x="56" y="46"/>
                          <a:pt x="56" y="46"/>
                        </a:cubicBezTo>
                        <a:cubicBezTo>
                          <a:pt x="56" y="46"/>
                          <a:pt x="56" y="46"/>
                          <a:pt x="56" y="46"/>
                        </a:cubicBezTo>
                        <a:cubicBezTo>
                          <a:pt x="56" y="46"/>
                          <a:pt x="56" y="46"/>
                          <a:pt x="57" y="46"/>
                        </a:cubicBezTo>
                        <a:cubicBezTo>
                          <a:pt x="60" y="45"/>
                          <a:pt x="63" y="43"/>
                          <a:pt x="67" y="42"/>
                        </a:cubicBezTo>
                        <a:cubicBezTo>
                          <a:pt x="67" y="42"/>
                          <a:pt x="67" y="42"/>
                          <a:pt x="67" y="42"/>
                        </a:cubicBezTo>
                        <a:cubicBezTo>
                          <a:pt x="67" y="42"/>
                          <a:pt x="67" y="43"/>
                          <a:pt x="67" y="44"/>
                        </a:cubicBezTo>
                        <a:cubicBezTo>
                          <a:pt x="67" y="47"/>
                          <a:pt x="65" y="51"/>
                          <a:pt x="63" y="53"/>
                        </a:cubicBezTo>
                        <a:close/>
                        <a:moveTo>
                          <a:pt x="66" y="38"/>
                        </a:moveTo>
                        <a:cubicBezTo>
                          <a:pt x="65" y="38"/>
                          <a:pt x="65" y="39"/>
                          <a:pt x="64" y="39"/>
                        </a:cubicBezTo>
                        <a:cubicBezTo>
                          <a:pt x="64" y="38"/>
                          <a:pt x="65" y="38"/>
                          <a:pt x="65" y="37"/>
                        </a:cubicBezTo>
                        <a:cubicBezTo>
                          <a:pt x="65" y="38"/>
                          <a:pt x="66" y="38"/>
                          <a:pt x="66" y="38"/>
                        </a:cubicBezTo>
                        <a:close/>
                        <a:moveTo>
                          <a:pt x="73" y="7"/>
                        </a:moveTo>
                        <a:cubicBezTo>
                          <a:pt x="71" y="8"/>
                          <a:pt x="71" y="8"/>
                          <a:pt x="71" y="8"/>
                        </a:cubicBezTo>
                        <a:cubicBezTo>
                          <a:pt x="74" y="11"/>
                          <a:pt x="75" y="13"/>
                          <a:pt x="75" y="15"/>
                        </a:cubicBezTo>
                        <a:cubicBezTo>
                          <a:pt x="75" y="17"/>
                          <a:pt x="74" y="18"/>
                          <a:pt x="73" y="19"/>
                        </a:cubicBezTo>
                        <a:cubicBezTo>
                          <a:pt x="72" y="20"/>
                          <a:pt x="71" y="20"/>
                          <a:pt x="69" y="20"/>
                        </a:cubicBezTo>
                        <a:cubicBezTo>
                          <a:pt x="66" y="20"/>
                          <a:pt x="62" y="19"/>
                          <a:pt x="58" y="17"/>
                        </a:cubicBezTo>
                        <a:cubicBezTo>
                          <a:pt x="55" y="14"/>
                          <a:pt x="53" y="11"/>
                          <a:pt x="53" y="8"/>
                        </a:cubicBezTo>
                        <a:cubicBezTo>
                          <a:pt x="53" y="7"/>
                          <a:pt x="54" y="6"/>
                          <a:pt x="55" y="4"/>
                        </a:cubicBezTo>
                        <a:cubicBezTo>
                          <a:pt x="56" y="4"/>
                          <a:pt x="58" y="3"/>
                          <a:pt x="60" y="3"/>
                        </a:cubicBezTo>
                        <a:cubicBezTo>
                          <a:pt x="64" y="3"/>
                          <a:pt x="68" y="5"/>
                          <a:pt x="71" y="8"/>
                        </a:cubicBezTo>
                        <a:lnTo>
                          <a:pt x="73"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1" name="Rectangle 277"/>
                  <p:cNvSpPr>
                    <a:spLocks noChangeArrowheads="1"/>
                  </p:cNvSpPr>
                  <p:nvPr>
                    <p:custDataLst>
                      <p:tags r:id="rId117"/>
                    </p:custDataLst>
                  </p:nvPr>
                </p:nvSpPr>
                <p:spPr bwMode="auto">
                  <a:xfrm>
                    <a:off x="5509" y="254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2" name="Freeform 278"/>
                  <p:cNvSpPr/>
                  <p:nvPr>
                    <p:custDataLst>
                      <p:tags r:id="rId118"/>
                    </p:custDataLst>
                  </p:nvPr>
                </p:nvSpPr>
                <p:spPr bwMode="auto">
                  <a:xfrm>
                    <a:off x="5509" y="2555"/>
                    <a:ext cx="33" cy="12"/>
                  </a:xfrm>
                  <a:custGeom>
                    <a:avLst/>
                    <a:gdLst>
                      <a:gd name="T0" fmla="*/ 14 w 14"/>
                      <a:gd name="T1" fmla="*/ 1 h 5"/>
                      <a:gd name="T2" fmla="*/ 12 w 14"/>
                      <a:gd name="T3" fmla="*/ 0 h 5"/>
                      <a:gd name="T4" fmla="*/ 0 w 14"/>
                      <a:gd name="T5" fmla="*/ 3 h 5"/>
                      <a:gd name="T6" fmla="*/ 0 w 14"/>
                      <a:gd name="T7" fmla="*/ 4 h 5"/>
                      <a:gd name="T8" fmla="*/ 1 w 14"/>
                      <a:gd name="T9" fmla="*/ 5 h 5"/>
                      <a:gd name="T10" fmla="*/ 1 w 14"/>
                      <a:gd name="T11" fmla="*/ 5 h 5"/>
                      <a:gd name="T12" fmla="*/ 13 w 14"/>
                      <a:gd name="T13" fmla="*/ 2 h 5"/>
                      <a:gd name="T14" fmla="*/ 14 w 14"/>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
                        <a:moveTo>
                          <a:pt x="14" y="1"/>
                        </a:moveTo>
                        <a:cubicBezTo>
                          <a:pt x="13" y="0"/>
                          <a:pt x="13" y="0"/>
                          <a:pt x="12" y="0"/>
                        </a:cubicBezTo>
                        <a:cubicBezTo>
                          <a:pt x="9" y="2"/>
                          <a:pt x="5" y="3"/>
                          <a:pt x="0" y="3"/>
                        </a:cubicBezTo>
                        <a:cubicBezTo>
                          <a:pt x="0" y="3"/>
                          <a:pt x="0" y="4"/>
                          <a:pt x="0" y="4"/>
                        </a:cubicBezTo>
                        <a:cubicBezTo>
                          <a:pt x="0" y="5"/>
                          <a:pt x="0" y="5"/>
                          <a:pt x="1" y="5"/>
                        </a:cubicBezTo>
                        <a:cubicBezTo>
                          <a:pt x="1" y="5"/>
                          <a:pt x="1" y="5"/>
                          <a:pt x="1" y="5"/>
                        </a:cubicBezTo>
                        <a:cubicBezTo>
                          <a:pt x="5" y="5"/>
                          <a:pt x="9" y="4"/>
                          <a:pt x="13" y="2"/>
                        </a:cubicBezTo>
                        <a:cubicBezTo>
                          <a:pt x="14" y="2"/>
                          <a:pt x="14" y="1"/>
                          <a:pt x="1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3" name="Freeform 279"/>
                  <p:cNvSpPr/>
                  <p:nvPr>
                    <p:custDataLst>
                      <p:tags r:id="rId119"/>
                    </p:custDataLst>
                  </p:nvPr>
                </p:nvSpPr>
                <p:spPr bwMode="auto">
                  <a:xfrm>
                    <a:off x="5504" y="2567"/>
                    <a:ext cx="33" cy="9"/>
                  </a:xfrm>
                  <a:custGeom>
                    <a:avLst/>
                    <a:gdLst>
                      <a:gd name="T0" fmla="*/ 13 w 14"/>
                      <a:gd name="T1" fmla="*/ 0 h 4"/>
                      <a:gd name="T2" fmla="*/ 1 w 14"/>
                      <a:gd name="T3" fmla="*/ 2 h 4"/>
                      <a:gd name="T4" fmla="*/ 1 w 14"/>
                      <a:gd name="T5" fmla="*/ 3 h 4"/>
                      <a:gd name="T6" fmla="*/ 1 w 14"/>
                      <a:gd name="T7" fmla="*/ 4 h 4"/>
                      <a:gd name="T8" fmla="*/ 1 w 14"/>
                      <a:gd name="T9" fmla="*/ 4 h 4"/>
                      <a:gd name="T10" fmla="*/ 14 w 14"/>
                      <a:gd name="T11" fmla="*/ 2 h 4"/>
                      <a:gd name="T12" fmla="*/ 14 w 14"/>
                      <a:gd name="T13" fmla="*/ 1 h 4"/>
                      <a:gd name="T14" fmla="*/ 13 w 1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
                        <a:moveTo>
                          <a:pt x="13" y="0"/>
                        </a:moveTo>
                        <a:cubicBezTo>
                          <a:pt x="9" y="1"/>
                          <a:pt x="5" y="2"/>
                          <a:pt x="1" y="2"/>
                        </a:cubicBezTo>
                        <a:cubicBezTo>
                          <a:pt x="1" y="2"/>
                          <a:pt x="0" y="3"/>
                          <a:pt x="1" y="3"/>
                        </a:cubicBezTo>
                        <a:cubicBezTo>
                          <a:pt x="1" y="4"/>
                          <a:pt x="1" y="4"/>
                          <a:pt x="1" y="4"/>
                        </a:cubicBezTo>
                        <a:cubicBezTo>
                          <a:pt x="1" y="4"/>
                          <a:pt x="1" y="4"/>
                          <a:pt x="1" y="4"/>
                        </a:cubicBezTo>
                        <a:cubicBezTo>
                          <a:pt x="6" y="4"/>
                          <a:pt x="10" y="3"/>
                          <a:pt x="14" y="2"/>
                        </a:cubicBezTo>
                        <a:cubicBezTo>
                          <a:pt x="14" y="2"/>
                          <a:pt x="14" y="1"/>
                          <a:pt x="14" y="1"/>
                        </a:cubicBezTo>
                        <a:cubicBezTo>
                          <a:pt x="14"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4" name="Freeform 280"/>
                  <p:cNvSpPr/>
                  <p:nvPr/>
                </p:nvSpPr>
                <p:spPr bwMode="auto">
                  <a:xfrm>
                    <a:off x="5445" y="174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5" name="Freeform 281"/>
                  <p:cNvSpPr>
                    <a:spLocks noEditPoints="1"/>
                  </p:cNvSpPr>
                  <p:nvPr>
                    <p:custDataLst>
                      <p:tags r:id="rId120"/>
                    </p:custDataLst>
                  </p:nvPr>
                </p:nvSpPr>
                <p:spPr bwMode="auto">
                  <a:xfrm>
                    <a:off x="5182" y="1630"/>
                    <a:ext cx="296" cy="225"/>
                  </a:xfrm>
                  <a:custGeom>
                    <a:avLst/>
                    <a:gdLst>
                      <a:gd name="T0" fmla="*/ 30 w 125"/>
                      <a:gd name="T1" fmla="*/ 47 h 95"/>
                      <a:gd name="T2" fmla="*/ 15 w 125"/>
                      <a:gd name="T3" fmla="*/ 34 h 95"/>
                      <a:gd name="T4" fmla="*/ 11 w 125"/>
                      <a:gd name="T5" fmla="*/ 45 h 95"/>
                      <a:gd name="T6" fmla="*/ 4 w 125"/>
                      <a:gd name="T7" fmla="*/ 66 h 95"/>
                      <a:gd name="T8" fmla="*/ 4 w 125"/>
                      <a:gd name="T9" fmla="*/ 76 h 95"/>
                      <a:gd name="T10" fmla="*/ 11 w 125"/>
                      <a:gd name="T11" fmla="*/ 74 h 95"/>
                      <a:gd name="T12" fmla="*/ 19 w 125"/>
                      <a:gd name="T13" fmla="*/ 84 h 95"/>
                      <a:gd name="T14" fmla="*/ 55 w 125"/>
                      <a:gd name="T15" fmla="*/ 82 h 95"/>
                      <a:gd name="T16" fmla="*/ 62 w 125"/>
                      <a:gd name="T17" fmla="*/ 58 h 95"/>
                      <a:gd name="T18" fmla="*/ 65 w 125"/>
                      <a:gd name="T19" fmla="*/ 51 h 95"/>
                      <a:gd name="T20" fmla="*/ 73 w 125"/>
                      <a:gd name="T21" fmla="*/ 60 h 95"/>
                      <a:gd name="T22" fmla="*/ 110 w 125"/>
                      <a:gd name="T23" fmla="*/ 58 h 95"/>
                      <a:gd name="T24" fmla="*/ 117 w 125"/>
                      <a:gd name="T25" fmla="*/ 36 h 95"/>
                      <a:gd name="T26" fmla="*/ 118 w 125"/>
                      <a:gd name="T27" fmla="*/ 29 h 95"/>
                      <a:gd name="T28" fmla="*/ 121 w 125"/>
                      <a:gd name="T29" fmla="*/ 22 h 95"/>
                      <a:gd name="T30" fmla="*/ 96 w 125"/>
                      <a:gd name="T31" fmla="*/ 10 h 95"/>
                      <a:gd name="T32" fmla="*/ 77 w 125"/>
                      <a:gd name="T33" fmla="*/ 18 h 95"/>
                      <a:gd name="T34" fmla="*/ 83 w 125"/>
                      <a:gd name="T35" fmla="*/ 24 h 95"/>
                      <a:gd name="T36" fmla="*/ 83 w 125"/>
                      <a:gd name="T37" fmla="*/ 16 h 95"/>
                      <a:gd name="T38" fmla="*/ 87 w 125"/>
                      <a:gd name="T39" fmla="*/ 12 h 95"/>
                      <a:gd name="T40" fmla="*/ 113 w 125"/>
                      <a:gd name="T41" fmla="*/ 24 h 95"/>
                      <a:gd name="T42" fmla="*/ 87 w 125"/>
                      <a:gd name="T43" fmla="*/ 29 h 95"/>
                      <a:gd name="T44" fmla="*/ 72 w 125"/>
                      <a:gd name="T45" fmla="*/ 35 h 95"/>
                      <a:gd name="T46" fmla="*/ 62 w 125"/>
                      <a:gd name="T47" fmla="*/ 46 h 95"/>
                      <a:gd name="T48" fmla="*/ 47 w 125"/>
                      <a:gd name="T49" fmla="*/ 46 h 95"/>
                      <a:gd name="T50" fmla="*/ 33 w 125"/>
                      <a:gd name="T51" fmla="*/ 52 h 95"/>
                      <a:gd name="T52" fmla="*/ 10 w 125"/>
                      <a:gd name="T53" fmla="*/ 69 h 95"/>
                      <a:gd name="T54" fmla="*/ 19 w 125"/>
                      <a:gd name="T55" fmla="*/ 39 h 95"/>
                      <a:gd name="T56" fmla="*/ 30 w 125"/>
                      <a:gd name="T57" fmla="*/ 47 h 95"/>
                      <a:gd name="T58" fmla="*/ 74 w 125"/>
                      <a:gd name="T59" fmla="*/ 41 h 95"/>
                      <a:gd name="T60" fmla="*/ 95 w 125"/>
                      <a:gd name="T61" fmla="*/ 32 h 95"/>
                      <a:gd name="T62" fmla="*/ 88 w 125"/>
                      <a:gd name="T63" fmla="*/ 60 h 95"/>
                      <a:gd name="T64" fmla="*/ 90 w 125"/>
                      <a:gd name="T65" fmla="*/ 60 h 95"/>
                      <a:gd name="T66" fmla="*/ 90 w 125"/>
                      <a:gd name="T67" fmla="*/ 60 h 95"/>
                      <a:gd name="T68" fmla="*/ 97 w 125"/>
                      <a:gd name="T69" fmla="*/ 31 h 95"/>
                      <a:gd name="T70" fmla="*/ 102 w 125"/>
                      <a:gd name="T71" fmla="*/ 29 h 95"/>
                      <a:gd name="T72" fmla="*/ 106 w 125"/>
                      <a:gd name="T73" fmla="*/ 29 h 95"/>
                      <a:gd name="T74" fmla="*/ 101 w 125"/>
                      <a:gd name="T75" fmla="*/ 56 h 95"/>
                      <a:gd name="T76" fmla="*/ 103 w 125"/>
                      <a:gd name="T77" fmla="*/ 56 h 95"/>
                      <a:gd name="T78" fmla="*/ 108 w 125"/>
                      <a:gd name="T79" fmla="*/ 29 h 95"/>
                      <a:gd name="T80" fmla="*/ 111 w 125"/>
                      <a:gd name="T81" fmla="*/ 49 h 95"/>
                      <a:gd name="T82" fmla="*/ 111 w 125"/>
                      <a:gd name="T83" fmla="*/ 49 h 95"/>
                      <a:gd name="T84" fmla="*/ 111 w 125"/>
                      <a:gd name="T85" fmla="*/ 49 h 95"/>
                      <a:gd name="T86" fmla="*/ 85 w 125"/>
                      <a:gd name="T87" fmla="*/ 61 h 95"/>
                      <a:gd name="T88" fmla="*/ 74 w 125"/>
                      <a:gd name="T89" fmla="*/ 41 h 95"/>
                      <a:gd name="T90" fmla="*/ 55 w 125"/>
                      <a:gd name="T91" fmla="*/ 74 h 95"/>
                      <a:gd name="T92" fmla="*/ 46 w 125"/>
                      <a:gd name="T93" fmla="*/ 80 h 95"/>
                      <a:gd name="T94" fmla="*/ 53 w 125"/>
                      <a:gd name="T95" fmla="*/ 52 h 95"/>
                      <a:gd name="T96" fmla="*/ 55 w 125"/>
                      <a:gd name="T97" fmla="*/ 74 h 95"/>
                      <a:gd name="T98" fmla="*/ 48 w 125"/>
                      <a:gd name="T99" fmla="*/ 52 h 95"/>
                      <a:gd name="T100" fmla="*/ 52 w 125"/>
                      <a:gd name="T101" fmla="*/ 51 h 95"/>
                      <a:gd name="T102" fmla="*/ 44 w 125"/>
                      <a:gd name="T103" fmla="*/ 81 h 95"/>
                      <a:gd name="T104" fmla="*/ 29 w 125"/>
                      <a:gd name="T105" fmla="*/ 85 h 95"/>
                      <a:gd name="T106" fmla="*/ 29 w 125"/>
                      <a:gd name="T107" fmla="*/ 84 h 95"/>
                      <a:gd name="T108" fmla="*/ 38 w 125"/>
                      <a:gd name="T109" fmla="*/ 57 h 95"/>
                      <a:gd name="T110" fmla="*/ 37 w 125"/>
                      <a:gd name="T111" fmla="*/ 57 h 95"/>
                      <a:gd name="T112" fmla="*/ 48 w 125"/>
                      <a:gd name="T113" fmla="*/ 52 h 95"/>
                      <a:gd name="T114" fmla="*/ 21 w 125"/>
                      <a:gd name="T115" fmla="*/ 64 h 95"/>
                      <a:gd name="T116" fmla="*/ 36 w 125"/>
                      <a:gd name="T117" fmla="*/ 57 h 95"/>
                      <a:gd name="T118" fmla="*/ 27 w 125"/>
                      <a:gd name="T119" fmla="*/ 84 h 95"/>
                      <a:gd name="T120" fmla="*/ 21 w 125"/>
                      <a:gd name="T121" fmla="*/ 6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 h="95">
                        <a:moveTo>
                          <a:pt x="30" y="47"/>
                        </a:moveTo>
                        <a:cubicBezTo>
                          <a:pt x="36" y="45"/>
                          <a:pt x="24" y="27"/>
                          <a:pt x="15" y="34"/>
                        </a:cubicBezTo>
                        <a:cubicBezTo>
                          <a:pt x="13" y="36"/>
                          <a:pt x="12" y="42"/>
                          <a:pt x="11" y="45"/>
                        </a:cubicBezTo>
                        <a:cubicBezTo>
                          <a:pt x="9" y="52"/>
                          <a:pt x="7" y="59"/>
                          <a:pt x="4" y="66"/>
                        </a:cubicBezTo>
                        <a:cubicBezTo>
                          <a:pt x="4" y="68"/>
                          <a:pt x="0" y="75"/>
                          <a:pt x="4" y="76"/>
                        </a:cubicBezTo>
                        <a:cubicBezTo>
                          <a:pt x="7" y="77"/>
                          <a:pt x="10" y="73"/>
                          <a:pt x="11" y="74"/>
                        </a:cubicBezTo>
                        <a:cubicBezTo>
                          <a:pt x="13" y="78"/>
                          <a:pt x="16" y="81"/>
                          <a:pt x="19" y="84"/>
                        </a:cubicBezTo>
                        <a:cubicBezTo>
                          <a:pt x="29" y="95"/>
                          <a:pt x="44" y="89"/>
                          <a:pt x="55" y="82"/>
                        </a:cubicBezTo>
                        <a:cubicBezTo>
                          <a:pt x="64" y="76"/>
                          <a:pt x="64" y="67"/>
                          <a:pt x="62" y="58"/>
                        </a:cubicBezTo>
                        <a:cubicBezTo>
                          <a:pt x="61" y="53"/>
                          <a:pt x="60" y="53"/>
                          <a:pt x="65" y="51"/>
                        </a:cubicBezTo>
                        <a:cubicBezTo>
                          <a:pt x="67" y="50"/>
                          <a:pt x="71" y="59"/>
                          <a:pt x="73" y="60"/>
                        </a:cubicBezTo>
                        <a:cubicBezTo>
                          <a:pt x="82" y="72"/>
                          <a:pt x="100" y="65"/>
                          <a:pt x="110" y="58"/>
                        </a:cubicBezTo>
                        <a:cubicBezTo>
                          <a:pt x="118" y="53"/>
                          <a:pt x="119" y="44"/>
                          <a:pt x="117" y="36"/>
                        </a:cubicBezTo>
                        <a:cubicBezTo>
                          <a:pt x="116" y="33"/>
                          <a:pt x="114" y="30"/>
                          <a:pt x="118" y="29"/>
                        </a:cubicBezTo>
                        <a:cubicBezTo>
                          <a:pt x="120" y="28"/>
                          <a:pt x="125" y="25"/>
                          <a:pt x="121" y="22"/>
                        </a:cubicBezTo>
                        <a:cubicBezTo>
                          <a:pt x="117" y="17"/>
                          <a:pt x="102" y="13"/>
                          <a:pt x="96" y="10"/>
                        </a:cubicBezTo>
                        <a:cubicBezTo>
                          <a:pt x="89" y="6"/>
                          <a:pt x="73" y="0"/>
                          <a:pt x="77" y="18"/>
                        </a:cubicBezTo>
                        <a:cubicBezTo>
                          <a:pt x="78" y="20"/>
                          <a:pt x="80" y="26"/>
                          <a:pt x="83" y="24"/>
                        </a:cubicBezTo>
                        <a:cubicBezTo>
                          <a:pt x="87" y="22"/>
                          <a:pt x="84" y="18"/>
                          <a:pt x="83" y="16"/>
                        </a:cubicBezTo>
                        <a:cubicBezTo>
                          <a:pt x="82" y="11"/>
                          <a:pt x="84" y="10"/>
                          <a:pt x="87" y="12"/>
                        </a:cubicBezTo>
                        <a:cubicBezTo>
                          <a:pt x="96" y="16"/>
                          <a:pt x="104" y="20"/>
                          <a:pt x="113" y="24"/>
                        </a:cubicBezTo>
                        <a:cubicBezTo>
                          <a:pt x="103" y="20"/>
                          <a:pt x="96" y="25"/>
                          <a:pt x="87" y="29"/>
                        </a:cubicBezTo>
                        <a:cubicBezTo>
                          <a:pt x="82" y="31"/>
                          <a:pt x="77" y="33"/>
                          <a:pt x="72" y="35"/>
                        </a:cubicBezTo>
                        <a:cubicBezTo>
                          <a:pt x="66" y="38"/>
                          <a:pt x="66" y="44"/>
                          <a:pt x="62" y="46"/>
                        </a:cubicBezTo>
                        <a:cubicBezTo>
                          <a:pt x="56" y="49"/>
                          <a:pt x="53" y="43"/>
                          <a:pt x="47" y="46"/>
                        </a:cubicBezTo>
                        <a:cubicBezTo>
                          <a:pt x="42" y="48"/>
                          <a:pt x="38" y="50"/>
                          <a:pt x="33" y="52"/>
                        </a:cubicBezTo>
                        <a:cubicBezTo>
                          <a:pt x="24" y="56"/>
                          <a:pt x="13" y="58"/>
                          <a:pt x="10" y="69"/>
                        </a:cubicBezTo>
                        <a:cubicBezTo>
                          <a:pt x="13" y="59"/>
                          <a:pt x="16" y="49"/>
                          <a:pt x="19" y="39"/>
                        </a:cubicBezTo>
                        <a:cubicBezTo>
                          <a:pt x="21" y="35"/>
                          <a:pt x="27" y="48"/>
                          <a:pt x="30" y="47"/>
                        </a:cubicBezTo>
                        <a:close/>
                        <a:moveTo>
                          <a:pt x="74" y="41"/>
                        </a:moveTo>
                        <a:cubicBezTo>
                          <a:pt x="81" y="38"/>
                          <a:pt x="88" y="35"/>
                          <a:pt x="95" y="32"/>
                        </a:cubicBezTo>
                        <a:cubicBezTo>
                          <a:pt x="93" y="41"/>
                          <a:pt x="90" y="50"/>
                          <a:pt x="88" y="60"/>
                        </a:cubicBezTo>
                        <a:cubicBezTo>
                          <a:pt x="90" y="60"/>
                          <a:pt x="90" y="60"/>
                          <a:pt x="90" y="60"/>
                        </a:cubicBezTo>
                        <a:cubicBezTo>
                          <a:pt x="90" y="60"/>
                          <a:pt x="90" y="60"/>
                          <a:pt x="90" y="60"/>
                        </a:cubicBezTo>
                        <a:cubicBezTo>
                          <a:pt x="92" y="50"/>
                          <a:pt x="95" y="41"/>
                          <a:pt x="97" y="31"/>
                        </a:cubicBezTo>
                        <a:cubicBezTo>
                          <a:pt x="99" y="30"/>
                          <a:pt x="100" y="30"/>
                          <a:pt x="102" y="29"/>
                        </a:cubicBezTo>
                        <a:cubicBezTo>
                          <a:pt x="103" y="28"/>
                          <a:pt x="105" y="28"/>
                          <a:pt x="106" y="29"/>
                        </a:cubicBezTo>
                        <a:cubicBezTo>
                          <a:pt x="105" y="38"/>
                          <a:pt x="103" y="47"/>
                          <a:pt x="101" y="56"/>
                        </a:cubicBezTo>
                        <a:cubicBezTo>
                          <a:pt x="103" y="56"/>
                          <a:pt x="103" y="56"/>
                          <a:pt x="103" y="56"/>
                        </a:cubicBezTo>
                        <a:cubicBezTo>
                          <a:pt x="105" y="47"/>
                          <a:pt x="106" y="38"/>
                          <a:pt x="108" y="29"/>
                        </a:cubicBezTo>
                        <a:cubicBezTo>
                          <a:pt x="113" y="33"/>
                          <a:pt x="114" y="44"/>
                          <a:pt x="111" y="49"/>
                        </a:cubicBezTo>
                        <a:cubicBezTo>
                          <a:pt x="111" y="49"/>
                          <a:pt x="111" y="49"/>
                          <a:pt x="111" y="49"/>
                        </a:cubicBezTo>
                        <a:cubicBezTo>
                          <a:pt x="110" y="50"/>
                          <a:pt x="111" y="50"/>
                          <a:pt x="111" y="49"/>
                        </a:cubicBezTo>
                        <a:cubicBezTo>
                          <a:pt x="108" y="56"/>
                          <a:pt x="92" y="61"/>
                          <a:pt x="85" y="61"/>
                        </a:cubicBezTo>
                        <a:cubicBezTo>
                          <a:pt x="78" y="61"/>
                          <a:pt x="64" y="45"/>
                          <a:pt x="74" y="41"/>
                        </a:cubicBezTo>
                        <a:close/>
                        <a:moveTo>
                          <a:pt x="55" y="74"/>
                        </a:moveTo>
                        <a:cubicBezTo>
                          <a:pt x="53" y="76"/>
                          <a:pt x="50" y="78"/>
                          <a:pt x="46" y="80"/>
                        </a:cubicBezTo>
                        <a:cubicBezTo>
                          <a:pt x="48" y="71"/>
                          <a:pt x="51" y="62"/>
                          <a:pt x="53" y="52"/>
                        </a:cubicBezTo>
                        <a:cubicBezTo>
                          <a:pt x="59" y="56"/>
                          <a:pt x="59" y="70"/>
                          <a:pt x="55" y="74"/>
                        </a:cubicBezTo>
                        <a:close/>
                        <a:moveTo>
                          <a:pt x="48" y="52"/>
                        </a:moveTo>
                        <a:cubicBezTo>
                          <a:pt x="49" y="51"/>
                          <a:pt x="50" y="51"/>
                          <a:pt x="52" y="51"/>
                        </a:cubicBezTo>
                        <a:cubicBezTo>
                          <a:pt x="49" y="61"/>
                          <a:pt x="46" y="71"/>
                          <a:pt x="44" y="81"/>
                        </a:cubicBezTo>
                        <a:cubicBezTo>
                          <a:pt x="38" y="84"/>
                          <a:pt x="32" y="86"/>
                          <a:pt x="29" y="85"/>
                        </a:cubicBezTo>
                        <a:cubicBezTo>
                          <a:pt x="29" y="84"/>
                          <a:pt x="29" y="84"/>
                          <a:pt x="29" y="84"/>
                        </a:cubicBezTo>
                        <a:cubicBezTo>
                          <a:pt x="32" y="75"/>
                          <a:pt x="35" y="66"/>
                          <a:pt x="38" y="57"/>
                        </a:cubicBezTo>
                        <a:cubicBezTo>
                          <a:pt x="37" y="57"/>
                          <a:pt x="37" y="57"/>
                          <a:pt x="37" y="57"/>
                        </a:cubicBezTo>
                        <a:cubicBezTo>
                          <a:pt x="41" y="55"/>
                          <a:pt x="44" y="54"/>
                          <a:pt x="48" y="52"/>
                        </a:cubicBezTo>
                        <a:close/>
                        <a:moveTo>
                          <a:pt x="21" y="64"/>
                        </a:moveTo>
                        <a:cubicBezTo>
                          <a:pt x="26" y="61"/>
                          <a:pt x="31" y="59"/>
                          <a:pt x="36" y="57"/>
                        </a:cubicBezTo>
                        <a:cubicBezTo>
                          <a:pt x="33" y="66"/>
                          <a:pt x="30" y="75"/>
                          <a:pt x="27" y="84"/>
                        </a:cubicBezTo>
                        <a:cubicBezTo>
                          <a:pt x="20" y="80"/>
                          <a:pt x="11" y="68"/>
                          <a:pt x="21"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6" name="Freeform 282"/>
                  <p:cNvSpPr/>
                  <p:nvPr>
                    <p:custDataLst>
                      <p:tags r:id="rId121"/>
                    </p:custDataLst>
                  </p:nvPr>
                </p:nvSpPr>
                <p:spPr bwMode="auto">
                  <a:xfrm>
                    <a:off x="5469" y="1682"/>
                    <a:ext cx="0" cy="2"/>
                  </a:xfrm>
                  <a:custGeom>
                    <a:avLst/>
                    <a:gdLst>
                      <a:gd name="T0" fmla="*/ 0 h 1"/>
                      <a:gd name="T1" fmla="*/ 0 h 1"/>
                    </a:gdLst>
                    <a:ahLst/>
                    <a:cxnLst>
                      <a:cxn ang="0">
                        <a:pos x="0" y="T0"/>
                      </a:cxn>
                      <a:cxn ang="0">
                        <a:pos x="0" y="T1"/>
                      </a:cxn>
                    </a:cxnLst>
                    <a:rect l="0" t="0" r="r" b="b"/>
                    <a:pathLst>
                      <a:path h="1">
                        <a:moveTo>
                          <a:pt x="0" y="0"/>
                        </a:move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7" name="Freeform 283"/>
                  <p:cNvSpPr>
                    <a:spLocks noEditPoints="1"/>
                  </p:cNvSpPr>
                  <p:nvPr>
                    <p:custDataLst>
                      <p:tags r:id="rId122"/>
                    </p:custDataLst>
                  </p:nvPr>
                </p:nvSpPr>
                <p:spPr bwMode="auto">
                  <a:xfrm>
                    <a:off x="3823" y="1539"/>
                    <a:ext cx="256" cy="821"/>
                  </a:xfrm>
                  <a:custGeom>
                    <a:avLst/>
                    <a:gdLst>
                      <a:gd name="T0" fmla="*/ 39 w 108"/>
                      <a:gd name="T1" fmla="*/ 130 h 347"/>
                      <a:gd name="T2" fmla="*/ 3 w 108"/>
                      <a:gd name="T3" fmla="*/ 175 h 347"/>
                      <a:gd name="T4" fmla="*/ 26 w 108"/>
                      <a:gd name="T5" fmla="*/ 253 h 347"/>
                      <a:gd name="T6" fmla="*/ 25 w 108"/>
                      <a:gd name="T7" fmla="*/ 303 h 347"/>
                      <a:gd name="T8" fmla="*/ 33 w 108"/>
                      <a:gd name="T9" fmla="*/ 311 h 347"/>
                      <a:gd name="T10" fmla="*/ 78 w 108"/>
                      <a:gd name="T11" fmla="*/ 318 h 347"/>
                      <a:gd name="T12" fmla="*/ 102 w 108"/>
                      <a:gd name="T13" fmla="*/ 306 h 347"/>
                      <a:gd name="T14" fmla="*/ 85 w 108"/>
                      <a:gd name="T15" fmla="*/ 331 h 347"/>
                      <a:gd name="T16" fmla="*/ 102 w 108"/>
                      <a:gd name="T17" fmla="*/ 341 h 347"/>
                      <a:gd name="T18" fmla="*/ 102 w 108"/>
                      <a:gd name="T19" fmla="*/ 295 h 347"/>
                      <a:gd name="T20" fmla="*/ 92 w 108"/>
                      <a:gd name="T21" fmla="*/ 196 h 347"/>
                      <a:gd name="T22" fmla="*/ 82 w 108"/>
                      <a:gd name="T23" fmla="*/ 144 h 347"/>
                      <a:gd name="T24" fmla="*/ 82 w 108"/>
                      <a:gd name="T25" fmla="*/ 133 h 347"/>
                      <a:gd name="T26" fmla="*/ 82 w 108"/>
                      <a:gd name="T27" fmla="*/ 125 h 347"/>
                      <a:gd name="T28" fmla="*/ 61 w 108"/>
                      <a:gd name="T29" fmla="*/ 0 h 347"/>
                      <a:gd name="T30" fmla="*/ 29 w 108"/>
                      <a:gd name="T31" fmla="*/ 303 h 347"/>
                      <a:gd name="T32" fmla="*/ 102 w 108"/>
                      <a:gd name="T33" fmla="*/ 299 h 347"/>
                      <a:gd name="T34" fmla="*/ 60 w 108"/>
                      <a:gd name="T35" fmla="*/ 160 h 347"/>
                      <a:gd name="T36" fmla="*/ 42 w 108"/>
                      <a:gd name="T37" fmla="*/ 180 h 347"/>
                      <a:gd name="T38" fmla="*/ 36 w 108"/>
                      <a:gd name="T39" fmla="*/ 174 h 347"/>
                      <a:gd name="T40" fmla="*/ 29 w 108"/>
                      <a:gd name="T41" fmla="*/ 180 h 347"/>
                      <a:gd name="T42" fmla="*/ 72 w 108"/>
                      <a:gd name="T43" fmla="*/ 118 h 347"/>
                      <a:gd name="T44" fmla="*/ 42 w 108"/>
                      <a:gd name="T45" fmla="*/ 117 h 347"/>
                      <a:gd name="T46" fmla="*/ 57 w 108"/>
                      <a:gd name="T47" fmla="*/ 76 h 347"/>
                      <a:gd name="T48" fmla="*/ 66 w 108"/>
                      <a:gd name="T49" fmla="*/ 40 h 347"/>
                      <a:gd name="T50" fmla="*/ 59 w 108"/>
                      <a:gd name="T51" fmla="*/ 114 h 347"/>
                      <a:gd name="T52" fmla="*/ 70 w 108"/>
                      <a:gd name="T53" fmla="*/ 115 h 347"/>
                      <a:gd name="T54" fmla="*/ 47 w 108"/>
                      <a:gd name="T55" fmla="*/ 125 h 347"/>
                      <a:gd name="T56" fmla="*/ 77 w 108"/>
                      <a:gd name="T57" fmla="*/ 132 h 347"/>
                      <a:gd name="T58" fmla="*/ 44 w 108"/>
                      <a:gd name="T59" fmla="*/ 133 h 347"/>
                      <a:gd name="T60" fmla="*/ 43 w 108"/>
                      <a:gd name="T61" fmla="*/ 141 h 347"/>
                      <a:gd name="T62" fmla="*/ 52 w 108"/>
                      <a:gd name="T63" fmla="*/ 204 h 347"/>
                      <a:gd name="T64" fmla="*/ 49 w 108"/>
                      <a:gd name="T65" fmla="*/ 207 h 347"/>
                      <a:gd name="T66" fmla="*/ 48 w 108"/>
                      <a:gd name="T67" fmla="*/ 204 h 347"/>
                      <a:gd name="T68" fmla="*/ 48 w 108"/>
                      <a:gd name="T69" fmla="*/ 202 h 347"/>
                      <a:gd name="T70" fmla="*/ 64 w 108"/>
                      <a:gd name="T71" fmla="*/ 185 h 347"/>
                      <a:gd name="T72" fmla="*/ 59 w 108"/>
                      <a:gd name="T73" fmla="*/ 310 h 347"/>
                      <a:gd name="T74" fmla="*/ 78 w 108"/>
                      <a:gd name="T75" fmla="*/ 157 h 347"/>
                      <a:gd name="T76" fmla="*/ 91 w 108"/>
                      <a:gd name="T77" fmla="*/ 272 h 347"/>
                      <a:gd name="T78" fmla="*/ 98 w 108"/>
                      <a:gd name="T79" fmla="*/ 292 h 347"/>
                      <a:gd name="T80" fmla="*/ 36 w 108"/>
                      <a:gd name="T81" fmla="*/ 287 h 347"/>
                      <a:gd name="T82" fmla="*/ 42 w 108"/>
                      <a:gd name="T83" fmla="*/ 271 h 347"/>
                      <a:gd name="T84" fmla="*/ 23 w 108"/>
                      <a:gd name="T85" fmla="*/ 233 h 347"/>
                      <a:gd name="T86" fmla="*/ 4 w 108"/>
                      <a:gd name="T87" fmla="*/ 189 h 347"/>
                      <a:gd name="T88" fmla="*/ 32 w 108"/>
                      <a:gd name="T89" fmla="*/ 134 h 347"/>
                      <a:gd name="T90" fmla="*/ 29 w 108"/>
                      <a:gd name="T91" fmla="*/ 195 h 347"/>
                      <a:gd name="T92" fmla="*/ 72 w 108"/>
                      <a:gd name="T93" fmla="*/ 204 h 347"/>
                      <a:gd name="T94" fmla="*/ 60 w 108"/>
                      <a:gd name="T95" fmla="*/ 156 h 347"/>
                      <a:gd name="T96" fmla="*/ 76 w 108"/>
                      <a:gd name="T97" fmla="*/ 143 h 347"/>
                      <a:gd name="T98" fmla="*/ 95 w 108"/>
                      <a:gd name="T99" fmla="*/ 18 h 347"/>
                      <a:gd name="T100" fmla="*/ 69 w 108"/>
                      <a:gd name="T101" fmla="*/ 103 h 347"/>
                      <a:gd name="T102" fmla="*/ 76 w 108"/>
                      <a:gd name="T103" fmla="*/ 46 h 347"/>
                      <a:gd name="T104" fmla="*/ 65 w 108"/>
                      <a:gd name="T105" fmla="*/ 37 h 347"/>
                      <a:gd name="T106" fmla="*/ 50 w 108"/>
                      <a:gd name="T107" fmla="*/ 48 h 347"/>
                      <a:gd name="T108" fmla="*/ 42 w 108"/>
                      <a:gd name="T109" fmla="*/ 114 h 347"/>
                      <a:gd name="T110" fmla="*/ 17 w 108"/>
                      <a:gd name="T111" fmla="*/ 51 h 347"/>
                      <a:gd name="T112" fmla="*/ 73 w 108"/>
                      <a:gd name="T113" fmla="*/ 69 h 347"/>
                      <a:gd name="T114" fmla="*/ 43 w 108"/>
                      <a:gd name="T115" fmla="*/ 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8" h="347">
                        <a:moveTo>
                          <a:pt x="19" y="75"/>
                        </a:moveTo>
                        <a:cubicBezTo>
                          <a:pt x="21" y="79"/>
                          <a:pt x="24" y="83"/>
                          <a:pt x="27" y="87"/>
                        </a:cubicBezTo>
                        <a:cubicBezTo>
                          <a:pt x="29" y="91"/>
                          <a:pt x="31" y="95"/>
                          <a:pt x="32" y="99"/>
                        </a:cubicBezTo>
                        <a:cubicBezTo>
                          <a:pt x="32" y="100"/>
                          <a:pt x="32" y="102"/>
                          <a:pt x="32" y="104"/>
                        </a:cubicBezTo>
                        <a:cubicBezTo>
                          <a:pt x="33" y="108"/>
                          <a:pt x="35" y="111"/>
                          <a:pt x="37" y="115"/>
                        </a:cubicBezTo>
                        <a:cubicBezTo>
                          <a:pt x="38" y="116"/>
                          <a:pt x="38" y="118"/>
                          <a:pt x="38" y="120"/>
                        </a:cubicBezTo>
                        <a:cubicBezTo>
                          <a:pt x="38" y="120"/>
                          <a:pt x="38" y="121"/>
                          <a:pt x="38" y="122"/>
                        </a:cubicBezTo>
                        <a:cubicBezTo>
                          <a:pt x="38" y="123"/>
                          <a:pt x="38" y="124"/>
                          <a:pt x="38" y="125"/>
                        </a:cubicBezTo>
                        <a:cubicBezTo>
                          <a:pt x="38" y="126"/>
                          <a:pt x="38" y="127"/>
                          <a:pt x="39" y="128"/>
                        </a:cubicBezTo>
                        <a:cubicBezTo>
                          <a:pt x="39" y="128"/>
                          <a:pt x="39" y="129"/>
                          <a:pt x="39" y="130"/>
                        </a:cubicBezTo>
                        <a:cubicBezTo>
                          <a:pt x="39" y="130"/>
                          <a:pt x="39" y="131"/>
                          <a:pt x="39" y="131"/>
                        </a:cubicBezTo>
                        <a:cubicBezTo>
                          <a:pt x="39" y="132"/>
                          <a:pt x="39" y="134"/>
                          <a:pt x="39" y="135"/>
                        </a:cubicBezTo>
                        <a:cubicBezTo>
                          <a:pt x="39" y="136"/>
                          <a:pt x="39" y="136"/>
                          <a:pt x="39" y="136"/>
                        </a:cubicBezTo>
                        <a:cubicBezTo>
                          <a:pt x="38" y="136"/>
                          <a:pt x="38" y="135"/>
                          <a:pt x="38" y="135"/>
                        </a:cubicBezTo>
                        <a:cubicBezTo>
                          <a:pt x="37" y="133"/>
                          <a:pt x="35" y="131"/>
                          <a:pt x="33" y="130"/>
                        </a:cubicBezTo>
                        <a:cubicBezTo>
                          <a:pt x="33" y="130"/>
                          <a:pt x="32" y="130"/>
                          <a:pt x="31" y="130"/>
                        </a:cubicBezTo>
                        <a:cubicBezTo>
                          <a:pt x="31" y="130"/>
                          <a:pt x="31" y="130"/>
                          <a:pt x="31" y="130"/>
                        </a:cubicBezTo>
                        <a:cubicBezTo>
                          <a:pt x="29" y="130"/>
                          <a:pt x="27" y="131"/>
                          <a:pt x="25" y="132"/>
                        </a:cubicBezTo>
                        <a:cubicBezTo>
                          <a:pt x="23" y="133"/>
                          <a:pt x="22" y="135"/>
                          <a:pt x="21" y="136"/>
                        </a:cubicBezTo>
                        <a:cubicBezTo>
                          <a:pt x="14" y="150"/>
                          <a:pt x="10" y="161"/>
                          <a:pt x="3" y="175"/>
                        </a:cubicBezTo>
                        <a:cubicBezTo>
                          <a:pt x="3" y="176"/>
                          <a:pt x="2" y="177"/>
                          <a:pt x="1" y="178"/>
                        </a:cubicBezTo>
                        <a:cubicBezTo>
                          <a:pt x="1" y="179"/>
                          <a:pt x="0" y="181"/>
                          <a:pt x="0" y="182"/>
                        </a:cubicBezTo>
                        <a:cubicBezTo>
                          <a:pt x="0" y="183"/>
                          <a:pt x="0" y="183"/>
                          <a:pt x="0" y="184"/>
                        </a:cubicBezTo>
                        <a:cubicBezTo>
                          <a:pt x="0" y="186"/>
                          <a:pt x="0" y="189"/>
                          <a:pt x="1" y="190"/>
                        </a:cubicBezTo>
                        <a:cubicBezTo>
                          <a:pt x="2" y="195"/>
                          <a:pt x="4" y="199"/>
                          <a:pt x="6" y="204"/>
                        </a:cubicBezTo>
                        <a:cubicBezTo>
                          <a:pt x="8" y="207"/>
                          <a:pt x="10" y="211"/>
                          <a:pt x="11" y="215"/>
                        </a:cubicBezTo>
                        <a:cubicBezTo>
                          <a:pt x="12" y="217"/>
                          <a:pt x="12" y="219"/>
                          <a:pt x="13" y="222"/>
                        </a:cubicBezTo>
                        <a:cubicBezTo>
                          <a:pt x="14" y="225"/>
                          <a:pt x="15" y="228"/>
                          <a:pt x="15" y="230"/>
                        </a:cubicBezTo>
                        <a:cubicBezTo>
                          <a:pt x="16" y="233"/>
                          <a:pt x="17" y="237"/>
                          <a:pt x="19" y="241"/>
                        </a:cubicBezTo>
                        <a:cubicBezTo>
                          <a:pt x="20" y="242"/>
                          <a:pt x="23" y="247"/>
                          <a:pt x="26" y="253"/>
                        </a:cubicBezTo>
                        <a:cubicBezTo>
                          <a:pt x="30" y="258"/>
                          <a:pt x="34" y="265"/>
                          <a:pt x="39" y="272"/>
                        </a:cubicBezTo>
                        <a:cubicBezTo>
                          <a:pt x="39" y="275"/>
                          <a:pt x="39" y="278"/>
                          <a:pt x="40" y="281"/>
                        </a:cubicBezTo>
                        <a:cubicBezTo>
                          <a:pt x="36" y="282"/>
                          <a:pt x="34" y="283"/>
                          <a:pt x="33" y="284"/>
                        </a:cubicBezTo>
                        <a:cubicBezTo>
                          <a:pt x="31" y="286"/>
                          <a:pt x="31" y="288"/>
                          <a:pt x="31" y="289"/>
                        </a:cubicBezTo>
                        <a:cubicBezTo>
                          <a:pt x="31" y="289"/>
                          <a:pt x="31" y="289"/>
                          <a:pt x="31" y="289"/>
                        </a:cubicBezTo>
                        <a:cubicBezTo>
                          <a:pt x="31" y="290"/>
                          <a:pt x="31" y="290"/>
                          <a:pt x="31" y="290"/>
                        </a:cubicBezTo>
                        <a:cubicBezTo>
                          <a:pt x="31" y="290"/>
                          <a:pt x="31" y="290"/>
                          <a:pt x="31" y="291"/>
                        </a:cubicBezTo>
                        <a:cubicBezTo>
                          <a:pt x="31" y="293"/>
                          <a:pt x="31" y="295"/>
                          <a:pt x="31" y="297"/>
                        </a:cubicBezTo>
                        <a:cubicBezTo>
                          <a:pt x="30" y="297"/>
                          <a:pt x="29" y="298"/>
                          <a:pt x="27" y="299"/>
                        </a:cubicBezTo>
                        <a:cubicBezTo>
                          <a:pt x="26" y="300"/>
                          <a:pt x="25" y="301"/>
                          <a:pt x="25" y="303"/>
                        </a:cubicBezTo>
                        <a:cubicBezTo>
                          <a:pt x="25" y="304"/>
                          <a:pt x="25" y="304"/>
                          <a:pt x="25" y="305"/>
                        </a:cubicBezTo>
                        <a:cubicBezTo>
                          <a:pt x="25" y="305"/>
                          <a:pt x="25" y="305"/>
                          <a:pt x="25" y="305"/>
                        </a:cubicBezTo>
                        <a:cubicBezTo>
                          <a:pt x="25" y="316"/>
                          <a:pt x="24" y="326"/>
                          <a:pt x="24" y="337"/>
                        </a:cubicBezTo>
                        <a:cubicBezTo>
                          <a:pt x="23" y="338"/>
                          <a:pt x="24" y="339"/>
                          <a:pt x="25" y="339"/>
                        </a:cubicBezTo>
                        <a:cubicBezTo>
                          <a:pt x="25" y="339"/>
                          <a:pt x="25" y="339"/>
                          <a:pt x="25" y="339"/>
                        </a:cubicBezTo>
                        <a:cubicBezTo>
                          <a:pt x="26" y="339"/>
                          <a:pt x="27" y="338"/>
                          <a:pt x="27" y="337"/>
                        </a:cubicBezTo>
                        <a:cubicBezTo>
                          <a:pt x="27" y="327"/>
                          <a:pt x="28" y="318"/>
                          <a:pt x="29" y="308"/>
                        </a:cubicBezTo>
                        <a:cubicBezTo>
                          <a:pt x="30" y="308"/>
                          <a:pt x="30" y="309"/>
                          <a:pt x="31" y="309"/>
                        </a:cubicBezTo>
                        <a:cubicBezTo>
                          <a:pt x="31" y="309"/>
                          <a:pt x="31" y="309"/>
                          <a:pt x="31" y="309"/>
                        </a:cubicBezTo>
                        <a:cubicBezTo>
                          <a:pt x="31" y="310"/>
                          <a:pt x="32" y="311"/>
                          <a:pt x="33" y="311"/>
                        </a:cubicBezTo>
                        <a:cubicBezTo>
                          <a:pt x="33" y="311"/>
                          <a:pt x="33" y="311"/>
                          <a:pt x="33" y="311"/>
                        </a:cubicBezTo>
                        <a:cubicBezTo>
                          <a:pt x="34" y="311"/>
                          <a:pt x="34" y="311"/>
                          <a:pt x="35" y="310"/>
                        </a:cubicBezTo>
                        <a:cubicBezTo>
                          <a:pt x="42" y="313"/>
                          <a:pt x="51" y="314"/>
                          <a:pt x="59" y="314"/>
                        </a:cubicBezTo>
                        <a:cubicBezTo>
                          <a:pt x="64" y="314"/>
                          <a:pt x="68" y="313"/>
                          <a:pt x="73" y="313"/>
                        </a:cubicBezTo>
                        <a:cubicBezTo>
                          <a:pt x="74" y="313"/>
                          <a:pt x="75" y="313"/>
                          <a:pt x="77" y="313"/>
                        </a:cubicBezTo>
                        <a:cubicBezTo>
                          <a:pt x="76" y="314"/>
                          <a:pt x="75" y="315"/>
                          <a:pt x="74" y="316"/>
                        </a:cubicBezTo>
                        <a:cubicBezTo>
                          <a:pt x="76" y="317"/>
                          <a:pt x="76" y="317"/>
                          <a:pt x="76" y="317"/>
                        </a:cubicBezTo>
                        <a:cubicBezTo>
                          <a:pt x="77" y="315"/>
                          <a:pt x="78" y="314"/>
                          <a:pt x="79" y="313"/>
                        </a:cubicBezTo>
                        <a:cubicBezTo>
                          <a:pt x="81" y="312"/>
                          <a:pt x="82" y="312"/>
                          <a:pt x="83" y="312"/>
                        </a:cubicBezTo>
                        <a:cubicBezTo>
                          <a:pt x="82" y="314"/>
                          <a:pt x="80" y="316"/>
                          <a:pt x="78" y="318"/>
                        </a:cubicBezTo>
                        <a:cubicBezTo>
                          <a:pt x="80" y="319"/>
                          <a:pt x="80" y="319"/>
                          <a:pt x="80" y="319"/>
                        </a:cubicBezTo>
                        <a:cubicBezTo>
                          <a:pt x="82" y="317"/>
                          <a:pt x="84" y="314"/>
                          <a:pt x="86" y="312"/>
                        </a:cubicBezTo>
                        <a:cubicBezTo>
                          <a:pt x="89" y="311"/>
                          <a:pt x="92" y="310"/>
                          <a:pt x="94" y="310"/>
                        </a:cubicBezTo>
                        <a:cubicBezTo>
                          <a:pt x="89" y="315"/>
                          <a:pt x="85" y="321"/>
                          <a:pt x="80" y="326"/>
                        </a:cubicBezTo>
                        <a:cubicBezTo>
                          <a:pt x="82" y="327"/>
                          <a:pt x="82" y="327"/>
                          <a:pt x="82" y="327"/>
                        </a:cubicBezTo>
                        <a:cubicBezTo>
                          <a:pt x="87" y="321"/>
                          <a:pt x="92" y="314"/>
                          <a:pt x="98" y="308"/>
                        </a:cubicBezTo>
                        <a:cubicBezTo>
                          <a:pt x="99" y="308"/>
                          <a:pt x="99" y="307"/>
                          <a:pt x="100" y="307"/>
                        </a:cubicBezTo>
                        <a:cubicBezTo>
                          <a:pt x="100" y="307"/>
                          <a:pt x="100" y="307"/>
                          <a:pt x="100" y="307"/>
                        </a:cubicBezTo>
                        <a:cubicBezTo>
                          <a:pt x="100" y="307"/>
                          <a:pt x="100" y="307"/>
                          <a:pt x="100" y="307"/>
                        </a:cubicBezTo>
                        <a:cubicBezTo>
                          <a:pt x="101" y="307"/>
                          <a:pt x="101" y="306"/>
                          <a:pt x="102" y="306"/>
                        </a:cubicBezTo>
                        <a:cubicBezTo>
                          <a:pt x="102" y="306"/>
                          <a:pt x="102" y="306"/>
                          <a:pt x="102" y="306"/>
                        </a:cubicBezTo>
                        <a:cubicBezTo>
                          <a:pt x="102" y="306"/>
                          <a:pt x="102" y="307"/>
                          <a:pt x="102" y="308"/>
                        </a:cubicBezTo>
                        <a:cubicBezTo>
                          <a:pt x="102" y="308"/>
                          <a:pt x="102" y="308"/>
                          <a:pt x="102" y="308"/>
                        </a:cubicBezTo>
                        <a:cubicBezTo>
                          <a:pt x="96" y="315"/>
                          <a:pt x="90" y="322"/>
                          <a:pt x="84" y="329"/>
                        </a:cubicBezTo>
                        <a:cubicBezTo>
                          <a:pt x="84" y="329"/>
                          <a:pt x="84" y="329"/>
                          <a:pt x="84" y="329"/>
                        </a:cubicBezTo>
                        <a:cubicBezTo>
                          <a:pt x="83" y="330"/>
                          <a:pt x="83" y="330"/>
                          <a:pt x="83" y="330"/>
                        </a:cubicBezTo>
                        <a:cubicBezTo>
                          <a:pt x="83" y="331"/>
                          <a:pt x="83" y="331"/>
                          <a:pt x="83" y="331"/>
                        </a:cubicBezTo>
                        <a:cubicBezTo>
                          <a:pt x="85" y="331"/>
                          <a:pt x="85" y="331"/>
                          <a:pt x="85" y="331"/>
                        </a:cubicBezTo>
                        <a:cubicBezTo>
                          <a:pt x="85" y="330"/>
                          <a:pt x="85" y="330"/>
                          <a:pt x="85" y="330"/>
                        </a:cubicBezTo>
                        <a:cubicBezTo>
                          <a:pt x="85" y="331"/>
                          <a:pt x="85" y="331"/>
                          <a:pt x="85" y="331"/>
                        </a:cubicBezTo>
                        <a:cubicBezTo>
                          <a:pt x="85" y="330"/>
                          <a:pt x="85" y="330"/>
                          <a:pt x="85" y="330"/>
                        </a:cubicBezTo>
                        <a:cubicBezTo>
                          <a:pt x="91" y="323"/>
                          <a:pt x="96" y="317"/>
                          <a:pt x="102" y="310"/>
                        </a:cubicBezTo>
                        <a:cubicBezTo>
                          <a:pt x="102" y="318"/>
                          <a:pt x="102" y="326"/>
                          <a:pt x="102" y="333"/>
                        </a:cubicBezTo>
                        <a:cubicBezTo>
                          <a:pt x="102" y="335"/>
                          <a:pt x="102" y="337"/>
                          <a:pt x="102" y="338"/>
                        </a:cubicBezTo>
                        <a:cubicBezTo>
                          <a:pt x="101" y="337"/>
                          <a:pt x="101" y="337"/>
                          <a:pt x="101" y="337"/>
                        </a:cubicBezTo>
                        <a:cubicBezTo>
                          <a:pt x="101" y="337"/>
                          <a:pt x="101" y="337"/>
                          <a:pt x="101" y="337"/>
                        </a:cubicBezTo>
                        <a:cubicBezTo>
                          <a:pt x="99" y="340"/>
                          <a:pt x="97" y="343"/>
                          <a:pt x="95" y="346"/>
                        </a:cubicBezTo>
                        <a:cubicBezTo>
                          <a:pt x="97" y="347"/>
                          <a:pt x="97" y="347"/>
                          <a:pt x="97" y="347"/>
                        </a:cubicBezTo>
                        <a:cubicBezTo>
                          <a:pt x="98" y="344"/>
                          <a:pt x="100" y="341"/>
                          <a:pt x="102" y="339"/>
                        </a:cubicBezTo>
                        <a:cubicBezTo>
                          <a:pt x="102" y="340"/>
                          <a:pt x="102" y="340"/>
                          <a:pt x="102" y="341"/>
                        </a:cubicBezTo>
                        <a:cubicBezTo>
                          <a:pt x="102" y="342"/>
                          <a:pt x="103" y="343"/>
                          <a:pt x="104" y="343"/>
                        </a:cubicBezTo>
                        <a:cubicBezTo>
                          <a:pt x="104" y="343"/>
                          <a:pt x="104" y="343"/>
                          <a:pt x="104" y="343"/>
                        </a:cubicBezTo>
                        <a:cubicBezTo>
                          <a:pt x="105" y="343"/>
                          <a:pt x="106" y="342"/>
                          <a:pt x="106" y="341"/>
                        </a:cubicBezTo>
                        <a:cubicBezTo>
                          <a:pt x="106" y="339"/>
                          <a:pt x="106" y="336"/>
                          <a:pt x="106" y="333"/>
                        </a:cubicBezTo>
                        <a:cubicBezTo>
                          <a:pt x="106" y="325"/>
                          <a:pt x="106" y="317"/>
                          <a:pt x="106" y="310"/>
                        </a:cubicBezTo>
                        <a:cubicBezTo>
                          <a:pt x="106" y="307"/>
                          <a:pt x="106" y="305"/>
                          <a:pt x="106" y="302"/>
                        </a:cubicBezTo>
                        <a:cubicBezTo>
                          <a:pt x="106" y="301"/>
                          <a:pt x="106" y="301"/>
                          <a:pt x="106" y="300"/>
                        </a:cubicBezTo>
                        <a:cubicBezTo>
                          <a:pt x="106" y="299"/>
                          <a:pt x="106" y="299"/>
                          <a:pt x="106" y="298"/>
                        </a:cubicBezTo>
                        <a:cubicBezTo>
                          <a:pt x="105" y="297"/>
                          <a:pt x="105" y="297"/>
                          <a:pt x="104" y="296"/>
                        </a:cubicBezTo>
                        <a:cubicBezTo>
                          <a:pt x="104" y="296"/>
                          <a:pt x="103" y="295"/>
                          <a:pt x="102" y="295"/>
                        </a:cubicBezTo>
                        <a:cubicBezTo>
                          <a:pt x="103" y="293"/>
                          <a:pt x="103" y="291"/>
                          <a:pt x="103" y="289"/>
                        </a:cubicBezTo>
                        <a:cubicBezTo>
                          <a:pt x="103" y="289"/>
                          <a:pt x="103" y="289"/>
                          <a:pt x="103" y="288"/>
                        </a:cubicBezTo>
                        <a:cubicBezTo>
                          <a:pt x="103" y="287"/>
                          <a:pt x="102" y="285"/>
                          <a:pt x="101" y="284"/>
                        </a:cubicBezTo>
                        <a:cubicBezTo>
                          <a:pt x="100" y="281"/>
                          <a:pt x="97" y="280"/>
                          <a:pt x="95" y="280"/>
                        </a:cubicBezTo>
                        <a:cubicBezTo>
                          <a:pt x="95" y="277"/>
                          <a:pt x="95" y="274"/>
                          <a:pt x="95" y="272"/>
                        </a:cubicBezTo>
                        <a:cubicBezTo>
                          <a:pt x="95" y="272"/>
                          <a:pt x="95" y="272"/>
                          <a:pt x="95" y="272"/>
                        </a:cubicBezTo>
                        <a:cubicBezTo>
                          <a:pt x="96" y="268"/>
                          <a:pt x="99" y="264"/>
                          <a:pt x="101" y="260"/>
                        </a:cubicBezTo>
                        <a:cubicBezTo>
                          <a:pt x="103" y="256"/>
                          <a:pt x="105" y="251"/>
                          <a:pt x="105" y="243"/>
                        </a:cubicBezTo>
                        <a:cubicBezTo>
                          <a:pt x="105" y="241"/>
                          <a:pt x="105" y="238"/>
                          <a:pt x="104" y="234"/>
                        </a:cubicBezTo>
                        <a:cubicBezTo>
                          <a:pt x="101" y="219"/>
                          <a:pt x="97" y="211"/>
                          <a:pt x="92" y="196"/>
                        </a:cubicBezTo>
                        <a:cubicBezTo>
                          <a:pt x="89" y="187"/>
                          <a:pt x="87" y="178"/>
                          <a:pt x="87" y="168"/>
                        </a:cubicBezTo>
                        <a:cubicBezTo>
                          <a:pt x="87" y="166"/>
                          <a:pt x="87" y="164"/>
                          <a:pt x="88" y="162"/>
                        </a:cubicBezTo>
                        <a:cubicBezTo>
                          <a:pt x="88" y="161"/>
                          <a:pt x="88" y="161"/>
                          <a:pt x="88" y="161"/>
                        </a:cubicBezTo>
                        <a:cubicBezTo>
                          <a:pt x="88" y="159"/>
                          <a:pt x="86" y="157"/>
                          <a:pt x="85" y="156"/>
                        </a:cubicBezTo>
                        <a:cubicBezTo>
                          <a:pt x="83" y="155"/>
                          <a:pt x="81" y="154"/>
                          <a:pt x="78" y="154"/>
                        </a:cubicBezTo>
                        <a:cubicBezTo>
                          <a:pt x="78" y="154"/>
                          <a:pt x="78" y="154"/>
                          <a:pt x="78" y="154"/>
                        </a:cubicBezTo>
                        <a:cubicBezTo>
                          <a:pt x="77" y="154"/>
                          <a:pt x="77" y="154"/>
                          <a:pt x="76" y="154"/>
                        </a:cubicBezTo>
                        <a:cubicBezTo>
                          <a:pt x="77" y="153"/>
                          <a:pt x="78" y="152"/>
                          <a:pt x="79" y="151"/>
                        </a:cubicBezTo>
                        <a:cubicBezTo>
                          <a:pt x="80" y="150"/>
                          <a:pt x="80" y="148"/>
                          <a:pt x="81" y="147"/>
                        </a:cubicBezTo>
                        <a:cubicBezTo>
                          <a:pt x="82" y="146"/>
                          <a:pt x="82" y="145"/>
                          <a:pt x="82" y="144"/>
                        </a:cubicBezTo>
                        <a:cubicBezTo>
                          <a:pt x="82" y="144"/>
                          <a:pt x="82" y="144"/>
                          <a:pt x="82" y="144"/>
                        </a:cubicBezTo>
                        <a:cubicBezTo>
                          <a:pt x="82" y="143"/>
                          <a:pt x="82" y="143"/>
                          <a:pt x="82" y="143"/>
                        </a:cubicBezTo>
                        <a:cubicBezTo>
                          <a:pt x="83" y="143"/>
                          <a:pt x="83" y="142"/>
                          <a:pt x="83" y="142"/>
                        </a:cubicBezTo>
                        <a:cubicBezTo>
                          <a:pt x="83" y="141"/>
                          <a:pt x="83" y="140"/>
                          <a:pt x="82" y="140"/>
                        </a:cubicBezTo>
                        <a:cubicBezTo>
                          <a:pt x="83" y="139"/>
                          <a:pt x="84" y="138"/>
                          <a:pt x="84" y="137"/>
                        </a:cubicBezTo>
                        <a:cubicBezTo>
                          <a:pt x="83" y="137"/>
                          <a:pt x="83" y="137"/>
                          <a:pt x="83" y="136"/>
                        </a:cubicBezTo>
                        <a:cubicBezTo>
                          <a:pt x="83" y="136"/>
                          <a:pt x="83" y="136"/>
                          <a:pt x="83" y="135"/>
                        </a:cubicBezTo>
                        <a:cubicBezTo>
                          <a:pt x="83" y="135"/>
                          <a:pt x="83" y="135"/>
                          <a:pt x="83" y="135"/>
                        </a:cubicBezTo>
                        <a:cubicBezTo>
                          <a:pt x="83" y="134"/>
                          <a:pt x="82" y="133"/>
                          <a:pt x="82" y="133"/>
                        </a:cubicBezTo>
                        <a:cubicBezTo>
                          <a:pt x="82" y="133"/>
                          <a:pt x="82" y="133"/>
                          <a:pt x="82" y="133"/>
                        </a:cubicBezTo>
                        <a:cubicBezTo>
                          <a:pt x="82" y="133"/>
                          <a:pt x="82" y="133"/>
                          <a:pt x="82" y="133"/>
                        </a:cubicBezTo>
                        <a:cubicBezTo>
                          <a:pt x="81" y="133"/>
                          <a:pt x="81" y="133"/>
                          <a:pt x="81" y="133"/>
                        </a:cubicBezTo>
                        <a:cubicBezTo>
                          <a:pt x="81" y="132"/>
                          <a:pt x="81" y="132"/>
                          <a:pt x="81" y="132"/>
                        </a:cubicBezTo>
                        <a:cubicBezTo>
                          <a:pt x="81" y="132"/>
                          <a:pt x="81" y="132"/>
                          <a:pt x="81" y="132"/>
                        </a:cubicBezTo>
                        <a:cubicBezTo>
                          <a:pt x="81" y="131"/>
                          <a:pt x="81" y="131"/>
                          <a:pt x="81" y="131"/>
                        </a:cubicBezTo>
                        <a:cubicBezTo>
                          <a:pt x="82" y="131"/>
                          <a:pt x="83" y="131"/>
                          <a:pt x="83" y="130"/>
                        </a:cubicBezTo>
                        <a:cubicBezTo>
                          <a:pt x="83" y="129"/>
                          <a:pt x="83" y="129"/>
                          <a:pt x="83" y="129"/>
                        </a:cubicBezTo>
                        <a:cubicBezTo>
                          <a:pt x="83" y="128"/>
                          <a:pt x="83" y="127"/>
                          <a:pt x="82" y="126"/>
                        </a:cubicBezTo>
                        <a:cubicBezTo>
                          <a:pt x="82" y="126"/>
                          <a:pt x="82" y="126"/>
                          <a:pt x="82" y="126"/>
                        </a:cubicBezTo>
                        <a:cubicBezTo>
                          <a:pt x="82" y="126"/>
                          <a:pt x="82" y="125"/>
                          <a:pt x="82" y="125"/>
                        </a:cubicBezTo>
                        <a:cubicBezTo>
                          <a:pt x="82" y="124"/>
                          <a:pt x="83" y="123"/>
                          <a:pt x="83" y="123"/>
                        </a:cubicBezTo>
                        <a:cubicBezTo>
                          <a:pt x="82" y="122"/>
                          <a:pt x="82" y="122"/>
                          <a:pt x="82" y="122"/>
                        </a:cubicBezTo>
                        <a:cubicBezTo>
                          <a:pt x="82" y="121"/>
                          <a:pt x="82" y="119"/>
                          <a:pt x="82" y="117"/>
                        </a:cubicBezTo>
                        <a:cubicBezTo>
                          <a:pt x="83" y="117"/>
                          <a:pt x="83" y="117"/>
                          <a:pt x="83" y="117"/>
                        </a:cubicBezTo>
                        <a:cubicBezTo>
                          <a:pt x="85" y="114"/>
                          <a:pt x="87" y="110"/>
                          <a:pt x="88" y="107"/>
                        </a:cubicBezTo>
                        <a:cubicBezTo>
                          <a:pt x="89" y="103"/>
                          <a:pt x="89" y="100"/>
                          <a:pt x="90" y="97"/>
                        </a:cubicBezTo>
                        <a:cubicBezTo>
                          <a:pt x="92" y="92"/>
                          <a:pt x="93" y="87"/>
                          <a:pt x="99" y="80"/>
                        </a:cubicBezTo>
                        <a:cubicBezTo>
                          <a:pt x="104" y="72"/>
                          <a:pt x="108" y="60"/>
                          <a:pt x="108" y="47"/>
                        </a:cubicBezTo>
                        <a:cubicBezTo>
                          <a:pt x="108" y="36"/>
                          <a:pt x="105" y="25"/>
                          <a:pt x="98" y="16"/>
                        </a:cubicBezTo>
                        <a:cubicBezTo>
                          <a:pt x="91" y="7"/>
                          <a:pt x="79" y="1"/>
                          <a:pt x="61" y="0"/>
                        </a:cubicBezTo>
                        <a:cubicBezTo>
                          <a:pt x="61" y="0"/>
                          <a:pt x="60" y="0"/>
                          <a:pt x="59" y="0"/>
                        </a:cubicBezTo>
                        <a:cubicBezTo>
                          <a:pt x="59" y="0"/>
                          <a:pt x="59" y="0"/>
                          <a:pt x="59" y="0"/>
                        </a:cubicBezTo>
                        <a:cubicBezTo>
                          <a:pt x="45" y="0"/>
                          <a:pt x="34" y="6"/>
                          <a:pt x="26" y="16"/>
                        </a:cubicBezTo>
                        <a:cubicBezTo>
                          <a:pt x="18" y="25"/>
                          <a:pt x="14" y="38"/>
                          <a:pt x="14" y="51"/>
                        </a:cubicBezTo>
                        <a:cubicBezTo>
                          <a:pt x="14" y="59"/>
                          <a:pt x="15" y="67"/>
                          <a:pt x="19" y="75"/>
                        </a:cubicBezTo>
                        <a:close/>
                        <a:moveTo>
                          <a:pt x="31" y="305"/>
                        </a:moveTo>
                        <a:cubicBezTo>
                          <a:pt x="31" y="305"/>
                          <a:pt x="31" y="305"/>
                          <a:pt x="31" y="305"/>
                        </a:cubicBezTo>
                        <a:cubicBezTo>
                          <a:pt x="31" y="305"/>
                          <a:pt x="30" y="304"/>
                          <a:pt x="29" y="304"/>
                        </a:cubicBezTo>
                        <a:cubicBezTo>
                          <a:pt x="29" y="304"/>
                          <a:pt x="29" y="304"/>
                          <a:pt x="29" y="304"/>
                        </a:cubicBezTo>
                        <a:cubicBezTo>
                          <a:pt x="29" y="303"/>
                          <a:pt x="29" y="303"/>
                          <a:pt x="29" y="303"/>
                        </a:cubicBezTo>
                        <a:cubicBezTo>
                          <a:pt x="28" y="303"/>
                          <a:pt x="29" y="302"/>
                          <a:pt x="29" y="302"/>
                        </a:cubicBezTo>
                        <a:cubicBezTo>
                          <a:pt x="30" y="301"/>
                          <a:pt x="31" y="301"/>
                          <a:pt x="31" y="301"/>
                        </a:cubicBezTo>
                        <a:cubicBezTo>
                          <a:pt x="31" y="302"/>
                          <a:pt x="31" y="303"/>
                          <a:pt x="31" y="305"/>
                        </a:cubicBezTo>
                        <a:close/>
                        <a:moveTo>
                          <a:pt x="102" y="299"/>
                        </a:moveTo>
                        <a:cubicBezTo>
                          <a:pt x="102" y="299"/>
                          <a:pt x="102" y="299"/>
                          <a:pt x="102" y="299"/>
                        </a:cubicBezTo>
                        <a:cubicBezTo>
                          <a:pt x="102" y="299"/>
                          <a:pt x="102" y="299"/>
                          <a:pt x="102" y="299"/>
                        </a:cubicBezTo>
                        <a:cubicBezTo>
                          <a:pt x="102" y="300"/>
                          <a:pt x="102" y="300"/>
                          <a:pt x="102" y="300"/>
                        </a:cubicBezTo>
                        <a:cubicBezTo>
                          <a:pt x="102" y="300"/>
                          <a:pt x="102" y="300"/>
                          <a:pt x="102" y="301"/>
                        </a:cubicBezTo>
                        <a:cubicBezTo>
                          <a:pt x="102" y="301"/>
                          <a:pt x="102" y="301"/>
                          <a:pt x="102" y="301"/>
                        </a:cubicBezTo>
                        <a:cubicBezTo>
                          <a:pt x="102" y="300"/>
                          <a:pt x="102" y="300"/>
                          <a:pt x="102" y="299"/>
                        </a:cubicBezTo>
                        <a:close/>
                        <a:moveTo>
                          <a:pt x="39" y="137"/>
                        </a:moveTo>
                        <a:cubicBezTo>
                          <a:pt x="39" y="137"/>
                          <a:pt x="39" y="137"/>
                          <a:pt x="39" y="137"/>
                        </a:cubicBezTo>
                        <a:cubicBezTo>
                          <a:pt x="39" y="137"/>
                          <a:pt x="39" y="137"/>
                          <a:pt x="39" y="137"/>
                        </a:cubicBezTo>
                        <a:close/>
                        <a:moveTo>
                          <a:pt x="39" y="148"/>
                        </a:moveTo>
                        <a:cubicBezTo>
                          <a:pt x="39" y="146"/>
                          <a:pt x="40" y="145"/>
                          <a:pt x="40" y="144"/>
                        </a:cubicBezTo>
                        <a:cubicBezTo>
                          <a:pt x="40" y="144"/>
                          <a:pt x="40" y="144"/>
                          <a:pt x="40" y="144"/>
                        </a:cubicBezTo>
                        <a:cubicBezTo>
                          <a:pt x="40" y="144"/>
                          <a:pt x="40" y="144"/>
                          <a:pt x="40" y="144"/>
                        </a:cubicBezTo>
                        <a:cubicBezTo>
                          <a:pt x="40" y="145"/>
                          <a:pt x="40" y="145"/>
                          <a:pt x="40" y="145"/>
                        </a:cubicBezTo>
                        <a:cubicBezTo>
                          <a:pt x="41" y="149"/>
                          <a:pt x="44" y="153"/>
                          <a:pt x="48" y="155"/>
                        </a:cubicBezTo>
                        <a:cubicBezTo>
                          <a:pt x="51" y="157"/>
                          <a:pt x="55" y="159"/>
                          <a:pt x="60" y="160"/>
                        </a:cubicBezTo>
                        <a:cubicBezTo>
                          <a:pt x="60" y="160"/>
                          <a:pt x="61" y="160"/>
                          <a:pt x="62" y="160"/>
                        </a:cubicBezTo>
                        <a:cubicBezTo>
                          <a:pt x="64" y="160"/>
                          <a:pt x="67" y="159"/>
                          <a:pt x="69" y="159"/>
                        </a:cubicBezTo>
                        <a:cubicBezTo>
                          <a:pt x="67" y="161"/>
                          <a:pt x="66" y="164"/>
                          <a:pt x="64" y="168"/>
                        </a:cubicBezTo>
                        <a:cubicBezTo>
                          <a:pt x="64" y="170"/>
                          <a:pt x="64" y="171"/>
                          <a:pt x="63" y="173"/>
                        </a:cubicBezTo>
                        <a:cubicBezTo>
                          <a:pt x="63" y="173"/>
                          <a:pt x="63" y="173"/>
                          <a:pt x="63" y="173"/>
                        </a:cubicBezTo>
                        <a:cubicBezTo>
                          <a:pt x="58" y="175"/>
                          <a:pt x="53" y="177"/>
                          <a:pt x="47" y="179"/>
                        </a:cubicBezTo>
                        <a:cubicBezTo>
                          <a:pt x="46" y="180"/>
                          <a:pt x="45" y="180"/>
                          <a:pt x="44" y="180"/>
                        </a:cubicBezTo>
                        <a:cubicBezTo>
                          <a:pt x="44" y="180"/>
                          <a:pt x="44" y="180"/>
                          <a:pt x="44" y="180"/>
                        </a:cubicBezTo>
                        <a:cubicBezTo>
                          <a:pt x="44" y="180"/>
                          <a:pt x="44" y="180"/>
                          <a:pt x="44" y="180"/>
                        </a:cubicBezTo>
                        <a:cubicBezTo>
                          <a:pt x="42" y="180"/>
                          <a:pt x="42" y="180"/>
                          <a:pt x="42" y="180"/>
                        </a:cubicBezTo>
                        <a:cubicBezTo>
                          <a:pt x="42" y="181"/>
                          <a:pt x="42" y="181"/>
                          <a:pt x="42" y="181"/>
                        </a:cubicBezTo>
                        <a:cubicBezTo>
                          <a:pt x="40" y="187"/>
                          <a:pt x="38" y="192"/>
                          <a:pt x="37" y="198"/>
                        </a:cubicBezTo>
                        <a:cubicBezTo>
                          <a:pt x="37" y="198"/>
                          <a:pt x="37" y="198"/>
                          <a:pt x="37" y="198"/>
                        </a:cubicBezTo>
                        <a:cubicBezTo>
                          <a:pt x="35" y="197"/>
                          <a:pt x="34" y="197"/>
                          <a:pt x="34" y="197"/>
                        </a:cubicBezTo>
                        <a:cubicBezTo>
                          <a:pt x="33" y="196"/>
                          <a:pt x="33" y="195"/>
                          <a:pt x="33" y="194"/>
                        </a:cubicBezTo>
                        <a:cubicBezTo>
                          <a:pt x="32" y="191"/>
                          <a:pt x="32" y="188"/>
                          <a:pt x="31" y="186"/>
                        </a:cubicBezTo>
                        <a:cubicBezTo>
                          <a:pt x="31" y="185"/>
                          <a:pt x="31" y="185"/>
                          <a:pt x="31" y="185"/>
                        </a:cubicBezTo>
                        <a:cubicBezTo>
                          <a:pt x="31" y="185"/>
                          <a:pt x="31" y="185"/>
                          <a:pt x="31" y="185"/>
                        </a:cubicBezTo>
                        <a:cubicBezTo>
                          <a:pt x="31" y="185"/>
                          <a:pt x="31" y="185"/>
                          <a:pt x="31" y="185"/>
                        </a:cubicBezTo>
                        <a:cubicBezTo>
                          <a:pt x="32" y="182"/>
                          <a:pt x="35" y="176"/>
                          <a:pt x="36" y="174"/>
                        </a:cubicBezTo>
                        <a:cubicBezTo>
                          <a:pt x="36" y="173"/>
                          <a:pt x="37" y="173"/>
                          <a:pt x="37" y="173"/>
                        </a:cubicBezTo>
                        <a:cubicBezTo>
                          <a:pt x="37" y="172"/>
                          <a:pt x="37" y="172"/>
                          <a:pt x="38" y="172"/>
                        </a:cubicBezTo>
                        <a:cubicBezTo>
                          <a:pt x="41" y="170"/>
                          <a:pt x="44" y="168"/>
                          <a:pt x="47" y="167"/>
                        </a:cubicBezTo>
                        <a:cubicBezTo>
                          <a:pt x="50" y="165"/>
                          <a:pt x="52" y="164"/>
                          <a:pt x="56" y="161"/>
                        </a:cubicBezTo>
                        <a:cubicBezTo>
                          <a:pt x="53" y="159"/>
                          <a:pt x="53" y="159"/>
                          <a:pt x="53" y="159"/>
                        </a:cubicBezTo>
                        <a:cubicBezTo>
                          <a:pt x="50" y="161"/>
                          <a:pt x="48" y="162"/>
                          <a:pt x="45" y="164"/>
                        </a:cubicBezTo>
                        <a:cubicBezTo>
                          <a:pt x="42" y="165"/>
                          <a:pt x="39" y="166"/>
                          <a:pt x="36" y="169"/>
                        </a:cubicBezTo>
                        <a:cubicBezTo>
                          <a:pt x="35" y="169"/>
                          <a:pt x="35" y="169"/>
                          <a:pt x="34" y="170"/>
                        </a:cubicBezTo>
                        <a:cubicBezTo>
                          <a:pt x="33" y="171"/>
                          <a:pt x="33" y="172"/>
                          <a:pt x="33" y="172"/>
                        </a:cubicBezTo>
                        <a:cubicBezTo>
                          <a:pt x="32" y="174"/>
                          <a:pt x="31" y="177"/>
                          <a:pt x="29" y="180"/>
                        </a:cubicBezTo>
                        <a:cubicBezTo>
                          <a:pt x="29" y="180"/>
                          <a:pt x="29" y="179"/>
                          <a:pt x="28" y="178"/>
                        </a:cubicBezTo>
                        <a:cubicBezTo>
                          <a:pt x="31" y="174"/>
                          <a:pt x="34" y="166"/>
                          <a:pt x="36" y="159"/>
                        </a:cubicBezTo>
                        <a:cubicBezTo>
                          <a:pt x="37" y="155"/>
                          <a:pt x="38" y="151"/>
                          <a:pt x="39" y="148"/>
                        </a:cubicBezTo>
                        <a:close/>
                        <a:moveTo>
                          <a:pt x="56" y="115"/>
                        </a:moveTo>
                        <a:cubicBezTo>
                          <a:pt x="54" y="115"/>
                          <a:pt x="52" y="115"/>
                          <a:pt x="50" y="114"/>
                        </a:cubicBezTo>
                        <a:cubicBezTo>
                          <a:pt x="52" y="114"/>
                          <a:pt x="54" y="114"/>
                          <a:pt x="56" y="114"/>
                        </a:cubicBezTo>
                        <a:cubicBezTo>
                          <a:pt x="56" y="114"/>
                          <a:pt x="56" y="114"/>
                          <a:pt x="56" y="114"/>
                        </a:cubicBezTo>
                        <a:lnTo>
                          <a:pt x="56" y="115"/>
                        </a:lnTo>
                        <a:close/>
                        <a:moveTo>
                          <a:pt x="62" y="118"/>
                        </a:moveTo>
                        <a:cubicBezTo>
                          <a:pt x="65" y="118"/>
                          <a:pt x="69" y="118"/>
                          <a:pt x="72" y="118"/>
                        </a:cubicBezTo>
                        <a:cubicBezTo>
                          <a:pt x="74" y="118"/>
                          <a:pt x="76" y="118"/>
                          <a:pt x="79" y="117"/>
                        </a:cubicBezTo>
                        <a:cubicBezTo>
                          <a:pt x="79" y="118"/>
                          <a:pt x="79" y="119"/>
                          <a:pt x="79" y="120"/>
                        </a:cubicBezTo>
                        <a:cubicBezTo>
                          <a:pt x="79" y="120"/>
                          <a:pt x="79" y="120"/>
                          <a:pt x="79" y="120"/>
                        </a:cubicBezTo>
                        <a:cubicBezTo>
                          <a:pt x="69" y="121"/>
                          <a:pt x="60" y="121"/>
                          <a:pt x="50" y="122"/>
                        </a:cubicBezTo>
                        <a:cubicBezTo>
                          <a:pt x="49" y="122"/>
                          <a:pt x="48" y="122"/>
                          <a:pt x="47" y="122"/>
                        </a:cubicBezTo>
                        <a:cubicBezTo>
                          <a:pt x="47" y="122"/>
                          <a:pt x="47" y="122"/>
                          <a:pt x="47" y="122"/>
                        </a:cubicBezTo>
                        <a:cubicBezTo>
                          <a:pt x="45" y="122"/>
                          <a:pt x="43" y="121"/>
                          <a:pt x="42" y="121"/>
                        </a:cubicBezTo>
                        <a:cubicBezTo>
                          <a:pt x="42" y="120"/>
                          <a:pt x="42" y="120"/>
                          <a:pt x="42" y="120"/>
                        </a:cubicBezTo>
                        <a:cubicBezTo>
                          <a:pt x="42" y="119"/>
                          <a:pt x="42" y="118"/>
                          <a:pt x="42" y="117"/>
                        </a:cubicBezTo>
                        <a:cubicBezTo>
                          <a:pt x="42" y="117"/>
                          <a:pt x="42" y="117"/>
                          <a:pt x="42" y="117"/>
                        </a:cubicBezTo>
                        <a:cubicBezTo>
                          <a:pt x="42" y="117"/>
                          <a:pt x="42" y="117"/>
                          <a:pt x="42" y="117"/>
                        </a:cubicBezTo>
                        <a:cubicBezTo>
                          <a:pt x="49" y="118"/>
                          <a:pt x="55" y="118"/>
                          <a:pt x="62" y="118"/>
                        </a:cubicBezTo>
                        <a:close/>
                        <a:moveTo>
                          <a:pt x="63" y="72"/>
                        </a:moveTo>
                        <a:cubicBezTo>
                          <a:pt x="63" y="72"/>
                          <a:pt x="63" y="72"/>
                          <a:pt x="63" y="72"/>
                        </a:cubicBezTo>
                        <a:cubicBezTo>
                          <a:pt x="65" y="73"/>
                          <a:pt x="66" y="74"/>
                          <a:pt x="68" y="74"/>
                        </a:cubicBezTo>
                        <a:cubicBezTo>
                          <a:pt x="67" y="84"/>
                          <a:pt x="66" y="93"/>
                          <a:pt x="66" y="103"/>
                        </a:cubicBezTo>
                        <a:cubicBezTo>
                          <a:pt x="66" y="105"/>
                          <a:pt x="66" y="107"/>
                          <a:pt x="66" y="110"/>
                        </a:cubicBezTo>
                        <a:cubicBezTo>
                          <a:pt x="65" y="110"/>
                          <a:pt x="64" y="110"/>
                          <a:pt x="63" y="110"/>
                        </a:cubicBezTo>
                        <a:cubicBezTo>
                          <a:pt x="62" y="110"/>
                          <a:pt x="61" y="110"/>
                          <a:pt x="60" y="110"/>
                        </a:cubicBezTo>
                        <a:cubicBezTo>
                          <a:pt x="59" y="99"/>
                          <a:pt x="59" y="87"/>
                          <a:pt x="57" y="76"/>
                        </a:cubicBezTo>
                        <a:cubicBezTo>
                          <a:pt x="57" y="76"/>
                          <a:pt x="57" y="76"/>
                          <a:pt x="57" y="76"/>
                        </a:cubicBezTo>
                        <a:cubicBezTo>
                          <a:pt x="57" y="76"/>
                          <a:pt x="57" y="76"/>
                          <a:pt x="57" y="76"/>
                        </a:cubicBezTo>
                        <a:cubicBezTo>
                          <a:pt x="59" y="76"/>
                          <a:pt x="61" y="75"/>
                          <a:pt x="62" y="74"/>
                        </a:cubicBezTo>
                        <a:cubicBezTo>
                          <a:pt x="62" y="73"/>
                          <a:pt x="63" y="73"/>
                          <a:pt x="63" y="72"/>
                        </a:cubicBezTo>
                        <a:close/>
                        <a:moveTo>
                          <a:pt x="62" y="54"/>
                        </a:moveTo>
                        <a:cubicBezTo>
                          <a:pt x="62" y="50"/>
                          <a:pt x="63" y="47"/>
                          <a:pt x="64" y="43"/>
                        </a:cubicBezTo>
                        <a:cubicBezTo>
                          <a:pt x="64" y="42"/>
                          <a:pt x="64" y="42"/>
                          <a:pt x="64" y="41"/>
                        </a:cubicBezTo>
                        <a:cubicBezTo>
                          <a:pt x="65" y="41"/>
                          <a:pt x="65" y="40"/>
                          <a:pt x="65" y="40"/>
                        </a:cubicBezTo>
                        <a:cubicBezTo>
                          <a:pt x="65" y="40"/>
                          <a:pt x="65" y="40"/>
                          <a:pt x="65" y="40"/>
                        </a:cubicBezTo>
                        <a:cubicBezTo>
                          <a:pt x="66" y="40"/>
                          <a:pt x="66" y="40"/>
                          <a:pt x="66" y="40"/>
                        </a:cubicBezTo>
                        <a:cubicBezTo>
                          <a:pt x="66" y="40"/>
                          <a:pt x="67" y="41"/>
                          <a:pt x="67" y="42"/>
                        </a:cubicBezTo>
                        <a:cubicBezTo>
                          <a:pt x="68" y="42"/>
                          <a:pt x="68" y="43"/>
                          <a:pt x="68" y="44"/>
                        </a:cubicBezTo>
                        <a:cubicBezTo>
                          <a:pt x="68" y="45"/>
                          <a:pt x="68" y="46"/>
                          <a:pt x="68" y="46"/>
                        </a:cubicBezTo>
                        <a:cubicBezTo>
                          <a:pt x="67" y="52"/>
                          <a:pt x="65" y="58"/>
                          <a:pt x="63" y="63"/>
                        </a:cubicBezTo>
                        <a:cubicBezTo>
                          <a:pt x="63" y="60"/>
                          <a:pt x="62" y="57"/>
                          <a:pt x="62" y="54"/>
                        </a:cubicBezTo>
                        <a:close/>
                        <a:moveTo>
                          <a:pt x="66" y="115"/>
                        </a:moveTo>
                        <a:cubicBezTo>
                          <a:pt x="65" y="115"/>
                          <a:pt x="63" y="115"/>
                          <a:pt x="62" y="115"/>
                        </a:cubicBezTo>
                        <a:cubicBezTo>
                          <a:pt x="61" y="115"/>
                          <a:pt x="60" y="115"/>
                          <a:pt x="59" y="115"/>
                        </a:cubicBezTo>
                        <a:cubicBezTo>
                          <a:pt x="59" y="114"/>
                          <a:pt x="59" y="114"/>
                          <a:pt x="59" y="114"/>
                        </a:cubicBezTo>
                        <a:cubicBezTo>
                          <a:pt x="59" y="114"/>
                          <a:pt x="59" y="114"/>
                          <a:pt x="59" y="114"/>
                        </a:cubicBezTo>
                        <a:cubicBezTo>
                          <a:pt x="59" y="114"/>
                          <a:pt x="60" y="114"/>
                          <a:pt x="60" y="113"/>
                        </a:cubicBezTo>
                        <a:cubicBezTo>
                          <a:pt x="61" y="113"/>
                          <a:pt x="62" y="113"/>
                          <a:pt x="63" y="113"/>
                        </a:cubicBezTo>
                        <a:cubicBezTo>
                          <a:pt x="63" y="113"/>
                          <a:pt x="63" y="113"/>
                          <a:pt x="63" y="113"/>
                        </a:cubicBezTo>
                        <a:cubicBezTo>
                          <a:pt x="64" y="113"/>
                          <a:pt x="65" y="113"/>
                          <a:pt x="66" y="113"/>
                        </a:cubicBezTo>
                        <a:cubicBezTo>
                          <a:pt x="66" y="114"/>
                          <a:pt x="66" y="114"/>
                          <a:pt x="66" y="114"/>
                        </a:cubicBezTo>
                        <a:lnTo>
                          <a:pt x="66" y="115"/>
                        </a:lnTo>
                        <a:close/>
                        <a:moveTo>
                          <a:pt x="70" y="113"/>
                        </a:moveTo>
                        <a:cubicBezTo>
                          <a:pt x="72" y="114"/>
                          <a:pt x="74" y="114"/>
                          <a:pt x="76" y="114"/>
                        </a:cubicBezTo>
                        <a:cubicBezTo>
                          <a:pt x="75" y="114"/>
                          <a:pt x="73" y="114"/>
                          <a:pt x="72" y="115"/>
                        </a:cubicBezTo>
                        <a:cubicBezTo>
                          <a:pt x="71" y="115"/>
                          <a:pt x="70" y="115"/>
                          <a:pt x="70" y="115"/>
                        </a:cubicBezTo>
                        <a:cubicBezTo>
                          <a:pt x="70" y="114"/>
                          <a:pt x="70" y="114"/>
                          <a:pt x="70" y="114"/>
                        </a:cubicBezTo>
                        <a:lnTo>
                          <a:pt x="70" y="113"/>
                        </a:lnTo>
                        <a:close/>
                        <a:moveTo>
                          <a:pt x="44" y="129"/>
                        </a:moveTo>
                        <a:cubicBezTo>
                          <a:pt x="44" y="129"/>
                          <a:pt x="44" y="129"/>
                          <a:pt x="44" y="129"/>
                        </a:cubicBezTo>
                        <a:cubicBezTo>
                          <a:pt x="43" y="129"/>
                          <a:pt x="43" y="129"/>
                          <a:pt x="43" y="129"/>
                        </a:cubicBezTo>
                        <a:cubicBezTo>
                          <a:pt x="43" y="129"/>
                          <a:pt x="43" y="129"/>
                          <a:pt x="43" y="129"/>
                        </a:cubicBezTo>
                        <a:cubicBezTo>
                          <a:pt x="42" y="129"/>
                          <a:pt x="42" y="129"/>
                          <a:pt x="42" y="129"/>
                        </a:cubicBezTo>
                        <a:cubicBezTo>
                          <a:pt x="42" y="128"/>
                          <a:pt x="42" y="128"/>
                          <a:pt x="42" y="127"/>
                        </a:cubicBezTo>
                        <a:cubicBezTo>
                          <a:pt x="42" y="126"/>
                          <a:pt x="42" y="126"/>
                          <a:pt x="42" y="125"/>
                        </a:cubicBezTo>
                        <a:cubicBezTo>
                          <a:pt x="43" y="125"/>
                          <a:pt x="45" y="125"/>
                          <a:pt x="47" y="125"/>
                        </a:cubicBezTo>
                        <a:cubicBezTo>
                          <a:pt x="48" y="125"/>
                          <a:pt x="49" y="125"/>
                          <a:pt x="50" y="125"/>
                        </a:cubicBezTo>
                        <a:cubicBezTo>
                          <a:pt x="60" y="125"/>
                          <a:pt x="69" y="124"/>
                          <a:pt x="79" y="124"/>
                        </a:cubicBezTo>
                        <a:cubicBezTo>
                          <a:pt x="78" y="124"/>
                          <a:pt x="78" y="124"/>
                          <a:pt x="78" y="124"/>
                        </a:cubicBezTo>
                        <a:cubicBezTo>
                          <a:pt x="78" y="124"/>
                          <a:pt x="78" y="125"/>
                          <a:pt x="78" y="125"/>
                        </a:cubicBezTo>
                        <a:cubicBezTo>
                          <a:pt x="77" y="125"/>
                          <a:pt x="77" y="125"/>
                          <a:pt x="77" y="125"/>
                        </a:cubicBezTo>
                        <a:cubicBezTo>
                          <a:pt x="77" y="125"/>
                          <a:pt x="77" y="125"/>
                          <a:pt x="77" y="125"/>
                        </a:cubicBezTo>
                        <a:cubicBezTo>
                          <a:pt x="66" y="127"/>
                          <a:pt x="55" y="129"/>
                          <a:pt x="44" y="129"/>
                        </a:cubicBezTo>
                        <a:cubicBezTo>
                          <a:pt x="44" y="129"/>
                          <a:pt x="44" y="129"/>
                          <a:pt x="44" y="129"/>
                        </a:cubicBezTo>
                        <a:close/>
                        <a:moveTo>
                          <a:pt x="78" y="130"/>
                        </a:moveTo>
                        <a:cubicBezTo>
                          <a:pt x="78" y="130"/>
                          <a:pt x="77" y="131"/>
                          <a:pt x="77" y="132"/>
                        </a:cubicBezTo>
                        <a:cubicBezTo>
                          <a:pt x="78" y="133"/>
                          <a:pt x="78" y="133"/>
                          <a:pt x="78" y="133"/>
                        </a:cubicBezTo>
                        <a:cubicBezTo>
                          <a:pt x="73" y="134"/>
                          <a:pt x="69" y="134"/>
                          <a:pt x="64" y="135"/>
                        </a:cubicBezTo>
                        <a:cubicBezTo>
                          <a:pt x="60" y="135"/>
                          <a:pt x="55" y="136"/>
                          <a:pt x="51" y="136"/>
                        </a:cubicBezTo>
                        <a:cubicBezTo>
                          <a:pt x="51" y="136"/>
                          <a:pt x="51" y="136"/>
                          <a:pt x="51" y="136"/>
                        </a:cubicBezTo>
                        <a:cubicBezTo>
                          <a:pt x="51" y="136"/>
                          <a:pt x="51" y="136"/>
                          <a:pt x="51" y="136"/>
                        </a:cubicBezTo>
                        <a:cubicBezTo>
                          <a:pt x="48" y="136"/>
                          <a:pt x="46" y="136"/>
                          <a:pt x="43" y="135"/>
                        </a:cubicBezTo>
                        <a:cubicBezTo>
                          <a:pt x="43" y="135"/>
                          <a:pt x="43" y="135"/>
                          <a:pt x="43" y="135"/>
                        </a:cubicBezTo>
                        <a:cubicBezTo>
                          <a:pt x="42" y="135"/>
                          <a:pt x="42" y="135"/>
                          <a:pt x="42" y="135"/>
                        </a:cubicBezTo>
                        <a:cubicBezTo>
                          <a:pt x="42" y="134"/>
                          <a:pt x="42" y="133"/>
                          <a:pt x="43" y="133"/>
                        </a:cubicBezTo>
                        <a:cubicBezTo>
                          <a:pt x="43" y="133"/>
                          <a:pt x="43" y="133"/>
                          <a:pt x="44" y="133"/>
                        </a:cubicBezTo>
                        <a:cubicBezTo>
                          <a:pt x="44" y="133"/>
                          <a:pt x="44" y="133"/>
                          <a:pt x="44" y="133"/>
                        </a:cubicBezTo>
                        <a:cubicBezTo>
                          <a:pt x="44" y="133"/>
                          <a:pt x="44" y="133"/>
                          <a:pt x="44" y="133"/>
                        </a:cubicBezTo>
                        <a:cubicBezTo>
                          <a:pt x="56" y="132"/>
                          <a:pt x="67" y="131"/>
                          <a:pt x="79" y="129"/>
                        </a:cubicBezTo>
                        <a:lnTo>
                          <a:pt x="78" y="130"/>
                        </a:lnTo>
                        <a:close/>
                        <a:moveTo>
                          <a:pt x="78" y="137"/>
                        </a:moveTo>
                        <a:cubicBezTo>
                          <a:pt x="78" y="137"/>
                          <a:pt x="78" y="137"/>
                          <a:pt x="78" y="137"/>
                        </a:cubicBezTo>
                        <a:cubicBezTo>
                          <a:pt x="69" y="140"/>
                          <a:pt x="60" y="142"/>
                          <a:pt x="52" y="142"/>
                        </a:cubicBezTo>
                        <a:cubicBezTo>
                          <a:pt x="52" y="142"/>
                          <a:pt x="52" y="142"/>
                          <a:pt x="52" y="142"/>
                        </a:cubicBezTo>
                        <a:cubicBezTo>
                          <a:pt x="49" y="142"/>
                          <a:pt x="46" y="141"/>
                          <a:pt x="43" y="141"/>
                        </a:cubicBezTo>
                        <a:cubicBezTo>
                          <a:pt x="43" y="141"/>
                          <a:pt x="43" y="141"/>
                          <a:pt x="43" y="141"/>
                        </a:cubicBezTo>
                        <a:cubicBezTo>
                          <a:pt x="42" y="141"/>
                          <a:pt x="42" y="141"/>
                          <a:pt x="42" y="141"/>
                        </a:cubicBezTo>
                        <a:cubicBezTo>
                          <a:pt x="42" y="140"/>
                          <a:pt x="42" y="140"/>
                          <a:pt x="42" y="140"/>
                        </a:cubicBezTo>
                        <a:cubicBezTo>
                          <a:pt x="42" y="140"/>
                          <a:pt x="42" y="139"/>
                          <a:pt x="43" y="139"/>
                        </a:cubicBezTo>
                        <a:cubicBezTo>
                          <a:pt x="45" y="139"/>
                          <a:pt x="48" y="139"/>
                          <a:pt x="51" y="139"/>
                        </a:cubicBezTo>
                        <a:cubicBezTo>
                          <a:pt x="56" y="139"/>
                          <a:pt x="60" y="139"/>
                          <a:pt x="65" y="138"/>
                        </a:cubicBezTo>
                        <a:cubicBezTo>
                          <a:pt x="69" y="138"/>
                          <a:pt x="74" y="137"/>
                          <a:pt x="78" y="137"/>
                        </a:cubicBezTo>
                        <a:close/>
                        <a:moveTo>
                          <a:pt x="56" y="209"/>
                        </a:moveTo>
                        <a:cubicBezTo>
                          <a:pt x="55" y="208"/>
                          <a:pt x="54" y="207"/>
                          <a:pt x="54" y="206"/>
                        </a:cubicBezTo>
                        <a:cubicBezTo>
                          <a:pt x="53" y="206"/>
                          <a:pt x="53" y="205"/>
                          <a:pt x="52" y="204"/>
                        </a:cubicBezTo>
                        <a:cubicBezTo>
                          <a:pt x="52" y="204"/>
                          <a:pt x="52" y="204"/>
                          <a:pt x="52" y="204"/>
                        </a:cubicBezTo>
                        <a:cubicBezTo>
                          <a:pt x="52" y="203"/>
                          <a:pt x="52" y="203"/>
                          <a:pt x="52" y="203"/>
                        </a:cubicBezTo>
                        <a:cubicBezTo>
                          <a:pt x="54" y="197"/>
                          <a:pt x="59" y="192"/>
                          <a:pt x="65" y="189"/>
                        </a:cubicBezTo>
                        <a:cubicBezTo>
                          <a:pt x="65" y="192"/>
                          <a:pt x="66" y="195"/>
                          <a:pt x="67" y="199"/>
                        </a:cubicBezTo>
                        <a:cubicBezTo>
                          <a:pt x="68" y="201"/>
                          <a:pt x="68" y="202"/>
                          <a:pt x="68" y="204"/>
                        </a:cubicBezTo>
                        <a:cubicBezTo>
                          <a:pt x="68" y="206"/>
                          <a:pt x="68" y="207"/>
                          <a:pt x="67" y="208"/>
                        </a:cubicBezTo>
                        <a:cubicBezTo>
                          <a:pt x="66" y="209"/>
                          <a:pt x="65" y="209"/>
                          <a:pt x="63" y="210"/>
                        </a:cubicBezTo>
                        <a:cubicBezTo>
                          <a:pt x="62" y="210"/>
                          <a:pt x="60" y="211"/>
                          <a:pt x="58" y="211"/>
                        </a:cubicBezTo>
                        <a:cubicBezTo>
                          <a:pt x="58" y="210"/>
                          <a:pt x="58" y="210"/>
                          <a:pt x="58" y="210"/>
                        </a:cubicBezTo>
                        <a:cubicBezTo>
                          <a:pt x="57" y="210"/>
                          <a:pt x="57" y="209"/>
                          <a:pt x="56" y="209"/>
                        </a:cubicBezTo>
                        <a:close/>
                        <a:moveTo>
                          <a:pt x="49" y="207"/>
                        </a:moveTo>
                        <a:cubicBezTo>
                          <a:pt x="49" y="207"/>
                          <a:pt x="49" y="206"/>
                          <a:pt x="49" y="206"/>
                        </a:cubicBezTo>
                        <a:cubicBezTo>
                          <a:pt x="49" y="206"/>
                          <a:pt x="49" y="206"/>
                          <a:pt x="49" y="206"/>
                        </a:cubicBezTo>
                        <a:cubicBezTo>
                          <a:pt x="49" y="207"/>
                          <a:pt x="50" y="207"/>
                          <a:pt x="50" y="208"/>
                        </a:cubicBezTo>
                        <a:cubicBezTo>
                          <a:pt x="50" y="208"/>
                          <a:pt x="50" y="209"/>
                          <a:pt x="49" y="209"/>
                        </a:cubicBezTo>
                        <a:cubicBezTo>
                          <a:pt x="49" y="209"/>
                          <a:pt x="49" y="208"/>
                          <a:pt x="49" y="207"/>
                        </a:cubicBezTo>
                        <a:cubicBezTo>
                          <a:pt x="49" y="207"/>
                          <a:pt x="49" y="207"/>
                          <a:pt x="49" y="207"/>
                        </a:cubicBezTo>
                        <a:close/>
                        <a:moveTo>
                          <a:pt x="48" y="202"/>
                        </a:moveTo>
                        <a:cubicBezTo>
                          <a:pt x="48" y="202"/>
                          <a:pt x="48" y="202"/>
                          <a:pt x="48" y="202"/>
                        </a:cubicBezTo>
                        <a:cubicBezTo>
                          <a:pt x="48" y="203"/>
                          <a:pt x="48" y="203"/>
                          <a:pt x="48" y="203"/>
                        </a:cubicBezTo>
                        <a:cubicBezTo>
                          <a:pt x="48" y="204"/>
                          <a:pt x="48" y="204"/>
                          <a:pt x="48" y="204"/>
                        </a:cubicBezTo>
                        <a:cubicBezTo>
                          <a:pt x="48" y="204"/>
                          <a:pt x="48" y="204"/>
                          <a:pt x="48" y="204"/>
                        </a:cubicBezTo>
                        <a:cubicBezTo>
                          <a:pt x="48" y="204"/>
                          <a:pt x="47" y="205"/>
                          <a:pt x="47" y="205"/>
                        </a:cubicBezTo>
                        <a:cubicBezTo>
                          <a:pt x="47" y="205"/>
                          <a:pt x="46" y="204"/>
                          <a:pt x="46" y="203"/>
                        </a:cubicBezTo>
                        <a:cubicBezTo>
                          <a:pt x="44" y="202"/>
                          <a:pt x="42" y="201"/>
                          <a:pt x="41" y="200"/>
                        </a:cubicBezTo>
                        <a:cubicBezTo>
                          <a:pt x="41" y="194"/>
                          <a:pt x="43" y="189"/>
                          <a:pt x="45" y="184"/>
                        </a:cubicBezTo>
                        <a:cubicBezTo>
                          <a:pt x="46" y="184"/>
                          <a:pt x="47" y="183"/>
                          <a:pt x="48" y="183"/>
                        </a:cubicBezTo>
                        <a:cubicBezTo>
                          <a:pt x="52" y="181"/>
                          <a:pt x="55" y="180"/>
                          <a:pt x="59" y="178"/>
                        </a:cubicBezTo>
                        <a:cubicBezTo>
                          <a:pt x="57" y="183"/>
                          <a:pt x="56" y="187"/>
                          <a:pt x="54" y="192"/>
                        </a:cubicBezTo>
                        <a:cubicBezTo>
                          <a:pt x="55" y="192"/>
                          <a:pt x="55" y="192"/>
                          <a:pt x="55" y="192"/>
                        </a:cubicBezTo>
                        <a:cubicBezTo>
                          <a:pt x="52" y="195"/>
                          <a:pt x="50" y="198"/>
                          <a:pt x="48" y="202"/>
                        </a:cubicBezTo>
                        <a:close/>
                        <a:moveTo>
                          <a:pt x="63" y="177"/>
                        </a:moveTo>
                        <a:cubicBezTo>
                          <a:pt x="63" y="177"/>
                          <a:pt x="63" y="177"/>
                          <a:pt x="63" y="177"/>
                        </a:cubicBezTo>
                        <a:cubicBezTo>
                          <a:pt x="62" y="181"/>
                          <a:pt x="60" y="185"/>
                          <a:pt x="58" y="188"/>
                        </a:cubicBezTo>
                        <a:cubicBezTo>
                          <a:pt x="59" y="188"/>
                          <a:pt x="59" y="188"/>
                          <a:pt x="59" y="188"/>
                        </a:cubicBezTo>
                        <a:cubicBezTo>
                          <a:pt x="58" y="189"/>
                          <a:pt x="57" y="190"/>
                          <a:pt x="57" y="190"/>
                        </a:cubicBezTo>
                        <a:cubicBezTo>
                          <a:pt x="58" y="186"/>
                          <a:pt x="59" y="182"/>
                          <a:pt x="61" y="177"/>
                        </a:cubicBezTo>
                        <a:cubicBezTo>
                          <a:pt x="62" y="177"/>
                          <a:pt x="63" y="177"/>
                          <a:pt x="63" y="177"/>
                        </a:cubicBezTo>
                        <a:cubicBezTo>
                          <a:pt x="63" y="177"/>
                          <a:pt x="63" y="177"/>
                          <a:pt x="63" y="177"/>
                        </a:cubicBezTo>
                        <a:close/>
                        <a:moveTo>
                          <a:pt x="63" y="181"/>
                        </a:moveTo>
                        <a:cubicBezTo>
                          <a:pt x="64" y="182"/>
                          <a:pt x="64" y="184"/>
                          <a:pt x="64" y="185"/>
                        </a:cubicBezTo>
                        <a:cubicBezTo>
                          <a:pt x="63" y="186"/>
                          <a:pt x="62" y="186"/>
                          <a:pt x="61" y="187"/>
                        </a:cubicBezTo>
                        <a:cubicBezTo>
                          <a:pt x="62" y="185"/>
                          <a:pt x="63" y="183"/>
                          <a:pt x="63" y="181"/>
                        </a:cubicBezTo>
                        <a:close/>
                        <a:moveTo>
                          <a:pt x="51" y="209"/>
                        </a:moveTo>
                        <a:cubicBezTo>
                          <a:pt x="52" y="210"/>
                          <a:pt x="53" y="211"/>
                          <a:pt x="53" y="211"/>
                        </a:cubicBezTo>
                        <a:cubicBezTo>
                          <a:pt x="53" y="211"/>
                          <a:pt x="53" y="211"/>
                          <a:pt x="53" y="211"/>
                        </a:cubicBezTo>
                        <a:cubicBezTo>
                          <a:pt x="52" y="211"/>
                          <a:pt x="51" y="211"/>
                          <a:pt x="50" y="211"/>
                        </a:cubicBezTo>
                        <a:cubicBezTo>
                          <a:pt x="51" y="210"/>
                          <a:pt x="51" y="210"/>
                          <a:pt x="51" y="209"/>
                        </a:cubicBezTo>
                        <a:close/>
                        <a:moveTo>
                          <a:pt x="98" y="304"/>
                        </a:moveTo>
                        <a:cubicBezTo>
                          <a:pt x="91" y="308"/>
                          <a:pt x="82" y="309"/>
                          <a:pt x="73" y="309"/>
                        </a:cubicBezTo>
                        <a:cubicBezTo>
                          <a:pt x="68" y="310"/>
                          <a:pt x="64" y="310"/>
                          <a:pt x="59" y="310"/>
                        </a:cubicBezTo>
                        <a:cubicBezTo>
                          <a:pt x="59" y="310"/>
                          <a:pt x="59" y="310"/>
                          <a:pt x="59" y="310"/>
                        </a:cubicBezTo>
                        <a:cubicBezTo>
                          <a:pt x="51" y="310"/>
                          <a:pt x="42" y="309"/>
                          <a:pt x="35" y="307"/>
                        </a:cubicBezTo>
                        <a:cubicBezTo>
                          <a:pt x="35" y="303"/>
                          <a:pt x="35" y="299"/>
                          <a:pt x="35" y="295"/>
                        </a:cubicBezTo>
                        <a:cubicBezTo>
                          <a:pt x="39" y="297"/>
                          <a:pt x="46" y="300"/>
                          <a:pt x="60" y="301"/>
                        </a:cubicBezTo>
                        <a:cubicBezTo>
                          <a:pt x="65" y="302"/>
                          <a:pt x="69" y="302"/>
                          <a:pt x="73" y="302"/>
                        </a:cubicBezTo>
                        <a:cubicBezTo>
                          <a:pt x="76" y="302"/>
                          <a:pt x="79" y="302"/>
                          <a:pt x="82" y="301"/>
                        </a:cubicBezTo>
                        <a:cubicBezTo>
                          <a:pt x="85" y="301"/>
                          <a:pt x="90" y="300"/>
                          <a:pt x="94" y="298"/>
                        </a:cubicBezTo>
                        <a:cubicBezTo>
                          <a:pt x="96" y="297"/>
                          <a:pt x="97" y="296"/>
                          <a:pt x="99" y="295"/>
                        </a:cubicBezTo>
                        <a:cubicBezTo>
                          <a:pt x="98" y="298"/>
                          <a:pt x="98" y="301"/>
                          <a:pt x="98" y="304"/>
                        </a:cubicBezTo>
                        <a:close/>
                        <a:moveTo>
                          <a:pt x="78" y="157"/>
                        </a:moveTo>
                        <a:cubicBezTo>
                          <a:pt x="78" y="157"/>
                          <a:pt x="78" y="157"/>
                          <a:pt x="78" y="157"/>
                        </a:cubicBezTo>
                        <a:cubicBezTo>
                          <a:pt x="80" y="157"/>
                          <a:pt x="81" y="158"/>
                          <a:pt x="82" y="159"/>
                        </a:cubicBezTo>
                        <a:cubicBezTo>
                          <a:pt x="84" y="160"/>
                          <a:pt x="84" y="161"/>
                          <a:pt x="84" y="161"/>
                        </a:cubicBezTo>
                        <a:cubicBezTo>
                          <a:pt x="84" y="161"/>
                          <a:pt x="84" y="161"/>
                          <a:pt x="84" y="161"/>
                        </a:cubicBezTo>
                        <a:cubicBezTo>
                          <a:pt x="84" y="164"/>
                          <a:pt x="84" y="166"/>
                          <a:pt x="84" y="168"/>
                        </a:cubicBezTo>
                        <a:cubicBezTo>
                          <a:pt x="84" y="178"/>
                          <a:pt x="85" y="188"/>
                          <a:pt x="88" y="197"/>
                        </a:cubicBezTo>
                        <a:cubicBezTo>
                          <a:pt x="93" y="212"/>
                          <a:pt x="98" y="220"/>
                          <a:pt x="101" y="235"/>
                        </a:cubicBezTo>
                        <a:cubicBezTo>
                          <a:pt x="102" y="238"/>
                          <a:pt x="102" y="241"/>
                          <a:pt x="102" y="243"/>
                        </a:cubicBezTo>
                        <a:cubicBezTo>
                          <a:pt x="102" y="250"/>
                          <a:pt x="100" y="254"/>
                          <a:pt x="98" y="259"/>
                        </a:cubicBezTo>
                        <a:cubicBezTo>
                          <a:pt x="95" y="263"/>
                          <a:pt x="92" y="267"/>
                          <a:pt x="91" y="272"/>
                        </a:cubicBezTo>
                        <a:cubicBezTo>
                          <a:pt x="91" y="272"/>
                          <a:pt x="91" y="272"/>
                          <a:pt x="91" y="272"/>
                        </a:cubicBezTo>
                        <a:cubicBezTo>
                          <a:pt x="91" y="275"/>
                          <a:pt x="91" y="278"/>
                          <a:pt x="91" y="281"/>
                        </a:cubicBezTo>
                        <a:cubicBezTo>
                          <a:pt x="91" y="281"/>
                          <a:pt x="90" y="282"/>
                          <a:pt x="91" y="282"/>
                        </a:cubicBezTo>
                        <a:cubicBezTo>
                          <a:pt x="91" y="283"/>
                          <a:pt x="91" y="283"/>
                          <a:pt x="91" y="283"/>
                        </a:cubicBezTo>
                        <a:cubicBezTo>
                          <a:pt x="91" y="286"/>
                          <a:pt x="90" y="288"/>
                          <a:pt x="90" y="290"/>
                        </a:cubicBezTo>
                        <a:cubicBezTo>
                          <a:pt x="94" y="291"/>
                          <a:pt x="94" y="291"/>
                          <a:pt x="94" y="291"/>
                        </a:cubicBezTo>
                        <a:cubicBezTo>
                          <a:pt x="94" y="288"/>
                          <a:pt x="94" y="286"/>
                          <a:pt x="94" y="283"/>
                        </a:cubicBezTo>
                        <a:cubicBezTo>
                          <a:pt x="96" y="284"/>
                          <a:pt x="97" y="284"/>
                          <a:pt x="98" y="286"/>
                        </a:cubicBezTo>
                        <a:cubicBezTo>
                          <a:pt x="99" y="287"/>
                          <a:pt x="99" y="288"/>
                          <a:pt x="99" y="288"/>
                        </a:cubicBezTo>
                        <a:cubicBezTo>
                          <a:pt x="99" y="289"/>
                          <a:pt x="99" y="291"/>
                          <a:pt x="98" y="292"/>
                        </a:cubicBezTo>
                        <a:cubicBezTo>
                          <a:pt x="96" y="293"/>
                          <a:pt x="93" y="295"/>
                          <a:pt x="89" y="296"/>
                        </a:cubicBezTo>
                        <a:cubicBezTo>
                          <a:pt x="86" y="297"/>
                          <a:pt x="83" y="298"/>
                          <a:pt x="81" y="298"/>
                        </a:cubicBezTo>
                        <a:cubicBezTo>
                          <a:pt x="79" y="298"/>
                          <a:pt x="76" y="298"/>
                          <a:pt x="73" y="298"/>
                        </a:cubicBezTo>
                        <a:cubicBezTo>
                          <a:pt x="73" y="298"/>
                          <a:pt x="73" y="298"/>
                          <a:pt x="73" y="298"/>
                        </a:cubicBezTo>
                        <a:cubicBezTo>
                          <a:pt x="69" y="298"/>
                          <a:pt x="65" y="298"/>
                          <a:pt x="61" y="298"/>
                        </a:cubicBezTo>
                        <a:cubicBezTo>
                          <a:pt x="47" y="297"/>
                          <a:pt x="40" y="294"/>
                          <a:pt x="37" y="292"/>
                        </a:cubicBezTo>
                        <a:cubicBezTo>
                          <a:pt x="36" y="291"/>
                          <a:pt x="35" y="290"/>
                          <a:pt x="35" y="290"/>
                        </a:cubicBezTo>
                        <a:cubicBezTo>
                          <a:pt x="35" y="289"/>
                          <a:pt x="35" y="289"/>
                          <a:pt x="35" y="288"/>
                        </a:cubicBezTo>
                        <a:cubicBezTo>
                          <a:pt x="35" y="288"/>
                          <a:pt x="35" y="288"/>
                          <a:pt x="35" y="288"/>
                        </a:cubicBezTo>
                        <a:cubicBezTo>
                          <a:pt x="36" y="287"/>
                          <a:pt x="36" y="287"/>
                          <a:pt x="36" y="287"/>
                        </a:cubicBezTo>
                        <a:cubicBezTo>
                          <a:pt x="36" y="286"/>
                          <a:pt x="37" y="285"/>
                          <a:pt x="40" y="285"/>
                        </a:cubicBezTo>
                        <a:cubicBezTo>
                          <a:pt x="40" y="286"/>
                          <a:pt x="40" y="286"/>
                          <a:pt x="40" y="286"/>
                        </a:cubicBezTo>
                        <a:cubicBezTo>
                          <a:pt x="40" y="288"/>
                          <a:pt x="40" y="289"/>
                          <a:pt x="40" y="291"/>
                        </a:cubicBezTo>
                        <a:cubicBezTo>
                          <a:pt x="43" y="291"/>
                          <a:pt x="43" y="291"/>
                          <a:pt x="43" y="291"/>
                        </a:cubicBezTo>
                        <a:cubicBezTo>
                          <a:pt x="43" y="289"/>
                          <a:pt x="43" y="288"/>
                          <a:pt x="43" y="286"/>
                        </a:cubicBezTo>
                        <a:cubicBezTo>
                          <a:pt x="43" y="281"/>
                          <a:pt x="43" y="276"/>
                          <a:pt x="42" y="271"/>
                        </a:cubicBezTo>
                        <a:cubicBezTo>
                          <a:pt x="42" y="271"/>
                          <a:pt x="42" y="271"/>
                          <a:pt x="42" y="271"/>
                        </a:cubicBezTo>
                        <a:cubicBezTo>
                          <a:pt x="39" y="271"/>
                          <a:pt x="39" y="271"/>
                          <a:pt x="39" y="271"/>
                        </a:cubicBezTo>
                        <a:cubicBezTo>
                          <a:pt x="39" y="271"/>
                          <a:pt x="39" y="271"/>
                          <a:pt x="39" y="271"/>
                        </a:cubicBezTo>
                        <a:cubicBezTo>
                          <a:pt x="42" y="271"/>
                          <a:pt x="42" y="271"/>
                          <a:pt x="42" y="271"/>
                        </a:cubicBezTo>
                        <a:cubicBezTo>
                          <a:pt x="42" y="271"/>
                          <a:pt x="42" y="271"/>
                          <a:pt x="42" y="271"/>
                        </a:cubicBezTo>
                        <a:cubicBezTo>
                          <a:pt x="37" y="264"/>
                          <a:pt x="33" y="257"/>
                          <a:pt x="29" y="251"/>
                        </a:cubicBezTo>
                        <a:cubicBezTo>
                          <a:pt x="26" y="245"/>
                          <a:pt x="23" y="241"/>
                          <a:pt x="22" y="239"/>
                        </a:cubicBezTo>
                        <a:cubicBezTo>
                          <a:pt x="21" y="237"/>
                          <a:pt x="20" y="234"/>
                          <a:pt x="19" y="232"/>
                        </a:cubicBezTo>
                        <a:cubicBezTo>
                          <a:pt x="20" y="233"/>
                          <a:pt x="20" y="233"/>
                          <a:pt x="20" y="234"/>
                        </a:cubicBezTo>
                        <a:cubicBezTo>
                          <a:pt x="21" y="235"/>
                          <a:pt x="21" y="235"/>
                          <a:pt x="21" y="235"/>
                        </a:cubicBezTo>
                        <a:cubicBezTo>
                          <a:pt x="21" y="235"/>
                          <a:pt x="21" y="235"/>
                          <a:pt x="21" y="235"/>
                        </a:cubicBezTo>
                        <a:cubicBezTo>
                          <a:pt x="25" y="238"/>
                          <a:pt x="25" y="238"/>
                          <a:pt x="25" y="238"/>
                        </a:cubicBezTo>
                        <a:cubicBezTo>
                          <a:pt x="24" y="233"/>
                          <a:pt x="24" y="233"/>
                          <a:pt x="24" y="233"/>
                        </a:cubicBezTo>
                        <a:cubicBezTo>
                          <a:pt x="23" y="233"/>
                          <a:pt x="23" y="233"/>
                          <a:pt x="23" y="233"/>
                        </a:cubicBezTo>
                        <a:cubicBezTo>
                          <a:pt x="23" y="233"/>
                          <a:pt x="23" y="233"/>
                          <a:pt x="23" y="233"/>
                        </a:cubicBezTo>
                        <a:cubicBezTo>
                          <a:pt x="24" y="233"/>
                          <a:pt x="24" y="233"/>
                          <a:pt x="24" y="233"/>
                        </a:cubicBezTo>
                        <a:cubicBezTo>
                          <a:pt x="24" y="233"/>
                          <a:pt x="24" y="233"/>
                          <a:pt x="24" y="233"/>
                        </a:cubicBezTo>
                        <a:cubicBezTo>
                          <a:pt x="24" y="233"/>
                          <a:pt x="24" y="233"/>
                          <a:pt x="24" y="233"/>
                        </a:cubicBezTo>
                        <a:cubicBezTo>
                          <a:pt x="24" y="232"/>
                          <a:pt x="24" y="232"/>
                          <a:pt x="24" y="232"/>
                        </a:cubicBezTo>
                        <a:cubicBezTo>
                          <a:pt x="21" y="226"/>
                          <a:pt x="18" y="220"/>
                          <a:pt x="15" y="213"/>
                        </a:cubicBezTo>
                        <a:cubicBezTo>
                          <a:pt x="15" y="213"/>
                          <a:pt x="15" y="213"/>
                          <a:pt x="15" y="213"/>
                        </a:cubicBezTo>
                        <a:cubicBezTo>
                          <a:pt x="15" y="213"/>
                          <a:pt x="15" y="213"/>
                          <a:pt x="15" y="213"/>
                        </a:cubicBezTo>
                        <a:cubicBezTo>
                          <a:pt x="13" y="209"/>
                          <a:pt x="11" y="206"/>
                          <a:pt x="9" y="202"/>
                        </a:cubicBezTo>
                        <a:cubicBezTo>
                          <a:pt x="7" y="198"/>
                          <a:pt x="6" y="194"/>
                          <a:pt x="4" y="189"/>
                        </a:cubicBezTo>
                        <a:cubicBezTo>
                          <a:pt x="4" y="188"/>
                          <a:pt x="3" y="186"/>
                          <a:pt x="3" y="184"/>
                        </a:cubicBezTo>
                        <a:cubicBezTo>
                          <a:pt x="3" y="184"/>
                          <a:pt x="3" y="183"/>
                          <a:pt x="3" y="182"/>
                        </a:cubicBezTo>
                        <a:cubicBezTo>
                          <a:pt x="3" y="182"/>
                          <a:pt x="4" y="181"/>
                          <a:pt x="5" y="180"/>
                        </a:cubicBezTo>
                        <a:cubicBezTo>
                          <a:pt x="5" y="178"/>
                          <a:pt x="6" y="177"/>
                          <a:pt x="6" y="177"/>
                        </a:cubicBezTo>
                        <a:cubicBezTo>
                          <a:pt x="14" y="163"/>
                          <a:pt x="17" y="152"/>
                          <a:pt x="24" y="138"/>
                        </a:cubicBezTo>
                        <a:cubicBezTo>
                          <a:pt x="25" y="137"/>
                          <a:pt x="26" y="136"/>
                          <a:pt x="27" y="135"/>
                        </a:cubicBezTo>
                        <a:cubicBezTo>
                          <a:pt x="29" y="134"/>
                          <a:pt x="30" y="133"/>
                          <a:pt x="31" y="133"/>
                        </a:cubicBezTo>
                        <a:cubicBezTo>
                          <a:pt x="31" y="133"/>
                          <a:pt x="31" y="133"/>
                          <a:pt x="31" y="133"/>
                        </a:cubicBezTo>
                        <a:cubicBezTo>
                          <a:pt x="32" y="134"/>
                          <a:pt x="32" y="134"/>
                          <a:pt x="32" y="134"/>
                        </a:cubicBezTo>
                        <a:cubicBezTo>
                          <a:pt x="32" y="134"/>
                          <a:pt x="32" y="134"/>
                          <a:pt x="32" y="134"/>
                        </a:cubicBezTo>
                        <a:cubicBezTo>
                          <a:pt x="33" y="134"/>
                          <a:pt x="34" y="135"/>
                          <a:pt x="35" y="137"/>
                        </a:cubicBezTo>
                        <a:cubicBezTo>
                          <a:pt x="36" y="138"/>
                          <a:pt x="36" y="140"/>
                          <a:pt x="36" y="141"/>
                        </a:cubicBezTo>
                        <a:cubicBezTo>
                          <a:pt x="36" y="141"/>
                          <a:pt x="36" y="141"/>
                          <a:pt x="36" y="141"/>
                        </a:cubicBezTo>
                        <a:cubicBezTo>
                          <a:pt x="36" y="142"/>
                          <a:pt x="36" y="142"/>
                          <a:pt x="36" y="143"/>
                        </a:cubicBezTo>
                        <a:cubicBezTo>
                          <a:pt x="36" y="147"/>
                          <a:pt x="34" y="154"/>
                          <a:pt x="32" y="161"/>
                        </a:cubicBezTo>
                        <a:cubicBezTo>
                          <a:pt x="29" y="167"/>
                          <a:pt x="27" y="174"/>
                          <a:pt x="25" y="177"/>
                        </a:cubicBezTo>
                        <a:cubicBezTo>
                          <a:pt x="24" y="178"/>
                          <a:pt x="24" y="178"/>
                          <a:pt x="24" y="178"/>
                        </a:cubicBezTo>
                        <a:cubicBezTo>
                          <a:pt x="25" y="179"/>
                          <a:pt x="25" y="179"/>
                          <a:pt x="25" y="179"/>
                        </a:cubicBezTo>
                        <a:cubicBezTo>
                          <a:pt x="26" y="182"/>
                          <a:pt x="27" y="184"/>
                          <a:pt x="28" y="186"/>
                        </a:cubicBezTo>
                        <a:cubicBezTo>
                          <a:pt x="28" y="189"/>
                          <a:pt x="29" y="192"/>
                          <a:pt x="29" y="195"/>
                        </a:cubicBezTo>
                        <a:cubicBezTo>
                          <a:pt x="30" y="196"/>
                          <a:pt x="30" y="198"/>
                          <a:pt x="31" y="199"/>
                        </a:cubicBezTo>
                        <a:cubicBezTo>
                          <a:pt x="33" y="200"/>
                          <a:pt x="34" y="201"/>
                          <a:pt x="35" y="201"/>
                        </a:cubicBezTo>
                        <a:cubicBezTo>
                          <a:pt x="38" y="202"/>
                          <a:pt x="41" y="204"/>
                          <a:pt x="43" y="206"/>
                        </a:cubicBezTo>
                        <a:cubicBezTo>
                          <a:pt x="45" y="208"/>
                          <a:pt x="46" y="210"/>
                          <a:pt x="46" y="213"/>
                        </a:cubicBezTo>
                        <a:cubicBezTo>
                          <a:pt x="46" y="214"/>
                          <a:pt x="46" y="214"/>
                          <a:pt x="46" y="214"/>
                        </a:cubicBezTo>
                        <a:cubicBezTo>
                          <a:pt x="48" y="215"/>
                          <a:pt x="48" y="215"/>
                          <a:pt x="48" y="215"/>
                        </a:cubicBezTo>
                        <a:cubicBezTo>
                          <a:pt x="49" y="215"/>
                          <a:pt x="51" y="215"/>
                          <a:pt x="53" y="215"/>
                        </a:cubicBezTo>
                        <a:cubicBezTo>
                          <a:pt x="57" y="215"/>
                          <a:pt x="61" y="214"/>
                          <a:pt x="64" y="213"/>
                        </a:cubicBezTo>
                        <a:cubicBezTo>
                          <a:pt x="66" y="213"/>
                          <a:pt x="68" y="212"/>
                          <a:pt x="69" y="211"/>
                        </a:cubicBezTo>
                        <a:cubicBezTo>
                          <a:pt x="71" y="209"/>
                          <a:pt x="72" y="206"/>
                          <a:pt x="72" y="204"/>
                        </a:cubicBezTo>
                        <a:cubicBezTo>
                          <a:pt x="72" y="202"/>
                          <a:pt x="71" y="200"/>
                          <a:pt x="71" y="198"/>
                        </a:cubicBezTo>
                        <a:cubicBezTo>
                          <a:pt x="69" y="191"/>
                          <a:pt x="67" y="184"/>
                          <a:pt x="67" y="177"/>
                        </a:cubicBezTo>
                        <a:cubicBezTo>
                          <a:pt x="67" y="174"/>
                          <a:pt x="67" y="172"/>
                          <a:pt x="68" y="169"/>
                        </a:cubicBezTo>
                        <a:cubicBezTo>
                          <a:pt x="69" y="164"/>
                          <a:pt x="71" y="161"/>
                          <a:pt x="73" y="160"/>
                        </a:cubicBezTo>
                        <a:cubicBezTo>
                          <a:pt x="75" y="158"/>
                          <a:pt x="77" y="157"/>
                          <a:pt x="78" y="157"/>
                        </a:cubicBezTo>
                        <a:close/>
                        <a:moveTo>
                          <a:pt x="71" y="154"/>
                        </a:moveTo>
                        <a:cubicBezTo>
                          <a:pt x="69" y="155"/>
                          <a:pt x="65" y="156"/>
                          <a:pt x="62" y="156"/>
                        </a:cubicBezTo>
                        <a:cubicBezTo>
                          <a:pt x="62" y="156"/>
                          <a:pt x="62" y="156"/>
                          <a:pt x="62" y="156"/>
                        </a:cubicBezTo>
                        <a:cubicBezTo>
                          <a:pt x="62" y="156"/>
                          <a:pt x="62" y="156"/>
                          <a:pt x="62" y="156"/>
                        </a:cubicBezTo>
                        <a:cubicBezTo>
                          <a:pt x="61" y="156"/>
                          <a:pt x="61" y="156"/>
                          <a:pt x="60" y="156"/>
                        </a:cubicBezTo>
                        <a:cubicBezTo>
                          <a:pt x="57" y="156"/>
                          <a:pt x="53" y="154"/>
                          <a:pt x="50" y="152"/>
                        </a:cubicBezTo>
                        <a:cubicBezTo>
                          <a:pt x="48" y="151"/>
                          <a:pt x="45" y="149"/>
                          <a:pt x="44" y="147"/>
                        </a:cubicBezTo>
                        <a:cubicBezTo>
                          <a:pt x="45" y="147"/>
                          <a:pt x="47" y="147"/>
                          <a:pt x="48" y="147"/>
                        </a:cubicBezTo>
                        <a:cubicBezTo>
                          <a:pt x="53" y="148"/>
                          <a:pt x="57" y="148"/>
                          <a:pt x="62" y="148"/>
                        </a:cubicBezTo>
                        <a:cubicBezTo>
                          <a:pt x="68" y="148"/>
                          <a:pt x="73" y="148"/>
                          <a:pt x="77" y="146"/>
                        </a:cubicBezTo>
                        <a:cubicBezTo>
                          <a:pt x="77" y="146"/>
                          <a:pt x="77" y="146"/>
                          <a:pt x="77" y="146"/>
                        </a:cubicBezTo>
                        <a:cubicBezTo>
                          <a:pt x="76" y="149"/>
                          <a:pt x="73" y="152"/>
                          <a:pt x="71" y="154"/>
                        </a:cubicBezTo>
                        <a:close/>
                        <a:moveTo>
                          <a:pt x="79" y="142"/>
                        </a:moveTo>
                        <a:cubicBezTo>
                          <a:pt x="79" y="142"/>
                          <a:pt x="79" y="142"/>
                          <a:pt x="78" y="142"/>
                        </a:cubicBezTo>
                        <a:cubicBezTo>
                          <a:pt x="78" y="143"/>
                          <a:pt x="77" y="143"/>
                          <a:pt x="76" y="143"/>
                        </a:cubicBezTo>
                        <a:cubicBezTo>
                          <a:pt x="72" y="144"/>
                          <a:pt x="67" y="145"/>
                          <a:pt x="62" y="145"/>
                        </a:cubicBezTo>
                        <a:cubicBezTo>
                          <a:pt x="61" y="145"/>
                          <a:pt x="60" y="145"/>
                          <a:pt x="58" y="145"/>
                        </a:cubicBezTo>
                        <a:cubicBezTo>
                          <a:pt x="65" y="144"/>
                          <a:pt x="72" y="143"/>
                          <a:pt x="78" y="141"/>
                        </a:cubicBezTo>
                        <a:cubicBezTo>
                          <a:pt x="79" y="141"/>
                          <a:pt x="79" y="141"/>
                          <a:pt x="79" y="141"/>
                        </a:cubicBezTo>
                        <a:cubicBezTo>
                          <a:pt x="79" y="141"/>
                          <a:pt x="79" y="141"/>
                          <a:pt x="79" y="141"/>
                        </a:cubicBezTo>
                        <a:cubicBezTo>
                          <a:pt x="79" y="142"/>
                          <a:pt x="79" y="142"/>
                          <a:pt x="79" y="142"/>
                        </a:cubicBezTo>
                        <a:close/>
                        <a:moveTo>
                          <a:pt x="29" y="18"/>
                        </a:moveTo>
                        <a:cubicBezTo>
                          <a:pt x="36" y="9"/>
                          <a:pt x="46" y="4"/>
                          <a:pt x="59" y="4"/>
                        </a:cubicBezTo>
                        <a:cubicBezTo>
                          <a:pt x="60" y="4"/>
                          <a:pt x="61" y="4"/>
                          <a:pt x="61" y="4"/>
                        </a:cubicBezTo>
                        <a:cubicBezTo>
                          <a:pt x="78" y="4"/>
                          <a:pt x="89" y="10"/>
                          <a:pt x="95" y="18"/>
                        </a:cubicBezTo>
                        <a:cubicBezTo>
                          <a:pt x="102" y="26"/>
                          <a:pt x="104" y="36"/>
                          <a:pt x="104" y="47"/>
                        </a:cubicBezTo>
                        <a:cubicBezTo>
                          <a:pt x="104" y="59"/>
                          <a:pt x="100" y="71"/>
                          <a:pt x="96" y="78"/>
                        </a:cubicBezTo>
                        <a:cubicBezTo>
                          <a:pt x="90" y="86"/>
                          <a:pt x="89" y="91"/>
                          <a:pt x="87" y="96"/>
                        </a:cubicBezTo>
                        <a:cubicBezTo>
                          <a:pt x="86" y="100"/>
                          <a:pt x="85" y="103"/>
                          <a:pt x="85" y="106"/>
                        </a:cubicBezTo>
                        <a:cubicBezTo>
                          <a:pt x="84" y="108"/>
                          <a:pt x="83" y="110"/>
                          <a:pt x="82" y="112"/>
                        </a:cubicBezTo>
                        <a:cubicBezTo>
                          <a:pt x="81" y="112"/>
                          <a:pt x="81" y="111"/>
                          <a:pt x="81" y="111"/>
                        </a:cubicBezTo>
                        <a:cubicBezTo>
                          <a:pt x="80" y="111"/>
                          <a:pt x="80" y="111"/>
                          <a:pt x="79" y="111"/>
                        </a:cubicBezTo>
                        <a:cubicBezTo>
                          <a:pt x="79" y="111"/>
                          <a:pt x="79" y="111"/>
                          <a:pt x="79" y="111"/>
                        </a:cubicBezTo>
                        <a:cubicBezTo>
                          <a:pt x="76" y="110"/>
                          <a:pt x="73" y="110"/>
                          <a:pt x="70" y="110"/>
                        </a:cubicBezTo>
                        <a:cubicBezTo>
                          <a:pt x="69" y="108"/>
                          <a:pt x="69" y="105"/>
                          <a:pt x="69" y="103"/>
                        </a:cubicBezTo>
                        <a:cubicBezTo>
                          <a:pt x="69" y="93"/>
                          <a:pt x="70" y="83"/>
                          <a:pt x="72" y="74"/>
                        </a:cubicBezTo>
                        <a:cubicBezTo>
                          <a:pt x="72" y="74"/>
                          <a:pt x="73" y="73"/>
                          <a:pt x="73" y="73"/>
                        </a:cubicBezTo>
                        <a:cubicBezTo>
                          <a:pt x="76" y="72"/>
                          <a:pt x="78" y="69"/>
                          <a:pt x="80" y="66"/>
                        </a:cubicBezTo>
                        <a:cubicBezTo>
                          <a:pt x="84" y="60"/>
                          <a:pt x="86" y="53"/>
                          <a:pt x="86" y="45"/>
                        </a:cubicBezTo>
                        <a:cubicBezTo>
                          <a:pt x="86" y="45"/>
                          <a:pt x="86" y="45"/>
                          <a:pt x="86" y="45"/>
                        </a:cubicBezTo>
                        <a:cubicBezTo>
                          <a:pt x="86" y="44"/>
                          <a:pt x="86" y="43"/>
                          <a:pt x="85" y="42"/>
                        </a:cubicBezTo>
                        <a:cubicBezTo>
                          <a:pt x="84" y="41"/>
                          <a:pt x="83" y="40"/>
                          <a:pt x="82" y="40"/>
                        </a:cubicBezTo>
                        <a:cubicBezTo>
                          <a:pt x="82" y="40"/>
                          <a:pt x="82" y="40"/>
                          <a:pt x="82" y="40"/>
                        </a:cubicBezTo>
                        <a:cubicBezTo>
                          <a:pt x="80" y="40"/>
                          <a:pt x="79" y="41"/>
                          <a:pt x="78" y="41"/>
                        </a:cubicBezTo>
                        <a:cubicBezTo>
                          <a:pt x="77" y="43"/>
                          <a:pt x="76" y="45"/>
                          <a:pt x="76" y="46"/>
                        </a:cubicBezTo>
                        <a:cubicBezTo>
                          <a:pt x="73" y="54"/>
                          <a:pt x="71" y="62"/>
                          <a:pt x="69" y="71"/>
                        </a:cubicBezTo>
                        <a:cubicBezTo>
                          <a:pt x="69" y="71"/>
                          <a:pt x="69" y="71"/>
                          <a:pt x="69" y="71"/>
                        </a:cubicBezTo>
                        <a:cubicBezTo>
                          <a:pt x="69" y="71"/>
                          <a:pt x="69" y="71"/>
                          <a:pt x="69" y="71"/>
                        </a:cubicBezTo>
                        <a:cubicBezTo>
                          <a:pt x="68" y="71"/>
                          <a:pt x="66" y="70"/>
                          <a:pt x="66" y="70"/>
                        </a:cubicBezTo>
                        <a:cubicBezTo>
                          <a:pt x="65" y="69"/>
                          <a:pt x="65" y="69"/>
                          <a:pt x="65" y="69"/>
                        </a:cubicBezTo>
                        <a:cubicBezTo>
                          <a:pt x="68" y="62"/>
                          <a:pt x="70" y="54"/>
                          <a:pt x="71" y="47"/>
                        </a:cubicBezTo>
                        <a:cubicBezTo>
                          <a:pt x="71" y="46"/>
                          <a:pt x="71" y="45"/>
                          <a:pt x="71" y="44"/>
                        </a:cubicBezTo>
                        <a:cubicBezTo>
                          <a:pt x="71" y="43"/>
                          <a:pt x="71" y="41"/>
                          <a:pt x="71" y="40"/>
                        </a:cubicBezTo>
                        <a:cubicBezTo>
                          <a:pt x="70" y="38"/>
                          <a:pt x="68" y="37"/>
                          <a:pt x="65" y="37"/>
                        </a:cubicBezTo>
                        <a:cubicBezTo>
                          <a:pt x="65" y="37"/>
                          <a:pt x="65" y="37"/>
                          <a:pt x="65" y="37"/>
                        </a:cubicBezTo>
                        <a:cubicBezTo>
                          <a:pt x="65" y="37"/>
                          <a:pt x="64" y="37"/>
                          <a:pt x="64" y="37"/>
                        </a:cubicBezTo>
                        <a:cubicBezTo>
                          <a:pt x="62" y="38"/>
                          <a:pt x="62" y="39"/>
                          <a:pt x="61" y="40"/>
                        </a:cubicBezTo>
                        <a:cubicBezTo>
                          <a:pt x="61" y="41"/>
                          <a:pt x="60" y="41"/>
                          <a:pt x="60" y="42"/>
                        </a:cubicBezTo>
                        <a:cubicBezTo>
                          <a:pt x="59" y="46"/>
                          <a:pt x="59" y="50"/>
                          <a:pt x="59" y="54"/>
                        </a:cubicBezTo>
                        <a:cubicBezTo>
                          <a:pt x="59" y="58"/>
                          <a:pt x="59" y="62"/>
                          <a:pt x="60" y="66"/>
                        </a:cubicBezTo>
                        <a:cubicBezTo>
                          <a:pt x="61" y="67"/>
                          <a:pt x="61" y="68"/>
                          <a:pt x="61" y="69"/>
                        </a:cubicBezTo>
                        <a:cubicBezTo>
                          <a:pt x="60" y="70"/>
                          <a:pt x="60" y="71"/>
                          <a:pt x="59" y="71"/>
                        </a:cubicBezTo>
                        <a:cubicBezTo>
                          <a:pt x="58" y="72"/>
                          <a:pt x="58" y="73"/>
                          <a:pt x="57" y="73"/>
                        </a:cubicBezTo>
                        <a:cubicBezTo>
                          <a:pt x="56" y="73"/>
                          <a:pt x="56" y="73"/>
                          <a:pt x="56" y="73"/>
                        </a:cubicBezTo>
                        <a:cubicBezTo>
                          <a:pt x="55" y="64"/>
                          <a:pt x="53" y="56"/>
                          <a:pt x="50" y="48"/>
                        </a:cubicBezTo>
                        <a:cubicBezTo>
                          <a:pt x="49" y="45"/>
                          <a:pt x="48" y="42"/>
                          <a:pt x="45" y="40"/>
                        </a:cubicBezTo>
                        <a:cubicBezTo>
                          <a:pt x="44" y="39"/>
                          <a:pt x="42" y="38"/>
                          <a:pt x="41" y="38"/>
                        </a:cubicBezTo>
                        <a:cubicBezTo>
                          <a:pt x="39" y="38"/>
                          <a:pt x="38" y="39"/>
                          <a:pt x="36" y="40"/>
                        </a:cubicBezTo>
                        <a:cubicBezTo>
                          <a:pt x="34" y="42"/>
                          <a:pt x="32" y="45"/>
                          <a:pt x="32" y="48"/>
                        </a:cubicBezTo>
                        <a:cubicBezTo>
                          <a:pt x="32" y="48"/>
                          <a:pt x="32" y="48"/>
                          <a:pt x="32" y="48"/>
                        </a:cubicBezTo>
                        <a:cubicBezTo>
                          <a:pt x="32" y="51"/>
                          <a:pt x="33" y="53"/>
                          <a:pt x="34" y="55"/>
                        </a:cubicBezTo>
                        <a:cubicBezTo>
                          <a:pt x="38" y="62"/>
                          <a:pt x="43" y="68"/>
                          <a:pt x="48" y="73"/>
                        </a:cubicBezTo>
                        <a:cubicBezTo>
                          <a:pt x="50" y="74"/>
                          <a:pt x="51" y="75"/>
                          <a:pt x="53" y="76"/>
                        </a:cubicBezTo>
                        <a:cubicBezTo>
                          <a:pt x="55" y="87"/>
                          <a:pt x="56" y="99"/>
                          <a:pt x="56" y="110"/>
                        </a:cubicBezTo>
                        <a:cubicBezTo>
                          <a:pt x="51" y="110"/>
                          <a:pt x="46" y="112"/>
                          <a:pt x="42" y="114"/>
                        </a:cubicBezTo>
                        <a:cubicBezTo>
                          <a:pt x="41" y="114"/>
                          <a:pt x="41" y="114"/>
                          <a:pt x="41" y="114"/>
                        </a:cubicBezTo>
                        <a:cubicBezTo>
                          <a:pt x="41" y="114"/>
                          <a:pt x="41" y="114"/>
                          <a:pt x="41" y="114"/>
                        </a:cubicBezTo>
                        <a:cubicBezTo>
                          <a:pt x="41" y="114"/>
                          <a:pt x="41" y="114"/>
                          <a:pt x="41" y="114"/>
                        </a:cubicBezTo>
                        <a:cubicBezTo>
                          <a:pt x="40" y="114"/>
                          <a:pt x="40" y="114"/>
                          <a:pt x="40" y="114"/>
                        </a:cubicBezTo>
                        <a:cubicBezTo>
                          <a:pt x="40" y="113"/>
                          <a:pt x="40" y="113"/>
                          <a:pt x="40" y="113"/>
                        </a:cubicBezTo>
                        <a:cubicBezTo>
                          <a:pt x="38" y="109"/>
                          <a:pt x="36" y="107"/>
                          <a:pt x="36" y="103"/>
                        </a:cubicBezTo>
                        <a:cubicBezTo>
                          <a:pt x="35" y="102"/>
                          <a:pt x="35" y="100"/>
                          <a:pt x="35" y="98"/>
                        </a:cubicBezTo>
                        <a:cubicBezTo>
                          <a:pt x="34" y="93"/>
                          <a:pt x="32" y="89"/>
                          <a:pt x="30" y="85"/>
                        </a:cubicBezTo>
                        <a:cubicBezTo>
                          <a:pt x="27" y="81"/>
                          <a:pt x="24" y="77"/>
                          <a:pt x="22" y="73"/>
                        </a:cubicBezTo>
                        <a:cubicBezTo>
                          <a:pt x="19" y="66"/>
                          <a:pt x="17" y="58"/>
                          <a:pt x="17" y="51"/>
                        </a:cubicBezTo>
                        <a:cubicBezTo>
                          <a:pt x="17" y="39"/>
                          <a:pt x="21" y="27"/>
                          <a:pt x="29" y="18"/>
                        </a:cubicBezTo>
                        <a:close/>
                        <a:moveTo>
                          <a:pt x="73" y="69"/>
                        </a:moveTo>
                        <a:cubicBezTo>
                          <a:pt x="74" y="62"/>
                          <a:pt x="76" y="54"/>
                          <a:pt x="79" y="47"/>
                        </a:cubicBezTo>
                        <a:cubicBezTo>
                          <a:pt x="79" y="46"/>
                          <a:pt x="80" y="45"/>
                          <a:pt x="81" y="44"/>
                        </a:cubicBezTo>
                        <a:cubicBezTo>
                          <a:pt x="82" y="44"/>
                          <a:pt x="82" y="44"/>
                          <a:pt x="82" y="44"/>
                        </a:cubicBezTo>
                        <a:cubicBezTo>
                          <a:pt x="82" y="44"/>
                          <a:pt x="82" y="44"/>
                          <a:pt x="82" y="44"/>
                        </a:cubicBezTo>
                        <a:cubicBezTo>
                          <a:pt x="82" y="44"/>
                          <a:pt x="82" y="45"/>
                          <a:pt x="82" y="45"/>
                        </a:cubicBezTo>
                        <a:cubicBezTo>
                          <a:pt x="82" y="45"/>
                          <a:pt x="82" y="45"/>
                          <a:pt x="82" y="45"/>
                        </a:cubicBezTo>
                        <a:cubicBezTo>
                          <a:pt x="82" y="52"/>
                          <a:pt x="80" y="59"/>
                          <a:pt x="77" y="64"/>
                        </a:cubicBezTo>
                        <a:cubicBezTo>
                          <a:pt x="76" y="66"/>
                          <a:pt x="74" y="68"/>
                          <a:pt x="73" y="69"/>
                        </a:cubicBezTo>
                        <a:close/>
                        <a:moveTo>
                          <a:pt x="52" y="72"/>
                        </a:moveTo>
                        <a:cubicBezTo>
                          <a:pt x="52" y="71"/>
                          <a:pt x="51" y="71"/>
                          <a:pt x="51" y="70"/>
                        </a:cubicBezTo>
                        <a:cubicBezTo>
                          <a:pt x="45" y="66"/>
                          <a:pt x="41" y="60"/>
                          <a:pt x="38" y="53"/>
                        </a:cubicBezTo>
                        <a:cubicBezTo>
                          <a:pt x="37" y="52"/>
                          <a:pt x="36" y="50"/>
                          <a:pt x="36" y="48"/>
                        </a:cubicBezTo>
                        <a:cubicBezTo>
                          <a:pt x="36" y="48"/>
                          <a:pt x="36" y="48"/>
                          <a:pt x="36" y="48"/>
                        </a:cubicBezTo>
                        <a:cubicBezTo>
                          <a:pt x="36" y="46"/>
                          <a:pt x="37" y="44"/>
                          <a:pt x="38" y="43"/>
                        </a:cubicBezTo>
                        <a:cubicBezTo>
                          <a:pt x="39" y="42"/>
                          <a:pt x="40" y="42"/>
                          <a:pt x="41" y="42"/>
                        </a:cubicBezTo>
                        <a:cubicBezTo>
                          <a:pt x="41" y="42"/>
                          <a:pt x="41" y="42"/>
                          <a:pt x="41" y="42"/>
                        </a:cubicBezTo>
                        <a:cubicBezTo>
                          <a:pt x="41" y="42"/>
                          <a:pt x="41" y="42"/>
                          <a:pt x="41" y="42"/>
                        </a:cubicBezTo>
                        <a:cubicBezTo>
                          <a:pt x="42" y="42"/>
                          <a:pt x="43" y="42"/>
                          <a:pt x="43" y="43"/>
                        </a:cubicBezTo>
                        <a:cubicBezTo>
                          <a:pt x="45" y="44"/>
                          <a:pt x="46" y="46"/>
                          <a:pt x="47" y="49"/>
                        </a:cubicBezTo>
                        <a:cubicBezTo>
                          <a:pt x="49" y="56"/>
                          <a:pt x="51" y="64"/>
                          <a:pt x="52"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8" name="Freeform 284"/>
                  <p:cNvSpPr/>
                  <p:nvPr>
                    <p:custDataLst>
                      <p:tags r:id="rId123"/>
                    </p:custDataLst>
                  </p:nvPr>
                </p:nvSpPr>
                <p:spPr bwMode="auto">
                  <a:xfrm>
                    <a:off x="2519" y="747"/>
                    <a:ext cx="14" cy="97"/>
                  </a:xfrm>
                  <a:custGeom>
                    <a:avLst/>
                    <a:gdLst>
                      <a:gd name="T0" fmla="*/ 4 w 6"/>
                      <a:gd name="T1" fmla="*/ 41 h 41"/>
                      <a:gd name="T2" fmla="*/ 4 w 6"/>
                      <a:gd name="T3" fmla="*/ 41 h 41"/>
                      <a:gd name="T4" fmla="*/ 6 w 6"/>
                      <a:gd name="T5" fmla="*/ 39 h 41"/>
                      <a:gd name="T6" fmla="*/ 6 w 6"/>
                      <a:gd name="T7" fmla="*/ 39 h 41"/>
                      <a:gd name="T8" fmla="*/ 4 w 6"/>
                      <a:gd name="T9" fmla="*/ 9 h 41"/>
                      <a:gd name="T10" fmla="*/ 4 w 6"/>
                      <a:gd name="T11" fmla="*/ 2 h 41"/>
                      <a:gd name="T12" fmla="*/ 2 w 6"/>
                      <a:gd name="T13" fmla="*/ 0 h 41"/>
                      <a:gd name="T14" fmla="*/ 2 w 6"/>
                      <a:gd name="T15" fmla="*/ 0 h 41"/>
                      <a:gd name="T16" fmla="*/ 0 w 6"/>
                      <a:gd name="T17" fmla="*/ 2 h 41"/>
                      <a:gd name="T18" fmla="*/ 0 w 6"/>
                      <a:gd name="T19" fmla="*/ 9 h 41"/>
                      <a:gd name="T20" fmla="*/ 2 w 6"/>
                      <a:gd name="T21" fmla="*/ 39 h 41"/>
                      <a:gd name="T22" fmla="*/ 4 w 6"/>
                      <a:gd name="T2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1">
                        <a:moveTo>
                          <a:pt x="4" y="41"/>
                        </a:moveTo>
                        <a:cubicBezTo>
                          <a:pt x="4" y="41"/>
                          <a:pt x="4" y="41"/>
                          <a:pt x="4" y="41"/>
                        </a:cubicBezTo>
                        <a:cubicBezTo>
                          <a:pt x="5" y="41"/>
                          <a:pt x="6" y="40"/>
                          <a:pt x="6" y="39"/>
                        </a:cubicBezTo>
                        <a:cubicBezTo>
                          <a:pt x="6" y="39"/>
                          <a:pt x="6" y="39"/>
                          <a:pt x="6" y="39"/>
                        </a:cubicBezTo>
                        <a:cubicBezTo>
                          <a:pt x="5" y="29"/>
                          <a:pt x="4" y="19"/>
                          <a:pt x="4" y="9"/>
                        </a:cubicBezTo>
                        <a:cubicBezTo>
                          <a:pt x="4" y="7"/>
                          <a:pt x="4" y="4"/>
                          <a:pt x="4" y="2"/>
                        </a:cubicBezTo>
                        <a:cubicBezTo>
                          <a:pt x="4" y="1"/>
                          <a:pt x="3" y="0"/>
                          <a:pt x="2" y="0"/>
                        </a:cubicBezTo>
                        <a:cubicBezTo>
                          <a:pt x="2" y="0"/>
                          <a:pt x="2" y="0"/>
                          <a:pt x="2" y="0"/>
                        </a:cubicBezTo>
                        <a:cubicBezTo>
                          <a:pt x="1" y="0"/>
                          <a:pt x="0" y="1"/>
                          <a:pt x="0" y="2"/>
                        </a:cubicBezTo>
                        <a:cubicBezTo>
                          <a:pt x="0" y="4"/>
                          <a:pt x="0" y="7"/>
                          <a:pt x="0" y="9"/>
                        </a:cubicBezTo>
                        <a:cubicBezTo>
                          <a:pt x="0" y="19"/>
                          <a:pt x="1" y="29"/>
                          <a:pt x="2" y="39"/>
                        </a:cubicBezTo>
                        <a:cubicBezTo>
                          <a:pt x="3" y="40"/>
                          <a:pt x="3" y="41"/>
                          <a:pt x="4"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9" name="Freeform 285"/>
                  <p:cNvSpPr/>
                  <p:nvPr>
                    <p:custDataLst>
                      <p:tags r:id="rId124"/>
                    </p:custDataLst>
                  </p:nvPr>
                </p:nvSpPr>
                <p:spPr bwMode="auto">
                  <a:xfrm>
                    <a:off x="2637" y="813"/>
                    <a:ext cx="64" cy="48"/>
                  </a:xfrm>
                  <a:custGeom>
                    <a:avLst/>
                    <a:gdLst>
                      <a:gd name="T0" fmla="*/ 2 w 27"/>
                      <a:gd name="T1" fmla="*/ 20 h 20"/>
                      <a:gd name="T2" fmla="*/ 3 w 27"/>
                      <a:gd name="T3" fmla="*/ 20 h 20"/>
                      <a:gd name="T4" fmla="*/ 26 w 27"/>
                      <a:gd name="T5" fmla="*/ 3 h 20"/>
                      <a:gd name="T6" fmla="*/ 26 w 27"/>
                      <a:gd name="T7" fmla="*/ 1 h 20"/>
                      <a:gd name="T8" fmla="*/ 25 w 27"/>
                      <a:gd name="T9" fmla="*/ 0 h 20"/>
                      <a:gd name="T10" fmla="*/ 24 w 27"/>
                      <a:gd name="T11" fmla="*/ 0 h 20"/>
                      <a:gd name="T12" fmla="*/ 1 w 27"/>
                      <a:gd name="T13" fmla="*/ 17 h 20"/>
                      <a:gd name="T14" fmla="*/ 1 w 27"/>
                      <a:gd name="T15" fmla="*/ 19 h 20"/>
                      <a:gd name="T16" fmla="*/ 2 w 27"/>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0">
                        <a:moveTo>
                          <a:pt x="2" y="20"/>
                        </a:moveTo>
                        <a:cubicBezTo>
                          <a:pt x="3" y="20"/>
                          <a:pt x="3" y="20"/>
                          <a:pt x="3" y="20"/>
                        </a:cubicBezTo>
                        <a:cubicBezTo>
                          <a:pt x="11" y="14"/>
                          <a:pt x="18" y="9"/>
                          <a:pt x="26" y="3"/>
                        </a:cubicBezTo>
                        <a:cubicBezTo>
                          <a:pt x="27" y="3"/>
                          <a:pt x="27" y="1"/>
                          <a:pt x="26" y="1"/>
                        </a:cubicBezTo>
                        <a:cubicBezTo>
                          <a:pt x="26" y="0"/>
                          <a:pt x="25" y="0"/>
                          <a:pt x="25" y="0"/>
                        </a:cubicBezTo>
                        <a:cubicBezTo>
                          <a:pt x="25" y="0"/>
                          <a:pt x="24" y="0"/>
                          <a:pt x="24" y="0"/>
                        </a:cubicBezTo>
                        <a:cubicBezTo>
                          <a:pt x="16" y="6"/>
                          <a:pt x="9" y="11"/>
                          <a:pt x="1" y="17"/>
                        </a:cubicBezTo>
                        <a:cubicBezTo>
                          <a:pt x="0" y="17"/>
                          <a:pt x="0" y="18"/>
                          <a:pt x="1" y="19"/>
                        </a:cubicBezTo>
                        <a:cubicBezTo>
                          <a:pt x="1" y="20"/>
                          <a:pt x="2" y="20"/>
                          <a:pt x="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0" name="Freeform 286"/>
                  <p:cNvSpPr/>
                  <p:nvPr>
                    <p:custDataLst>
                      <p:tags r:id="rId125"/>
                    </p:custDataLst>
                  </p:nvPr>
                </p:nvSpPr>
                <p:spPr bwMode="auto">
                  <a:xfrm>
                    <a:off x="2677" y="939"/>
                    <a:ext cx="69" cy="23"/>
                  </a:xfrm>
                  <a:custGeom>
                    <a:avLst/>
                    <a:gdLst>
                      <a:gd name="T0" fmla="*/ 0 w 29"/>
                      <a:gd name="T1" fmla="*/ 8 h 10"/>
                      <a:gd name="T2" fmla="*/ 2 w 29"/>
                      <a:gd name="T3" fmla="*/ 10 h 10"/>
                      <a:gd name="T4" fmla="*/ 2 w 29"/>
                      <a:gd name="T5" fmla="*/ 10 h 10"/>
                      <a:gd name="T6" fmla="*/ 27 w 29"/>
                      <a:gd name="T7" fmla="*/ 3 h 10"/>
                      <a:gd name="T8" fmla="*/ 28 w 29"/>
                      <a:gd name="T9" fmla="*/ 1 h 10"/>
                      <a:gd name="T10" fmla="*/ 27 w 29"/>
                      <a:gd name="T11" fmla="*/ 0 h 10"/>
                      <a:gd name="T12" fmla="*/ 26 w 29"/>
                      <a:gd name="T13" fmla="*/ 0 h 10"/>
                      <a:gd name="T14" fmla="*/ 2 w 29"/>
                      <a:gd name="T15" fmla="*/ 6 h 10"/>
                      <a:gd name="T16" fmla="*/ 0 w 2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0">
                        <a:moveTo>
                          <a:pt x="0" y="8"/>
                        </a:moveTo>
                        <a:cubicBezTo>
                          <a:pt x="0" y="9"/>
                          <a:pt x="1" y="10"/>
                          <a:pt x="2" y="10"/>
                        </a:cubicBezTo>
                        <a:cubicBezTo>
                          <a:pt x="2" y="10"/>
                          <a:pt x="2" y="10"/>
                          <a:pt x="2" y="10"/>
                        </a:cubicBezTo>
                        <a:cubicBezTo>
                          <a:pt x="11" y="9"/>
                          <a:pt x="20" y="7"/>
                          <a:pt x="27" y="3"/>
                        </a:cubicBezTo>
                        <a:cubicBezTo>
                          <a:pt x="28" y="3"/>
                          <a:pt x="29" y="2"/>
                          <a:pt x="28" y="1"/>
                        </a:cubicBezTo>
                        <a:cubicBezTo>
                          <a:pt x="28" y="0"/>
                          <a:pt x="27" y="0"/>
                          <a:pt x="27" y="0"/>
                        </a:cubicBezTo>
                        <a:cubicBezTo>
                          <a:pt x="26" y="0"/>
                          <a:pt x="26" y="0"/>
                          <a:pt x="26" y="0"/>
                        </a:cubicBezTo>
                        <a:cubicBezTo>
                          <a:pt x="18" y="4"/>
                          <a:pt x="10" y="6"/>
                          <a:pt x="2" y="6"/>
                        </a:cubicBezTo>
                        <a:cubicBezTo>
                          <a:pt x="1" y="6"/>
                          <a:pt x="0" y="7"/>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1" name="Freeform 287"/>
                  <p:cNvSpPr/>
                  <p:nvPr>
                    <p:custDataLst>
                      <p:tags r:id="rId126"/>
                    </p:custDataLst>
                  </p:nvPr>
                </p:nvSpPr>
                <p:spPr bwMode="auto">
                  <a:xfrm>
                    <a:off x="2670" y="1043"/>
                    <a:ext cx="52" cy="45"/>
                  </a:xfrm>
                  <a:custGeom>
                    <a:avLst/>
                    <a:gdLst>
                      <a:gd name="T0" fmla="*/ 2 w 22"/>
                      <a:gd name="T1" fmla="*/ 0 h 19"/>
                      <a:gd name="T2" fmla="*/ 0 w 22"/>
                      <a:gd name="T3" fmla="*/ 1 h 19"/>
                      <a:gd name="T4" fmla="*/ 0 w 22"/>
                      <a:gd name="T5" fmla="*/ 3 h 19"/>
                      <a:gd name="T6" fmla="*/ 19 w 22"/>
                      <a:gd name="T7" fmla="*/ 19 h 19"/>
                      <a:gd name="T8" fmla="*/ 20 w 22"/>
                      <a:gd name="T9" fmla="*/ 19 h 19"/>
                      <a:gd name="T10" fmla="*/ 22 w 22"/>
                      <a:gd name="T11" fmla="*/ 19 h 19"/>
                      <a:gd name="T12" fmla="*/ 22 w 22"/>
                      <a:gd name="T13" fmla="*/ 16 h 19"/>
                      <a:gd name="T14" fmla="*/ 3 w 22"/>
                      <a:gd name="T15" fmla="*/ 0 h 19"/>
                      <a:gd name="T16" fmla="*/ 2 w 22"/>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9">
                        <a:moveTo>
                          <a:pt x="2" y="0"/>
                        </a:moveTo>
                        <a:cubicBezTo>
                          <a:pt x="1" y="0"/>
                          <a:pt x="1" y="0"/>
                          <a:pt x="0" y="1"/>
                        </a:cubicBezTo>
                        <a:cubicBezTo>
                          <a:pt x="0" y="1"/>
                          <a:pt x="0" y="3"/>
                          <a:pt x="0" y="3"/>
                        </a:cubicBezTo>
                        <a:cubicBezTo>
                          <a:pt x="7" y="8"/>
                          <a:pt x="13" y="14"/>
                          <a:pt x="19" y="19"/>
                        </a:cubicBezTo>
                        <a:cubicBezTo>
                          <a:pt x="20" y="19"/>
                          <a:pt x="20" y="19"/>
                          <a:pt x="20" y="19"/>
                        </a:cubicBezTo>
                        <a:cubicBezTo>
                          <a:pt x="21" y="19"/>
                          <a:pt x="21" y="19"/>
                          <a:pt x="22" y="19"/>
                        </a:cubicBezTo>
                        <a:cubicBezTo>
                          <a:pt x="22" y="18"/>
                          <a:pt x="22" y="17"/>
                          <a:pt x="22" y="16"/>
                        </a:cubicBezTo>
                        <a:cubicBezTo>
                          <a:pt x="15" y="11"/>
                          <a:pt x="9" y="6"/>
                          <a:pt x="3"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2" name="Freeform 288"/>
                  <p:cNvSpPr/>
                  <p:nvPr>
                    <p:custDataLst>
                      <p:tags r:id="rId127"/>
                    </p:custDataLst>
                  </p:nvPr>
                </p:nvSpPr>
                <p:spPr bwMode="auto">
                  <a:xfrm>
                    <a:off x="2372" y="813"/>
                    <a:ext cx="52" cy="50"/>
                  </a:xfrm>
                  <a:custGeom>
                    <a:avLst/>
                    <a:gdLst>
                      <a:gd name="T0" fmla="*/ 1 w 22"/>
                      <a:gd name="T1" fmla="*/ 3 h 21"/>
                      <a:gd name="T2" fmla="*/ 19 w 22"/>
                      <a:gd name="T3" fmla="*/ 20 h 21"/>
                      <a:gd name="T4" fmla="*/ 20 w 22"/>
                      <a:gd name="T5" fmla="*/ 21 h 21"/>
                      <a:gd name="T6" fmla="*/ 21 w 22"/>
                      <a:gd name="T7" fmla="*/ 21 h 21"/>
                      <a:gd name="T8" fmla="*/ 22 w 22"/>
                      <a:gd name="T9" fmla="*/ 18 h 21"/>
                      <a:gd name="T10" fmla="*/ 3 w 22"/>
                      <a:gd name="T11" fmla="*/ 0 h 21"/>
                      <a:gd name="T12" fmla="*/ 2 w 22"/>
                      <a:gd name="T13" fmla="*/ 0 h 21"/>
                      <a:gd name="T14" fmla="*/ 1 w 22"/>
                      <a:gd name="T15" fmla="*/ 0 h 21"/>
                      <a:gd name="T16" fmla="*/ 1 w 22"/>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1">
                        <a:moveTo>
                          <a:pt x="1" y="3"/>
                        </a:moveTo>
                        <a:cubicBezTo>
                          <a:pt x="8" y="7"/>
                          <a:pt x="14" y="13"/>
                          <a:pt x="19" y="20"/>
                        </a:cubicBezTo>
                        <a:cubicBezTo>
                          <a:pt x="19" y="21"/>
                          <a:pt x="20" y="21"/>
                          <a:pt x="20" y="21"/>
                        </a:cubicBezTo>
                        <a:cubicBezTo>
                          <a:pt x="21" y="21"/>
                          <a:pt x="21" y="21"/>
                          <a:pt x="21" y="21"/>
                        </a:cubicBezTo>
                        <a:cubicBezTo>
                          <a:pt x="22" y="20"/>
                          <a:pt x="22" y="19"/>
                          <a:pt x="22" y="18"/>
                        </a:cubicBezTo>
                        <a:cubicBezTo>
                          <a:pt x="17" y="11"/>
                          <a:pt x="11" y="5"/>
                          <a:pt x="3" y="0"/>
                        </a:cubicBezTo>
                        <a:cubicBezTo>
                          <a:pt x="2" y="0"/>
                          <a:pt x="2" y="0"/>
                          <a:pt x="2" y="0"/>
                        </a:cubicBezTo>
                        <a:cubicBezTo>
                          <a:pt x="2" y="0"/>
                          <a:pt x="1" y="0"/>
                          <a:pt x="1" y="0"/>
                        </a:cubicBezTo>
                        <a:cubicBezTo>
                          <a:pt x="0" y="1"/>
                          <a:pt x="1"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3" name="Freeform 289"/>
                  <p:cNvSpPr/>
                  <p:nvPr>
                    <p:custDataLst>
                      <p:tags r:id="rId128"/>
                    </p:custDataLst>
                  </p:nvPr>
                </p:nvSpPr>
                <p:spPr bwMode="auto">
                  <a:xfrm>
                    <a:off x="2334" y="941"/>
                    <a:ext cx="62" cy="24"/>
                  </a:xfrm>
                  <a:custGeom>
                    <a:avLst/>
                    <a:gdLst>
                      <a:gd name="T0" fmla="*/ 1 w 26"/>
                      <a:gd name="T1" fmla="*/ 4 h 10"/>
                      <a:gd name="T2" fmla="*/ 24 w 26"/>
                      <a:gd name="T3" fmla="*/ 9 h 10"/>
                      <a:gd name="T4" fmla="*/ 24 w 26"/>
                      <a:gd name="T5" fmla="*/ 10 h 10"/>
                      <a:gd name="T6" fmla="*/ 26 w 26"/>
                      <a:gd name="T7" fmla="*/ 8 h 10"/>
                      <a:gd name="T8" fmla="*/ 25 w 26"/>
                      <a:gd name="T9" fmla="*/ 6 h 10"/>
                      <a:gd name="T10" fmla="*/ 2 w 26"/>
                      <a:gd name="T11" fmla="*/ 0 h 10"/>
                      <a:gd name="T12" fmla="*/ 2 w 26"/>
                      <a:gd name="T13" fmla="*/ 0 h 10"/>
                      <a:gd name="T14" fmla="*/ 0 w 26"/>
                      <a:gd name="T15" fmla="*/ 2 h 10"/>
                      <a:gd name="T16" fmla="*/ 1 w 26"/>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0">
                        <a:moveTo>
                          <a:pt x="1" y="4"/>
                        </a:moveTo>
                        <a:cubicBezTo>
                          <a:pt x="9" y="5"/>
                          <a:pt x="17" y="7"/>
                          <a:pt x="24" y="9"/>
                        </a:cubicBezTo>
                        <a:cubicBezTo>
                          <a:pt x="24" y="10"/>
                          <a:pt x="24" y="10"/>
                          <a:pt x="24" y="10"/>
                        </a:cubicBezTo>
                        <a:cubicBezTo>
                          <a:pt x="25" y="10"/>
                          <a:pt x="26" y="9"/>
                          <a:pt x="26" y="8"/>
                        </a:cubicBezTo>
                        <a:cubicBezTo>
                          <a:pt x="26" y="8"/>
                          <a:pt x="26" y="7"/>
                          <a:pt x="25" y="6"/>
                        </a:cubicBezTo>
                        <a:cubicBezTo>
                          <a:pt x="18" y="3"/>
                          <a:pt x="10" y="1"/>
                          <a:pt x="2" y="0"/>
                        </a:cubicBezTo>
                        <a:cubicBezTo>
                          <a:pt x="2" y="0"/>
                          <a:pt x="2" y="0"/>
                          <a:pt x="2" y="0"/>
                        </a:cubicBezTo>
                        <a:cubicBezTo>
                          <a:pt x="1" y="0"/>
                          <a:pt x="0" y="1"/>
                          <a:pt x="0" y="2"/>
                        </a:cubicBezTo>
                        <a:cubicBezTo>
                          <a:pt x="0" y="3"/>
                          <a:pt x="0"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4" name="Freeform 290"/>
                  <p:cNvSpPr/>
                  <p:nvPr>
                    <p:custDataLst>
                      <p:tags r:id="rId129"/>
                    </p:custDataLst>
                  </p:nvPr>
                </p:nvSpPr>
                <p:spPr bwMode="auto">
                  <a:xfrm>
                    <a:off x="2353" y="1062"/>
                    <a:ext cx="57" cy="49"/>
                  </a:xfrm>
                  <a:custGeom>
                    <a:avLst/>
                    <a:gdLst>
                      <a:gd name="T0" fmla="*/ 11 w 24"/>
                      <a:gd name="T1" fmla="*/ 9 h 21"/>
                      <a:gd name="T2" fmla="*/ 0 w 24"/>
                      <a:gd name="T3" fmla="*/ 18 h 21"/>
                      <a:gd name="T4" fmla="*/ 1 w 24"/>
                      <a:gd name="T5" fmla="*/ 20 h 21"/>
                      <a:gd name="T6" fmla="*/ 2 w 24"/>
                      <a:gd name="T7" fmla="*/ 21 h 21"/>
                      <a:gd name="T8" fmla="*/ 3 w 24"/>
                      <a:gd name="T9" fmla="*/ 20 h 21"/>
                      <a:gd name="T10" fmla="*/ 13 w 24"/>
                      <a:gd name="T11" fmla="*/ 12 h 21"/>
                      <a:gd name="T12" fmla="*/ 23 w 24"/>
                      <a:gd name="T13" fmla="*/ 3 h 21"/>
                      <a:gd name="T14" fmla="*/ 23 w 24"/>
                      <a:gd name="T15" fmla="*/ 0 h 21"/>
                      <a:gd name="T16" fmla="*/ 22 w 24"/>
                      <a:gd name="T17" fmla="*/ 0 h 21"/>
                      <a:gd name="T18" fmla="*/ 21 w 24"/>
                      <a:gd name="T19" fmla="*/ 0 h 21"/>
                      <a:gd name="T20" fmla="*/ 21 w 24"/>
                      <a:gd name="T21" fmla="*/ 0 h 21"/>
                      <a:gd name="T22" fmla="*/ 11 w 24"/>
                      <a:gd name="T2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1">
                        <a:moveTo>
                          <a:pt x="11" y="9"/>
                        </a:moveTo>
                        <a:cubicBezTo>
                          <a:pt x="8" y="11"/>
                          <a:pt x="4" y="14"/>
                          <a:pt x="0" y="18"/>
                        </a:cubicBezTo>
                        <a:cubicBezTo>
                          <a:pt x="0" y="19"/>
                          <a:pt x="0" y="20"/>
                          <a:pt x="1" y="20"/>
                        </a:cubicBezTo>
                        <a:cubicBezTo>
                          <a:pt x="1" y="21"/>
                          <a:pt x="1" y="21"/>
                          <a:pt x="2" y="21"/>
                        </a:cubicBezTo>
                        <a:cubicBezTo>
                          <a:pt x="2" y="21"/>
                          <a:pt x="3" y="21"/>
                          <a:pt x="3" y="20"/>
                        </a:cubicBezTo>
                        <a:cubicBezTo>
                          <a:pt x="7" y="16"/>
                          <a:pt x="10" y="14"/>
                          <a:pt x="13" y="12"/>
                        </a:cubicBezTo>
                        <a:cubicBezTo>
                          <a:pt x="16" y="9"/>
                          <a:pt x="19" y="7"/>
                          <a:pt x="23" y="3"/>
                        </a:cubicBezTo>
                        <a:cubicBezTo>
                          <a:pt x="24" y="2"/>
                          <a:pt x="24" y="1"/>
                          <a:pt x="23" y="0"/>
                        </a:cubicBezTo>
                        <a:cubicBezTo>
                          <a:pt x="23" y="0"/>
                          <a:pt x="23" y="0"/>
                          <a:pt x="22" y="0"/>
                        </a:cubicBezTo>
                        <a:cubicBezTo>
                          <a:pt x="22" y="0"/>
                          <a:pt x="21" y="0"/>
                          <a:pt x="21" y="0"/>
                        </a:cubicBezTo>
                        <a:cubicBezTo>
                          <a:pt x="21" y="0"/>
                          <a:pt x="21" y="0"/>
                          <a:pt x="21" y="0"/>
                        </a:cubicBezTo>
                        <a:cubicBezTo>
                          <a:pt x="17" y="4"/>
                          <a:pt x="14" y="6"/>
                          <a:pt x="1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5" name="Rectangle 291"/>
                  <p:cNvSpPr>
                    <a:spLocks noChangeArrowheads="1"/>
                  </p:cNvSpPr>
                  <p:nvPr>
                    <p:custDataLst>
                      <p:tags r:id="rId130"/>
                    </p:custDataLst>
                  </p:nvPr>
                </p:nvSpPr>
                <p:spPr bwMode="auto">
                  <a:xfrm>
                    <a:off x="2469" y="117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6" name="Freeform 292"/>
                  <p:cNvSpPr/>
                  <p:nvPr>
                    <p:custDataLst>
                      <p:tags r:id="rId131"/>
                    </p:custDataLst>
                  </p:nvPr>
                </p:nvSpPr>
                <p:spPr bwMode="auto">
                  <a:xfrm>
                    <a:off x="2588" y="1613"/>
                    <a:ext cx="44" cy="59"/>
                  </a:xfrm>
                  <a:custGeom>
                    <a:avLst/>
                    <a:gdLst>
                      <a:gd name="T0" fmla="*/ 17 w 19"/>
                      <a:gd name="T1" fmla="*/ 0 h 25"/>
                      <a:gd name="T2" fmla="*/ 0 w 19"/>
                      <a:gd name="T3" fmla="*/ 24 h 25"/>
                      <a:gd name="T4" fmla="*/ 1 w 19"/>
                      <a:gd name="T5" fmla="*/ 25 h 25"/>
                      <a:gd name="T6" fmla="*/ 19 w 19"/>
                      <a:gd name="T7" fmla="*/ 1 h 25"/>
                      <a:gd name="T8" fmla="*/ 17 w 19"/>
                      <a:gd name="T9" fmla="*/ 0 h 25"/>
                    </a:gdLst>
                    <a:ahLst/>
                    <a:cxnLst>
                      <a:cxn ang="0">
                        <a:pos x="T0" y="T1"/>
                      </a:cxn>
                      <a:cxn ang="0">
                        <a:pos x="T2" y="T3"/>
                      </a:cxn>
                      <a:cxn ang="0">
                        <a:pos x="T4" y="T5"/>
                      </a:cxn>
                      <a:cxn ang="0">
                        <a:pos x="T6" y="T7"/>
                      </a:cxn>
                      <a:cxn ang="0">
                        <a:pos x="T8" y="T9"/>
                      </a:cxn>
                    </a:cxnLst>
                    <a:rect l="0" t="0" r="r" b="b"/>
                    <a:pathLst>
                      <a:path w="19" h="25">
                        <a:moveTo>
                          <a:pt x="17" y="0"/>
                        </a:moveTo>
                        <a:cubicBezTo>
                          <a:pt x="11" y="8"/>
                          <a:pt x="5" y="16"/>
                          <a:pt x="0" y="24"/>
                        </a:cubicBezTo>
                        <a:cubicBezTo>
                          <a:pt x="1" y="25"/>
                          <a:pt x="1" y="25"/>
                          <a:pt x="1" y="25"/>
                        </a:cubicBezTo>
                        <a:cubicBezTo>
                          <a:pt x="7" y="17"/>
                          <a:pt x="13" y="9"/>
                          <a:pt x="19" y="1"/>
                        </a:cubicBez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7" name="Freeform 293"/>
                  <p:cNvSpPr/>
                  <p:nvPr>
                    <p:custDataLst>
                      <p:tags r:id="rId132"/>
                    </p:custDataLst>
                  </p:nvPr>
                </p:nvSpPr>
                <p:spPr bwMode="auto">
                  <a:xfrm>
                    <a:off x="2592" y="1634"/>
                    <a:ext cx="38" cy="48"/>
                  </a:xfrm>
                  <a:custGeom>
                    <a:avLst/>
                    <a:gdLst>
                      <a:gd name="T0" fmla="*/ 16 w 16"/>
                      <a:gd name="T1" fmla="*/ 1 h 20"/>
                      <a:gd name="T2" fmla="*/ 15 w 16"/>
                      <a:gd name="T3" fmla="*/ 0 h 20"/>
                      <a:gd name="T4" fmla="*/ 0 w 16"/>
                      <a:gd name="T5" fmla="*/ 19 h 20"/>
                      <a:gd name="T6" fmla="*/ 2 w 16"/>
                      <a:gd name="T7" fmla="*/ 20 h 20"/>
                      <a:gd name="T8" fmla="*/ 16 w 16"/>
                      <a:gd name="T9" fmla="*/ 1 h 20"/>
                    </a:gdLst>
                    <a:ahLst/>
                    <a:cxnLst>
                      <a:cxn ang="0">
                        <a:pos x="T0" y="T1"/>
                      </a:cxn>
                      <a:cxn ang="0">
                        <a:pos x="T2" y="T3"/>
                      </a:cxn>
                      <a:cxn ang="0">
                        <a:pos x="T4" y="T5"/>
                      </a:cxn>
                      <a:cxn ang="0">
                        <a:pos x="T6" y="T7"/>
                      </a:cxn>
                      <a:cxn ang="0">
                        <a:pos x="T8" y="T9"/>
                      </a:cxn>
                    </a:cxnLst>
                    <a:rect l="0" t="0" r="r" b="b"/>
                    <a:pathLst>
                      <a:path w="16" h="20">
                        <a:moveTo>
                          <a:pt x="16" y="1"/>
                        </a:moveTo>
                        <a:cubicBezTo>
                          <a:pt x="15" y="0"/>
                          <a:pt x="15" y="0"/>
                          <a:pt x="15" y="0"/>
                        </a:cubicBezTo>
                        <a:cubicBezTo>
                          <a:pt x="10" y="6"/>
                          <a:pt x="5" y="12"/>
                          <a:pt x="0" y="19"/>
                        </a:cubicBezTo>
                        <a:cubicBezTo>
                          <a:pt x="2" y="20"/>
                          <a:pt x="2" y="20"/>
                          <a:pt x="2" y="20"/>
                        </a:cubicBezTo>
                        <a:cubicBezTo>
                          <a:pt x="7" y="14"/>
                          <a:pt x="11" y="7"/>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8" name="Freeform 294"/>
                  <p:cNvSpPr/>
                  <p:nvPr>
                    <p:custDataLst>
                      <p:tags r:id="rId133"/>
                    </p:custDataLst>
                  </p:nvPr>
                </p:nvSpPr>
                <p:spPr bwMode="auto">
                  <a:xfrm>
                    <a:off x="2602" y="1653"/>
                    <a:ext cx="28" cy="38"/>
                  </a:xfrm>
                  <a:custGeom>
                    <a:avLst/>
                    <a:gdLst>
                      <a:gd name="T0" fmla="*/ 12 w 12"/>
                      <a:gd name="T1" fmla="*/ 0 h 16"/>
                      <a:gd name="T2" fmla="*/ 10 w 12"/>
                      <a:gd name="T3" fmla="*/ 0 h 16"/>
                      <a:gd name="T4" fmla="*/ 10 w 12"/>
                      <a:gd name="T5" fmla="*/ 0 h 16"/>
                      <a:gd name="T6" fmla="*/ 2 w 12"/>
                      <a:gd name="T7" fmla="*/ 12 h 16"/>
                      <a:gd name="T8" fmla="*/ 1 w 12"/>
                      <a:gd name="T9" fmla="*/ 12 h 16"/>
                      <a:gd name="T10" fmla="*/ 1 w 12"/>
                      <a:gd name="T11" fmla="*/ 13 h 16"/>
                      <a:gd name="T12" fmla="*/ 0 w 12"/>
                      <a:gd name="T13" fmla="*/ 16 h 16"/>
                      <a:gd name="T14" fmla="*/ 3 w 12"/>
                      <a:gd name="T15" fmla="*/ 14 h 16"/>
                      <a:gd name="T16" fmla="*/ 3 w 12"/>
                      <a:gd name="T17" fmla="*/ 14 h 16"/>
                      <a:gd name="T18" fmla="*/ 3 w 12"/>
                      <a:gd name="T19" fmla="*/ 13 h 16"/>
                      <a:gd name="T20" fmla="*/ 12 w 12"/>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6">
                        <a:moveTo>
                          <a:pt x="12" y="0"/>
                        </a:moveTo>
                        <a:cubicBezTo>
                          <a:pt x="10" y="0"/>
                          <a:pt x="10" y="0"/>
                          <a:pt x="10" y="0"/>
                        </a:cubicBezTo>
                        <a:cubicBezTo>
                          <a:pt x="10" y="0"/>
                          <a:pt x="10" y="0"/>
                          <a:pt x="10" y="0"/>
                        </a:cubicBezTo>
                        <a:cubicBezTo>
                          <a:pt x="8" y="4"/>
                          <a:pt x="5" y="8"/>
                          <a:pt x="2" y="12"/>
                        </a:cubicBezTo>
                        <a:cubicBezTo>
                          <a:pt x="1" y="12"/>
                          <a:pt x="1" y="12"/>
                          <a:pt x="1" y="12"/>
                        </a:cubicBezTo>
                        <a:cubicBezTo>
                          <a:pt x="1" y="13"/>
                          <a:pt x="1" y="13"/>
                          <a:pt x="1" y="13"/>
                        </a:cubicBezTo>
                        <a:cubicBezTo>
                          <a:pt x="0" y="16"/>
                          <a:pt x="0" y="16"/>
                          <a:pt x="0" y="16"/>
                        </a:cubicBezTo>
                        <a:cubicBezTo>
                          <a:pt x="3" y="14"/>
                          <a:pt x="3" y="14"/>
                          <a:pt x="3" y="14"/>
                        </a:cubicBezTo>
                        <a:cubicBezTo>
                          <a:pt x="3" y="14"/>
                          <a:pt x="3" y="14"/>
                          <a:pt x="3" y="14"/>
                        </a:cubicBezTo>
                        <a:cubicBezTo>
                          <a:pt x="3" y="13"/>
                          <a:pt x="3" y="13"/>
                          <a:pt x="3" y="13"/>
                        </a:cubicBezTo>
                        <a:cubicBezTo>
                          <a:pt x="7" y="9"/>
                          <a:pt x="10" y="5"/>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9" name="Freeform 295"/>
                  <p:cNvSpPr>
                    <a:spLocks noEditPoints="1"/>
                  </p:cNvSpPr>
                  <p:nvPr>
                    <p:custDataLst>
                      <p:tags r:id="rId134"/>
                    </p:custDataLst>
                  </p:nvPr>
                </p:nvSpPr>
                <p:spPr bwMode="auto">
                  <a:xfrm>
                    <a:off x="2706" y="2013"/>
                    <a:ext cx="367" cy="485"/>
                  </a:xfrm>
                  <a:custGeom>
                    <a:avLst/>
                    <a:gdLst>
                      <a:gd name="T0" fmla="*/ 126 w 155"/>
                      <a:gd name="T1" fmla="*/ 157 h 205"/>
                      <a:gd name="T2" fmla="*/ 144 w 155"/>
                      <a:gd name="T3" fmla="*/ 102 h 205"/>
                      <a:gd name="T4" fmla="*/ 130 w 155"/>
                      <a:gd name="T5" fmla="*/ 102 h 205"/>
                      <a:gd name="T6" fmla="*/ 140 w 155"/>
                      <a:gd name="T7" fmla="*/ 88 h 205"/>
                      <a:gd name="T8" fmla="*/ 127 w 155"/>
                      <a:gd name="T9" fmla="*/ 37 h 205"/>
                      <a:gd name="T10" fmla="*/ 81 w 155"/>
                      <a:gd name="T11" fmla="*/ 19 h 205"/>
                      <a:gd name="T12" fmla="*/ 1 w 155"/>
                      <a:gd name="T13" fmla="*/ 46 h 205"/>
                      <a:gd name="T14" fmla="*/ 5 w 155"/>
                      <a:gd name="T15" fmla="*/ 67 h 205"/>
                      <a:gd name="T16" fmla="*/ 31 w 155"/>
                      <a:gd name="T17" fmla="*/ 94 h 205"/>
                      <a:gd name="T18" fmla="*/ 44 w 155"/>
                      <a:gd name="T19" fmla="*/ 133 h 205"/>
                      <a:gd name="T20" fmla="*/ 66 w 155"/>
                      <a:gd name="T21" fmla="*/ 128 h 205"/>
                      <a:gd name="T22" fmla="*/ 46 w 155"/>
                      <a:gd name="T23" fmla="*/ 166 h 205"/>
                      <a:gd name="T24" fmla="*/ 109 w 155"/>
                      <a:gd name="T25" fmla="*/ 204 h 205"/>
                      <a:gd name="T26" fmla="*/ 111 w 155"/>
                      <a:gd name="T27" fmla="*/ 205 h 205"/>
                      <a:gd name="T28" fmla="*/ 126 w 155"/>
                      <a:gd name="T29" fmla="*/ 196 h 205"/>
                      <a:gd name="T30" fmla="*/ 111 w 155"/>
                      <a:gd name="T31" fmla="*/ 199 h 205"/>
                      <a:gd name="T32" fmla="*/ 118 w 155"/>
                      <a:gd name="T33" fmla="*/ 188 h 205"/>
                      <a:gd name="T34" fmla="*/ 126 w 155"/>
                      <a:gd name="T35" fmla="*/ 190 h 205"/>
                      <a:gd name="T36" fmla="*/ 124 w 155"/>
                      <a:gd name="T37" fmla="*/ 140 h 205"/>
                      <a:gd name="T38" fmla="*/ 132 w 155"/>
                      <a:gd name="T39" fmla="*/ 150 h 205"/>
                      <a:gd name="T40" fmla="*/ 141 w 155"/>
                      <a:gd name="T41" fmla="*/ 147 h 205"/>
                      <a:gd name="T42" fmla="*/ 124 w 155"/>
                      <a:gd name="T43" fmla="*/ 92 h 205"/>
                      <a:gd name="T44" fmla="*/ 131 w 155"/>
                      <a:gd name="T45" fmla="*/ 89 h 205"/>
                      <a:gd name="T46" fmla="*/ 114 w 155"/>
                      <a:gd name="T47" fmla="*/ 95 h 205"/>
                      <a:gd name="T48" fmla="*/ 107 w 155"/>
                      <a:gd name="T49" fmla="*/ 108 h 205"/>
                      <a:gd name="T50" fmla="*/ 133 w 155"/>
                      <a:gd name="T51" fmla="*/ 89 h 205"/>
                      <a:gd name="T52" fmla="*/ 123 w 155"/>
                      <a:gd name="T53" fmla="*/ 38 h 205"/>
                      <a:gd name="T54" fmla="*/ 115 w 155"/>
                      <a:gd name="T55" fmla="*/ 55 h 205"/>
                      <a:gd name="T56" fmla="*/ 124 w 155"/>
                      <a:gd name="T57" fmla="*/ 14 h 205"/>
                      <a:gd name="T58" fmla="*/ 14 w 155"/>
                      <a:gd name="T59" fmla="*/ 72 h 205"/>
                      <a:gd name="T60" fmla="*/ 24 w 155"/>
                      <a:gd name="T61" fmla="*/ 81 h 205"/>
                      <a:gd name="T62" fmla="*/ 53 w 155"/>
                      <a:gd name="T63" fmla="*/ 94 h 205"/>
                      <a:gd name="T64" fmla="*/ 43 w 155"/>
                      <a:gd name="T65" fmla="*/ 96 h 205"/>
                      <a:gd name="T66" fmla="*/ 37 w 155"/>
                      <a:gd name="T67" fmla="*/ 95 h 205"/>
                      <a:gd name="T68" fmla="*/ 36 w 155"/>
                      <a:gd name="T69" fmla="*/ 128 h 205"/>
                      <a:gd name="T70" fmla="*/ 43 w 155"/>
                      <a:gd name="T71" fmla="*/ 122 h 205"/>
                      <a:gd name="T72" fmla="*/ 56 w 155"/>
                      <a:gd name="T73" fmla="*/ 124 h 205"/>
                      <a:gd name="T74" fmla="*/ 65 w 155"/>
                      <a:gd name="T75" fmla="*/ 121 h 205"/>
                      <a:gd name="T76" fmla="*/ 66 w 155"/>
                      <a:gd name="T77" fmla="*/ 121 h 205"/>
                      <a:gd name="T78" fmla="*/ 80 w 155"/>
                      <a:gd name="T79" fmla="*/ 128 h 205"/>
                      <a:gd name="T80" fmla="*/ 75 w 155"/>
                      <a:gd name="T81" fmla="*/ 113 h 205"/>
                      <a:gd name="T82" fmla="*/ 32 w 155"/>
                      <a:gd name="T83" fmla="*/ 122 h 205"/>
                      <a:gd name="T84" fmla="*/ 52 w 155"/>
                      <a:gd name="T85" fmla="*/ 97 h 205"/>
                      <a:gd name="T86" fmla="*/ 52 w 155"/>
                      <a:gd name="T87" fmla="*/ 93 h 205"/>
                      <a:gd name="T88" fmla="*/ 77 w 155"/>
                      <a:gd name="T89" fmla="*/ 85 h 205"/>
                      <a:gd name="T90" fmla="*/ 108 w 155"/>
                      <a:gd name="T91" fmla="*/ 73 h 205"/>
                      <a:gd name="T92" fmla="*/ 112 w 155"/>
                      <a:gd name="T93" fmla="*/ 91 h 205"/>
                      <a:gd name="T94" fmla="*/ 101 w 155"/>
                      <a:gd name="T95" fmla="*/ 104 h 205"/>
                      <a:gd name="T96" fmla="*/ 107 w 155"/>
                      <a:gd name="T97" fmla="*/ 118 h 205"/>
                      <a:gd name="T98" fmla="*/ 115 w 155"/>
                      <a:gd name="T99" fmla="*/ 139 h 205"/>
                      <a:gd name="T100" fmla="*/ 91 w 155"/>
                      <a:gd name="T101" fmla="*/ 150 h 205"/>
                      <a:gd name="T102" fmla="*/ 81 w 155"/>
                      <a:gd name="T103" fmla="*/ 167 h 205"/>
                      <a:gd name="T104" fmla="*/ 64 w 155"/>
                      <a:gd name="T105" fmla="*/ 162 h 205"/>
                      <a:gd name="T106" fmla="*/ 72 w 155"/>
                      <a:gd name="T107" fmla="*/ 159 h 205"/>
                      <a:gd name="T108" fmla="*/ 58 w 155"/>
                      <a:gd name="T109" fmla="*/ 175 h 205"/>
                      <a:gd name="T110" fmla="*/ 91 w 155"/>
                      <a:gd name="T111" fmla="*/ 16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5" h="205">
                        <a:moveTo>
                          <a:pt x="136" y="191"/>
                        </a:moveTo>
                        <a:cubicBezTo>
                          <a:pt x="136" y="190"/>
                          <a:pt x="136" y="190"/>
                          <a:pt x="136" y="189"/>
                        </a:cubicBezTo>
                        <a:cubicBezTo>
                          <a:pt x="132" y="185"/>
                          <a:pt x="129" y="179"/>
                          <a:pt x="128" y="174"/>
                        </a:cubicBezTo>
                        <a:cubicBezTo>
                          <a:pt x="128" y="174"/>
                          <a:pt x="129" y="173"/>
                          <a:pt x="129" y="173"/>
                        </a:cubicBezTo>
                        <a:cubicBezTo>
                          <a:pt x="130" y="172"/>
                          <a:pt x="130" y="172"/>
                          <a:pt x="130" y="171"/>
                        </a:cubicBezTo>
                        <a:cubicBezTo>
                          <a:pt x="127" y="166"/>
                          <a:pt x="126" y="162"/>
                          <a:pt x="124" y="158"/>
                        </a:cubicBezTo>
                        <a:cubicBezTo>
                          <a:pt x="125" y="158"/>
                          <a:pt x="125" y="158"/>
                          <a:pt x="125" y="158"/>
                        </a:cubicBezTo>
                        <a:cubicBezTo>
                          <a:pt x="125" y="158"/>
                          <a:pt x="126" y="157"/>
                          <a:pt x="126" y="157"/>
                        </a:cubicBezTo>
                        <a:cubicBezTo>
                          <a:pt x="129" y="156"/>
                          <a:pt x="135" y="153"/>
                          <a:pt x="141" y="151"/>
                        </a:cubicBezTo>
                        <a:cubicBezTo>
                          <a:pt x="144" y="150"/>
                          <a:pt x="146" y="149"/>
                          <a:pt x="149" y="148"/>
                        </a:cubicBezTo>
                        <a:cubicBezTo>
                          <a:pt x="151" y="147"/>
                          <a:pt x="153" y="147"/>
                          <a:pt x="153" y="147"/>
                        </a:cubicBezTo>
                        <a:cubicBezTo>
                          <a:pt x="154" y="146"/>
                          <a:pt x="155" y="145"/>
                          <a:pt x="155" y="144"/>
                        </a:cubicBezTo>
                        <a:cubicBezTo>
                          <a:pt x="154" y="139"/>
                          <a:pt x="153" y="135"/>
                          <a:pt x="152" y="130"/>
                        </a:cubicBezTo>
                        <a:cubicBezTo>
                          <a:pt x="153" y="129"/>
                          <a:pt x="153" y="128"/>
                          <a:pt x="153" y="128"/>
                        </a:cubicBezTo>
                        <a:cubicBezTo>
                          <a:pt x="153" y="128"/>
                          <a:pt x="151" y="123"/>
                          <a:pt x="149" y="117"/>
                        </a:cubicBezTo>
                        <a:cubicBezTo>
                          <a:pt x="147" y="112"/>
                          <a:pt x="145" y="105"/>
                          <a:pt x="144" y="102"/>
                        </a:cubicBezTo>
                        <a:cubicBezTo>
                          <a:pt x="144" y="101"/>
                          <a:pt x="143" y="101"/>
                          <a:pt x="143" y="101"/>
                        </a:cubicBezTo>
                        <a:cubicBezTo>
                          <a:pt x="142" y="101"/>
                          <a:pt x="141" y="101"/>
                          <a:pt x="141" y="101"/>
                        </a:cubicBezTo>
                        <a:cubicBezTo>
                          <a:pt x="141" y="101"/>
                          <a:pt x="140" y="102"/>
                          <a:pt x="138" y="102"/>
                        </a:cubicBezTo>
                        <a:cubicBezTo>
                          <a:pt x="134" y="104"/>
                          <a:pt x="126" y="106"/>
                          <a:pt x="111" y="112"/>
                        </a:cubicBezTo>
                        <a:cubicBezTo>
                          <a:pt x="111" y="111"/>
                          <a:pt x="111" y="110"/>
                          <a:pt x="111" y="109"/>
                        </a:cubicBezTo>
                        <a:cubicBezTo>
                          <a:pt x="111" y="109"/>
                          <a:pt x="111" y="109"/>
                          <a:pt x="111" y="109"/>
                        </a:cubicBezTo>
                        <a:cubicBezTo>
                          <a:pt x="111" y="109"/>
                          <a:pt x="112" y="109"/>
                          <a:pt x="112" y="109"/>
                        </a:cubicBezTo>
                        <a:cubicBezTo>
                          <a:pt x="117" y="106"/>
                          <a:pt x="123" y="104"/>
                          <a:pt x="130" y="102"/>
                        </a:cubicBezTo>
                        <a:cubicBezTo>
                          <a:pt x="130" y="102"/>
                          <a:pt x="130" y="103"/>
                          <a:pt x="131" y="103"/>
                        </a:cubicBezTo>
                        <a:cubicBezTo>
                          <a:pt x="131" y="103"/>
                          <a:pt x="132" y="102"/>
                          <a:pt x="132" y="102"/>
                        </a:cubicBezTo>
                        <a:cubicBezTo>
                          <a:pt x="132" y="102"/>
                          <a:pt x="132" y="102"/>
                          <a:pt x="132" y="101"/>
                        </a:cubicBezTo>
                        <a:cubicBezTo>
                          <a:pt x="134" y="101"/>
                          <a:pt x="136" y="100"/>
                          <a:pt x="138" y="99"/>
                        </a:cubicBezTo>
                        <a:cubicBezTo>
                          <a:pt x="138" y="99"/>
                          <a:pt x="138" y="99"/>
                          <a:pt x="138" y="99"/>
                        </a:cubicBezTo>
                        <a:cubicBezTo>
                          <a:pt x="138" y="99"/>
                          <a:pt x="139" y="99"/>
                          <a:pt x="139" y="98"/>
                        </a:cubicBezTo>
                        <a:cubicBezTo>
                          <a:pt x="140" y="97"/>
                          <a:pt x="140" y="95"/>
                          <a:pt x="140" y="94"/>
                        </a:cubicBezTo>
                        <a:cubicBezTo>
                          <a:pt x="140" y="92"/>
                          <a:pt x="140" y="90"/>
                          <a:pt x="140" y="88"/>
                        </a:cubicBezTo>
                        <a:cubicBezTo>
                          <a:pt x="139" y="87"/>
                          <a:pt x="139" y="87"/>
                          <a:pt x="139" y="87"/>
                        </a:cubicBezTo>
                        <a:cubicBezTo>
                          <a:pt x="140" y="86"/>
                          <a:pt x="140" y="85"/>
                          <a:pt x="140" y="85"/>
                        </a:cubicBezTo>
                        <a:cubicBezTo>
                          <a:pt x="138" y="77"/>
                          <a:pt x="137" y="69"/>
                          <a:pt x="135" y="62"/>
                        </a:cubicBezTo>
                        <a:cubicBezTo>
                          <a:pt x="135" y="61"/>
                          <a:pt x="135" y="60"/>
                          <a:pt x="134" y="60"/>
                        </a:cubicBezTo>
                        <a:cubicBezTo>
                          <a:pt x="133" y="60"/>
                          <a:pt x="133" y="60"/>
                          <a:pt x="132" y="60"/>
                        </a:cubicBezTo>
                        <a:cubicBezTo>
                          <a:pt x="128" y="62"/>
                          <a:pt x="124" y="64"/>
                          <a:pt x="120" y="65"/>
                        </a:cubicBezTo>
                        <a:cubicBezTo>
                          <a:pt x="121" y="61"/>
                          <a:pt x="122" y="58"/>
                          <a:pt x="123" y="54"/>
                        </a:cubicBezTo>
                        <a:cubicBezTo>
                          <a:pt x="124" y="49"/>
                          <a:pt x="125" y="43"/>
                          <a:pt x="127" y="37"/>
                        </a:cubicBezTo>
                        <a:cubicBezTo>
                          <a:pt x="128" y="34"/>
                          <a:pt x="129" y="30"/>
                          <a:pt x="129" y="27"/>
                        </a:cubicBezTo>
                        <a:cubicBezTo>
                          <a:pt x="129" y="26"/>
                          <a:pt x="129" y="25"/>
                          <a:pt x="129" y="25"/>
                        </a:cubicBezTo>
                        <a:cubicBezTo>
                          <a:pt x="128" y="17"/>
                          <a:pt x="127" y="10"/>
                          <a:pt x="127" y="3"/>
                        </a:cubicBezTo>
                        <a:cubicBezTo>
                          <a:pt x="127" y="2"/>
                          <a:pt x="126" y="1"/>
                          <a:pt x="126" y="1"/>
                        </a:cubicBezTo>
                        <a:cubicBezTo>
                          <a:pt x="126" y="1"/>
                          <a:pt x="126" y="1"/>
                          <a:pt x="126" y="1"/>
                        </a:cubicBezTo>
                        <a:cubicBezTo>
                          <a:pt x="125" y="0"/>
                          <a:pt x="124" y="0"/>
                          <a:pt x="124" y="1"/>
                        </a:cubicBezTo>
                        <a:cubicBezTo>
                          <a:pt x="110" y="6"/>
                          <a:pt x="96" y="12"/>
                          <a:pt x="82" y="18"/>
                        </a:cubicBezTo>
                        <a:cubicBezTo>
                          <a:pt x="81" y="18"/>
                          <a:pt x="81" y="19"/>
                          <a:pt x="81" y="19"/>
                        </a:cubicBezTo>
                        <a:cubicBezTo>
                          <a:pt x="78" y="37"/>
                          <a:pt x="77" y="55"/>
                          <a:pt x="77" y="73"/>
                        </a:cubicBezTo>
                        <a:cubicBezTo>
                          <a:pt x="77" y="75"/>
                          <a:pt x="77" y="76"/>
                          <a:pt x="77" y="78"/>
                        </a:cubicBezTo>
                        <a:cubicBezTo>
                          <a:pt x="71" y="72"/>
                          <a:pt x="62" y="63"/>
                          <a:pt x="54" y="54"/>
                        </a:cubicBezTo>
                        <a:cubicBezTo>
                          <a:pt x="44" y="44"/>
                          <a:pt x="36" y="35"/>
                          <a:pt x="36" y="35"/>
                        </a:cubicBezTo>
                        <a:cubicBezTo>
                          <a:pt x="35" y="35"/>
                          <a:pt x="34" y="34"/>
                          <a:pt x="34" y="35"/>
                        </a:cubicBezTo>
                        <a:cubicBezTo>
                          <a:pt x="34" y="35"/>
                          <a:pt x="28" y="36"/>
                          <a:pt x="20" y="38"/>
                        </a:cubicBezTo>
                        <a:cubicBezTo>
                          <a:pt x="17" y="39"/>
                          <a:pt x="13" y="40"/>
                          <a:pt x="10" y="41"/>
                        </a:cubicBezTo>
                        <a:cubicBezTo>
                          <a:pt x="6" y="43"/>
                          <a:pt x="3" y="44"/>
                          <a:pt x="1" y="46"/>
                        </a:cubicBezTo>
                        <a:cubicBezTo>
                          <a:pt x="0" y="47"/>
                          <a:pt x="0" y="48"/>
                          <a:pt x="0" y="48"/>
                        </a:cubicBezTo>
                        <a:cubicBezTo>
                          <a:pt x="0" y="49"/>
                          <a:pt x="0" y="49"/>
                          <a:pt x="0" y="50"/>
                        </a:cubicBezTo>
                        <a:cubicBezTo>
                          <a:pt x="1" y="55"/>
                          <a:pt x="2" y="58"/>
                          <a:pt x="3" y="61"/>
                        </a:cubicBezTo>
                        <a:cubicBezTo>
                          <a:pt x="4" y="62"/>
                          <a:pt x="4" y="63"/>
                          <a:pt x="5" y="65"/>
                        </a:cubicBezTo>
                        <a:cubicBezTo>
                          <a:pt x="5" y="65"/>
                          <a:pt x="5" y="65"/>
                          <a:pt x="5" y="65"/>
                        </a:cubicBezTo>
                        <a:cubicBezTo>
                          <a:pt x="5" y="65"/>
                          <a:pt x="5" y="65"/>
                          <a:pt x="5" y="65"/>
                        </a:cubicBezTo>
                        <a:cubicBezTo>
                          <a:pt x="5" y="66"/>
                          <a:pt x="5" y="66"/>
                          <a:pt x="5" y="66"/>
                        </a:cubicBezTo>
                        <a:cubicBezTo>
                          <a:pt x="5" y="66"/>
                          <a:pt x="5" y="67"/>
                          <a:pt x="5" y="67"/>
                        </a:cubicBezTo>
                        <a:cubicBezTo>
                          <a:pt x="6" y="68"/>
                          <a:pt x="6" y="70"/>
                          <a:pt x="7" y="71"/>
                        </a:cubicBezTo>
                        <a:cubicBezTo>
                          <a:pt x="8" y="71"/>
                          <a:pt x="8" y="71"/>
                          <a:pt x="8" y="71"/>
                        </a:cubicBezTo>
                        <a:cubicBezTo>
                          <a:pt x="8" y="71"/>
                          <a:pt x="8" y="72"/>
                          <a:pt x="8" y="72"/>
                        </a:cubicBezTo>
                        <a:cubicBezTo>
                          <a:pt x="9" y="72"/>
                          <a:pt x="9" y="73"/>
                          <a:pt x="10" y="73"/>
                        </a:cubicBezTo>
                        <a:cubicBezTo>
                          <a:pt x="15" y="78"/>
                          <a:pt x="21" y="84"/>
                          <a:pt x="30" y="92"/>
                        </a:cubicBezTo>
                        <a:cubicBezTo>
                          <a:pt x="30" y="93"/>
                          <a:pt x="30" y="93"/>
                          <a:pt x="30" y="94"/>
                        </a:cubicBezTo>
                        <a:cubicBezTo>
                          <a:pt x="30" y="94"/>
                          <a:pt x="30" y="95"/>
                          <a:pt x="30" y="95"/>
                        </a:cubicBezTo>
                        <a:cubicBezTo>
                          <a:pt x="31" y="95"/>
                          <a:pt x="31" y="95"/>
                          <a:pt x="31" y="94"/>
                        </a:cubicBezTo>
                        <a:cubicBezTo>
                          <a:pt x="33" y="96"/>
                          <a:pt x="34" y="97"/>
                          <a:pt x="35" y="99"/>
                        </a:cubicBezTo>
                        <a:cubicBezTo>
                          <a:pt x="32" y="99"/>
                          <a:pt x="29" y="100"/>
                          <a:pt x="25" y="102"/>
                        </a:cubicBezTo>
                        <a:cubicBezTo>
                          <a:pt x="24" y="102"/>
                          <a:pt x="24" y="103"/>
                          <a:pt x="24" y="104"/>
                        </a:cubicBezTo>
                        <a:cubicBezTo>
                          <a:pt x="24" y="111"/>
                          <a:pt x="26" y="117"/>
                          <a:pt x="28" y="124"/>
                        </a:cubicBezTo>
                        <a:cubicBezTo>
                          <a:pt x="27" y="124"/>
                          <a:pt x="27" y="125"/>
                          <a:pt x="27" y="126"/>
                        </a:cubicBezTo>
                        <a:cubicBezTo>
                          <a:pt x="28" y="130"/>
                          <a:pt x="30" y="133"/>
                          <a:pt x="33" y="135"/>
                        </a:cubicBezTo>
                        <a:cubicBezTo>
                          <a:pt x="34" y="136"/>
                          <a:pt x="34" y="136"/>
                          <a:pt x="35" y="136"/>
                        </a:cubicBezTo>
                        <a:cubicBezTo>
                          <a:pt x="39" y="135"/>
                          <a:pt x="41" y="134"/>
                          <a:pt x="44" y="133"/>
                        </a:cubicBezTo>
                        <a:cubicBezTo>
                          <a:pt x="46" y="132"/>
                          <a:pt x="50" y="131"/>
                          <a:pt x="56" y="128"/>
                        </a:cubicBezTo>
                        <a:cubicBezTo>
                          <a:pt x="57" y="128"/>
                          <a:pt x="57" y="128"/>
                          <a:pt x="58" y="128"/>
                        </a:cubicBezTo>
                        <a:cubicBezTo>
                          <a:pt x="59" y="127"/>
                          <a:pt x="61" y="127"/>
                          <a:pt x="62" y="126"/>
                        </a:cubicBezTo>
                        <a:cubicBezTo>
                          <a:pt x="63" y="126"/>
                          <a:pt x="64" y="126"/>
                          <a:pt x="64" y="125"/>
                        </a:cubicBezTo>
                        <a:cubicBezTo>
                          <a:pt x="65" y="125"/>
                          <a:pt x="65" y="125"/>
                          <a:pt x="65" y="125"/>
                        </a:cubicBezTo>
                        <a:cubicBezTo>
                          <a:pt x="65" y="125"/>
                          <a:pt x="65" y="125"/>
                          <a:pt x="65" y="125"/>
                        </a:cubicBezTo>
                        <a:cubicBezTo>
                          <a:pt x="65" y="126"/>
                          <a:pt x="65" y="126"/>
                          <a:pt x="66" y="127"/>
                        </a:cubicBezTo>
                        <a:cubicBezTo>
                          <a:pt x="66" y="127"/>
                          <a:pt x="66" y="128"/>
                          <a:pt x="66" y="128"/>
                        </a:cubicBezTo>
                        <a:cubicBezTo>
                          <a:pt x="60" y="130"/>
                          <a:pt x="55" y="132"/>
                          <a:pt x="51" y="134"/>
                        </a:cubicBezTo>
                        <a:cubicBezTo>
                          <a:pt x="47" y="135"/>
                          <a:pt x="45" y="136"/>
                          <a:pt x="43" y="136"/>
                        </a:cubicBezTo>
                        <a:cubicBezTo>
                          <a:pt x="42" y="137"/>
                          <a:pt x="41" y="137"/>
                          <a:pt x="41" y="137"/>
                        </a:cubicBezTo>
                        <a:cubicBezTo>
                          <a:pt x="40" y="137"/>
                          <a:pt x="39" y="138"/>
                          <a:pt x="39" y="138"/>
                        </a:cubicBezTo>
                        <a:cubicBezTo>
                          <a:pt x="39" y="139"/>
                          <a:pt x="39" y="139"/>
                          <a:pt x="39" y="140"/>
                        </a:cubicBezTo>
                        <a:cubicBezTo>
                          <a:pt x="42" y="147"/>
                          <a:pt x="44" y="155"/>
                          <a:pt x="46" y="163"/>
                        </a:cubicBezTo>
                        <a:cubicBezTo>
                          <a:pt x="46" y="163"/>
                          <a:pt x="46" y="163"/>
                          <a:pt x="46" y="163"/>
                        </a:cubicBezTo>
                        <a:cubicBezTo>
                          <a:pt x="45" y="164"/>
                          <a:pt x="45" y="165"/>
                          <a:pt x="46" y="166"/>
                        </a:cubicBezTo>
                        <a:cubicBezTo>
                          <a:pt x="46" y="166"/>
                          <a:pt x="46" y="166"/>
                          <a:pt x="46" y="166"/>
                        </a:cubicBezTo>
                        <a:cubicBezTo>
                          <a:pt x="50" y="170"/>
                          <a:pt x="53" y="175"/>
                          <a:pt x="56" y="180"/>
                        </a:cubicBezTo>
                        <a:cubicBezTo>
                          <a:pt x="56" y="181"/>
                          <a:pt x="58" y="181"/>
                          <a:pt x="59" y="181"/>
                        </a:cubicBezTo>
                        <a:cubicBezTo>
                          <a:pt x="69" y="176"/>
                          <a:pt x="78" y="171"/>
                          <a:pt x="89" y="169"/>
                        </a:cubicBezTo>
                        <a:cubicBezTo>
                          <a:pt x="91" y="173"/>
                          <a:pt x="94" y="179"/>
                          <a:pt x="97" y="185"/>
                        </a:cubicBezTo>
                        <a:cubicBezTo>
                          <a:pt x="99" y="192"/>
                          <a:pt x="102" y="198"/>
                          <a:pt x="104" y="203"/>
                        </a:cubicBezTo>
                        <a:cubicBezTo>
                          <a:pt x="105" y="204"/>
                          <a:pt x="106" y="204"/>
                          <a:pt x="107" y="204"/>
                        </a:cubicBezTo>
                        <a:cubicBezTo>
                          <a:pt x="107" y="204"/>
                          <a:pt x="108" y="204"/>
                          <a:pt x="109" y="204"/>
                        </a:cubicBezTo>
                        <a:cubicBezTo>
                          <a:pt x="109" y="204"/>
                          <a:pt x="109" y="204"/>
                          <a:pt x="109" y="204"/>
                        </a:cubicBezTo>
                        <a:cubicBezTo>
                          <a:pt x="109" y="204"/>
                          <a:pt x="109" y="204"/>
                          <a:pt x="109" y="204"/>
                        </a:cubicBezTo>
                        <a:cubicBezTo>
                          <a:pt x="109" y="204"/>
                          <a:pt x="109" y="204"/>
                          <a:pt x="109" y="204"/>
                        </a:cubicBezTo>
                        <a:cubicBezTo>
                          <a:pt x="109" y="205"/>
                          <a:pt x="109" y="205"/>
                          <a:pt x="109" y="205"/>
                        </a:cubicBezTo>
                        <a:cubicBezTo>
                          <a:pt x="109" y="205"/>
                          <a:pt x="109" y="205"/>
                          <a:pt x="109" y="205"/>
                        </a:cubicBezTo>
                        <a:cubicBezTo>
                          <a:pt x="109" y="205"/>
                          <a:pt x="109" y="205"/>
                          <a:pt x="109" y="205"/>
                        </a:cubicBezTo>
                        <a:cubicBezTo>
                          <a:pt x="109" y="205"/>
                          <a:pt x="110" y="205"/>
                          <a:pt x="110" y="205"/>
                        </a:cubicBezTo>
                        <a:cubicBezTo>
                          <a:pt x="110" y="205"/>
                          <a:pt x="110" y="205"/>
                          <a:pt x="111" y="205"/>
                        </a:cubicBezTo>
                        <a:cubicBezTo>
                          <a:pt x="111" y="205"/>
                          <a:pt x="111" y="205"/>
                          <a:pt x="111" y="205"/>
                        </a:cubicBezTo>
                        <a:cubicBezTo>
                          <a:pt x="111" y="205"/>
                          <a:pt x="111" y="205"/>
                          <a:pt x="111" y="205"/>
                        </a:cubicBezTo>
                        <a:cubicBezTo>
                          <a:pt x="111" y="205"/>
                          <a:pt x="111" y="205"/>
                          <a:pt x="111" y="204"/>
                        </a:cubicBezTo>
                        <a:cubicBezTo>
                          <a:pt x="111" y="204"/>
                          <a:pt x="111" y="204"/>
                          <a:pt x="111" y="203"/>
                        </a:cubicBezTo>
                        <a:cubicBezTo>
                          <a:pt x="115" y="201"/>
                          <a:pt x="120" y="199"/>
                          <a:pt x="124" y="197"/>
                        </a:cubicBezTo>
                        <a:cubicBezTo>
                          <a:pt x="124" y="197"/>
                          <a:pt x="124" y="197"/>
                          <a:pt x="124" y="197"/>
                        </a:cubicBezTo>
                        <a:cubicBezTo>
                          <a:pt x="125" y="198"/>
                          <a:pt x="125" y="197"/>
                          <a:pt x="126" y="197"/>
                        </a:cubicBezTo>
                        <a:cubicBezTo>
                          <a:pt x="126" y="197"/>
                          <a:pt x="126" y="196"/>
                          <a:pt x="126" y="196"/>
                        </a:cubicBezTo>
                        <a:cubicBezTo>
                          <a:pt x="129" y="195"/>
                          <a:pt x="132" y="194"/>
                          <a:pt x="135" y="192"/>
                        </a:cubicBezTo>
                        <a:cubicBezTo>
                          <a:pt x="135" y="192"/>
                          <a:pt x="136" y="192"/>
                          <a:pt x="136" y="191"/>
                        </a:cubicBezTo>
                        <a:close/>
                        <a:moveTo>
                          <a:pt x="117" y="177"/>
                        </a:moveTo>
                        <a:cubicBezTo>
                          <a:pt x="117" y="177"/>
                          <a:pt x="117" y="176"/>
                          <a:pt x="116" y="176"/>
                        </a:cubicBezTo>
                        <a:cubicBezTo>
                          <a:pt x="116" y="176"/>
                          <a:pt x="115" y="177"/>
                          <a:pt x="115" y="177"/>
                        </a:cubicBezTo>
                        <a:cubicBezTo>
                          <a:pt x="115" y="181"/>
                          <a:pt x="116" y="184"/>
                          <a:pt x="116" y="188"/>
                        </a:cubicBezTo>
                        <a:cubicBezTo>
                          <a:pt x="116" y="191"/>
                          <a:pt x="115" y="194"/>
                          <a:pt x="115" y="197"/>
                        </a:cubicBezTo>
                        <a:cubicBezTo>
                          <a:pt x="114" y="197"/>
                          <a:pt x="112" y="198"/>
                          <a:pt x="111" y="199"/>
                        </a:cubicBezTo>
                        <a:cubicBezTo>
                          <a:pt x="111" y="192"/>
                          <a:pt x="110" y="185"/>
                          <a:pt x="110" y="178"/>
                        </a:cubicBezTo>
                        <a:cubicBezTo>
                          <a:pt x="110" y="178"/>
                          <a:pt x="110" y="178"/>
                          <a:pt x="110" y="178"/>
                        </a:cubicBezTo>
                        <a:cubicBezTo>
                          <a:pt x="114" y="176"/>
                          <a:pt x="118" y="174"/>
                          <a:pt x="123" y="174"/>
                        </a:cubicBezTo>
                        <a:cubicBezTo>
                          <a:pt x="123" y="174"/>
                          <a:pt x="122" y="174"/>
                          <a:pt x="123" y="175"/>
                        </a:cubicBezTo>
                        <a:cubicBezTo>
                          <a:pt x="124" y="180"/>
                          <a:pt x="124" y="185"/>
                          <a:pt x="124" y="190"/>
                        </a:cubicBezTo>
                        <a:cubicBezTo>
                          <a:pt x="124" y="191"/>
                          <a:pt x="124" y="192"/>
                          <a:pt x="124" y="193"/>
                        </a:cubicBezTo>
                        <a:cubicBezTo>
                          <a:pt x="122" y="194"/>
                          <a:pt x="119" y="195"/>
                          <a:pt x="117" y="196"/>
                        </a:cubicBezTo>
                        <a:cubicBezTo>
                          <a:pt x="117" y="193"/>
                          <a:pt x="118" y="190"/>
                          <a:pt x="118" y="188"/>
                        </a:cubicBezTo>
                        <a:cubicBezTo>
                          <a:pt x="118" y="184"/>
                          <a:pt x="117" y="181"/>
                          <a:pt x="117" y="177"/>
                        </a:cubicBezTo>
                        <a:close/>
                        <a:moveTo>
                          <a:pt x="102" y="183"/>
                        </a:moveTo>
                        <a:cubicBezTo>
                          <a:pt x="104" y="181"/>
                          <a:pt x="106" y="180"/>
                          <a:pt x="108" y="179"/>
                        </a:cubicBezTo>
                        <a:cubicBezTo>
                          <a:pt x="108" y="186"/>
                          <a:pt x="109" y="193"/>
                          <a:pt x="109" y="200"/>
                        </a:cubicBezTo>
                        <a:cubicBezTo>
                          <a:pt x="109" y="200"/>
                          <a:pt x="109" y="200"/>
                          <a:pt x="109" y="200"/>
                        </a:cubicBezTo>
                        <a:cubicBezTo>
                          <a:pt x="107" y="194"/>
                          <a:pt x="105" y="188"/>
                          <a:pt x="102" y="183"/>
                        </a:cubicBezTo>
                        <a:close/>
                        <a:moveTo>
                          <a:pt x="126" y="192"/>
                        </a:moveTo>
                        <a:cubicBezTo>
                          <a:pt x="126" y="191"/>
                          <a:pt x="126" y="190"/>
                          <a:pt x="126" y="190"/>
                        </a:cubicBezTo>
                        <a:cubicBezTo>
                          <a:pt x="126" y="186"/>
                          <a:pt x="126" y="182"/>
                          <a:pt x="125" y="179"/>
                        </a:cubicBezTo>
                        <a:cubicBezTo>
                          <a:pt x="127" y="182"/>
                          <a:pt x="129" y="186"/>
                          <a:pt x="131" y="190"/>
                        </a:cubicBezTo>
                        <a:cubicBezTo>
                          <a:pt x="129" y="190"/>
                          <a:pt x="128" y="191"/>
                          <a:pt x="126" y="192"/>
                        </a:cubicBezTo>
                        <a:close/>
                        <a:moveTo>
                          <a:pt x="124" y="153"/>
                        </a:moveTo>
                        <a:cubicBezTo>
                          <a:pt x="124" y="154"/>
                          <a:pt x="123" y="154"/>
                          <a:pt x="123" y="154"/>
                        </a:cubicBezTo>
                        <a:cubicBezTo>
                          <a:pt x="123" y="154"/>
                          <a:pt x="123" y="154"/>
                          <a:pt x="123" y="154"/>
                        </a:cubicBezTo>
                        <a:cubicBezTo>
                          <a:pt x="121" y="151"/>
                          <a:pt x="120" y="147"/>
                          <a:pt x="118" y="143"/>
                        </a:cubicBezTo>
                        <a:cubicBezTo>
                          <a:pt x="120" y="142"/>
                          <a:pt x="122" y="141"/>
                          <a:pt x="124" y="140"/>
                        </a:cubicBezTo>
                        <a:cubicBezTo>
                          <a:pt x="124" y="145"/>
                          <a:pt x="125" y="149"/>
                          <a:pt x="125" y="153"/>
                        </a:cubicBezTo>
                        <a:cubicBezTo>
                          <a:pt x="125" y="153"/>
                          <a:pt x="124" y="153"/>
                          <a:pt x="124" y="153"/>
                        </a:cubicBezTo>
                        <a:close/>
                        <a:moveTo>
                          <a:pt x="127" y="152"/>
                        </a:moveTo>
                        <a:cubicBezTo>
                          <a:pt x="127" y="148"/>
                          <a:pt x="126" y="144"/>
                          <a:pt x="126" y="140"/>
                        </a:cubicBezTo>
                        <a:cubicBezTo>
                          <a:pt x="129" y="139"/>
                          <a:pt x="131" y="138"/>
                          <a:pt x="133" y="137"/>
                        </a:cubicBezTo>
                        <a:cubicBezTo>
                          <a:pt x="133" y="137"/>
                          <a:pt x="133" y="137"/>
                          <a:pt x="133" y="137"/>
                        </a:cubicBezTo>
                        <a:cubicBezTo>
                          <a:pt x="133" y="141"/>
                          <a:pt x="133" y="146"/>
                          <a:pt x="134" y="150"/>
                        </a:cubicBezTo>
                        <a:cubicBezTo>
                          <a:pt x="133" y="150"/>
                          <a:pt x="133" y="150"/>
                          <a:pt x="132" y="150"/>
                        </a:cubicBezTo>
                        <a:cubicBezTo>
                          <a:pt x="130" y="151"/>
                          <a:pt x="128" y="152"/>
                          <a:pt x="127" y="152"/>
                        </a:cubicBezTo>
                        <a:close/>
                        <a:moveTo>
                          <a:pt x="141" y="147"/>
                        </a:moveTo>
                        <a:cubicBezTo>
                          <a:pt x="139" y="147"/>
                          <a:pt x="137" y="148"/>
                          <a:pt x="136" y="149"/>
                        </a:cubicBezTo>
                        <a:cubicBezTo>
                          <a:pt x="135" y="145"/>
                          <a:pt x="135" y="141"/>
                          <a:pt x="135" y="137"/>
                        </a:cubicBezTo>
                        <a:cubicBezTo>
                          <a:pt x="135" y="137"/>
                          <a:pt x="135" y="137"/>
                          <a:pt x="134" y="137"/>
                        </a:cubicBezTo>
                        <a:cubicBezTo>
                          <a:pt x="137" y="135"/>
                          <a:pt x="140" y="134"/>
                          <a:pt x="142" y="134"/>
                        </a:cubicBezTo>
                        <a:cubicBezTo>
                          <a:pt x="142" y="134"/>
                          <a:pt x="142" y="134"/>
                          <a:pt x="142" y="134"/>
                        </a:cubicBezTo>
                        <a:cubicBezTo>
                          <a:pt x="141" y="138"/>
                          <a:pt x="141" y="143"/>
                          <a:pt x="141" y="147"/>
                        </a:cubicBezTo>
                        <a:close/>
                        <a:moveTo>
                          <a:pt x="146" y="145"/>
                        </a:moveTo>
                        <a:cubicBezTo>
                          <a:pt x="145" y="145"/>
                          <a:pt x="144" y="145"/>
                          <a:pt x="143" y="146"/>
                        </a:cubicBezTo>
                        <a:cubicBezTo>
                          <a:pt x="143" y="142"/>
                          <a:pt x="143" y="138"/>
                          <a:pt x="144" y="134"/>
                        </a:cubicBezTo>
                        <a:cubicBezTo>
                          <a:pt x="144" y="134"/>
                          <a:pt x="143" y="133"/>
                          <a:pt x="143" y="133"/>
                        </a:cubicBezTo>
                        <a:cubicBezTo>
                          <a:pt x="145" y="133"/>
                          <a:pt x="147" y="132"/>
                          <a:pt x="148" y="131"/>
                        </a:cubicBezTo>
                        <a:cubicBezTo>
                          <a:pt x="149" y="135"/>
                          <a:pt x="150" y="139"/>
                          <a:pt x="151" y="143"/>
                        </a:cubicBezTo>
                        <a:cubicBezTo>
                          <a:pt x="149" y="144"/>
                          <a:pt x="148" y="144"/>
                          <a:pt x="146" y="145"/>
                        </a:cubicBezTo>
                        <a:close/>
                        <a:moveTo>
                          <a:pt x="124" y="92"/>
                        </a:moveTo>
                        <a:cubicBezTo>
                          <a:pt x="124" y="92"/>
                          <a:pt x="124" y="92"/>
                          <a:pt x="124" y="93"/>
                        </a:cubicBezTo>
                        <a:cubicBezTo>
                          <a:pt x="124" y="95"/>
                          <a:pt x="124" y="97"/>
                          <a:pt x="124" y="100"/>
                        </a:cubicBezTo>
                        <a:cubicBezTo>
                          <a:pt x="122" y="101"/>
                          <a:pt x="120" y="101"/>
                          <a:pt x="118" y="102"/>
                        </a:cubicBezTo>
                        <a:cubicBezTo>
                          <a:pt x="118" y="101"/>
                          <a:pt x="117" y="99"/>
                          <a:pt x="117" y="98"/>
                        </a:cubicBezTo>
                        <a:cubicBezTo>
                          <a:pt x="117" y="97"/>
                          <a:pt x="117" y="95"/>
                          <a:pt x="118" y="94"/>
                        </a:cubicBezTo>
                        <a:cubicBezTo>
                          <a:pt x="120" y="93"/>
                          <a:pt x="122" y="92"/>
                          <a:pt x="124" y="92"/>
                        </a:cubicBezTo>
                        <a:close/>
                        <a:moveTo>
                          <a:pt x="126" y="91"/>
                        </a:moveTo>
                        <a:cubicBezTo>
                          <a:pt x="128" y="90"/>
                          <a:pt x="130" y="90"/>
                          <a:pt x="131" y="89"/>
                        </a:cubicBezTo>
                        <a:cubicBezTo>
                          <a:pt x="131" y="92"/>
                          <a:pt x="131" y="95"/>
                          <a:pt x="130" y="98"/>
                        </a:cubicBezTo>
                        <a:cubicBezTo>
                          <a:pt x="129" y="98"/>
                          <a:pt x="127" y="99"/>
                          <a:pt x="126" y="99"/>
                        </a:cubicBezTo>
                        <a:cubicBezTo>
                          <a:pt x="126" y="97"/>
                          <a:pt x="126" y="95"/>
                          <a:pt x="126" y="93"/>
                        </a:cubicBezTo>
                        <a:cubicBezTo>
                          <a:pt x="126" y="92"/>
                          <a:pt x="126" y="92"/>
                          <a:pt x="126" y="91"/>
                        </a:cubicBezTo>
                        <a:close/>
                        <a:moveTo>
                          <a:pt x="116" y="103"/>
                        </a:moveTo>
                        <a:cubicBezTo>
                          <a:pt x="114" y="103"/>
                          <a:pt x="113" y="104"/>
                          <a:pt x="112" y="104"/>
                        </a:cubicBezTo>
                        <a:cubicBezTo>
                          <a:pt x="111" y="102"/>
                          <a:pt x="111" y="99"/>
                          <a:pt x="110" y="96"/>
                        </a:cubicBezTo>
                        <a:cubicBezTo>
                          <a:pt x="111" y="96"/>
                          <a:pt x="112" y="95"/>
                          <a:pt x="114" y="95"/>
                        </a:cubicBezTo>
                        <a:cubicBezTo>
                          <a:pt x="114" y="95"/>
                          <a:pt x="115" y="95"/>
                          <a:pt x="116" y="94"/>
                        </a:cubicBezTo>
                        <a:cubicBezTo>
                          <a:pt x="115" y="96"/>
                          <a:pt x="115" y="97"/>
                          <a:pt x="115" y="98"/>
                        </a:cubicBezTo>
                        <a:cubicBezTo>
                          <a:pt x="115" y="100"/>
                          <a:pt x="116" y="101"/>
                          <a:pt x="116" y="103"/>
                        </a:cubicBezTo>
                        <a:close/>
                        <a:moveTo>
                          <a:pt x="108" y="97"/>
                        </a:moveTo>
                        <a:cubicBezTo>
                          <a:pt x="109" y="100"/>
                          <a:pt x="109" y="102"/>
                          <a:pt x="110" y="105"/>
                        </a:cubicBezTo>
                        <a:cubicBezTo>
                          <a:pt x="109" y="106"/>
                          <a:pt x="109" y="106"/>
                          <a:pt x="108" y="106"/>
                        </a:cubicBezTo>
                        <a:cubicBezTo>
                          <a:pt x="108" y="106"/>
                          <a:pt x="107" y="107"/>
                          <a:pt x="107" y="108"/>
                        </a:cubicBezTo>
                        <a:cubicBezTo>
                          <a:pt x="107" y="108"/>
                          <a:pt x="107" y="108"/>
                          <a:pt x="107" y="108"/>
                        </a:cubicBezTo>
                        <a:cubicBezTo>
                          <a:pt x="107" y="109"/>
                          <a:pt x="107" y="111"/>
                          <a:pt x="107" y="113"/>
                        </a:cubicBezTo>
                        <a:cubicBezTo>
                          <a:pt x="107" y="112"/>
                          <a:pt x="107" y="111"/>
                          <a:pt x="106" y="110"/>
                        </a:cubicBezTo>
                        <a:cubicBezTo>
                          <a:pt x="106" y="109"/>
                          <a:pt x="106" y="108"/>
                          <a:pt x="105" y="107"/>
                        </a:cubicBezTo>
                        <a:cubicBezTo>
                          <a:pt x="105" y="106"/>
                          <a:pt x="105" y="105"/>
                          <a:pt x="105" y="105"/>
                        </a:cubicBezTo>
                        <a:cubicBezTo>
                          <a:pt x="105" y="104"/>
                          <a:pt x="105" y="104"/>
                          <a:pt x="105" y="104"/>
                        </a:cubicBezTo>
                        <a:cubicBezTo>
                          <a:pt x="105" y="102"/>
                          <a:pt x="105" y="100"/>
                          <a:pt x="106" y="98"/>
                        </a:cubicBezTo>
                        <a:cubicBezTo>
                          <a:pt x="107" y="98"/>
                          <a:pt x="107" y="97"/>
                          <a:pt x="108" y="97"/>
                        </a:cubicBezTo>
                        <a:close/>
                        <a:moveTo>
                          <a:pt x="133" y="89"/>
                        </a:moveTo>
                        <a:cubicBezTo>
                          <a:pt x="134" y="88"/>
                          <a:pt x="135" y="88"/>
                          <a:pt x="135" y="88"/>
                        </a:cubicBezTo>
                        <a:cubicBezTo>
                          <a:pt x="136" y="90"/>
                          <a:pt x="136" y="92"/>
                          <a:pt x="136" y="94"/>
                        </a:cubicBezTo>
                        <a:cubicBezTo>
                          <a:pt x="136" y="94"/>
                          <a:pt x="136" y="95"/>
                          <a:pt x="136" y="96"/>
                        </a:cubicBezTo>
                        <a:cubicBezTo>
                          <a:pt x="136" y="96"/>
                          <a:pt x="136" y="96"/>
                          <a:pt x="136" y="96"/>
                        </a:cubicBezTo>
                        <a:cubicBezTo>
                          <a:pt x="135" y="96"/>
                          <a:pt x="134" y="97"/>
                          <a:pt x="132" y="97"/>
                        </a:cubicBezTo>
                        <a:cubicBezTo>
                          <a:pt x="133" y="94"/>
                          <a:pt x="133" y="91"/>
                          <a:pt x="133" y="89"/>
                        </a:cubicBezTo>
                        <a:close/>
                        <a:moveTo>
                          <a:pt x="121" y="27"/>
                        </a:moveTo>
                        <a:cubicBezTo>
                          <a:pt x="122" y="30"/>
                          <a:pt x="122" y="34"/>
                          <a:pt x="123" y="38"/>
                        </a:cubicBezTo>
                        <a:cubicBezTo>
                          <a:pt x="121" y="42"/>
                          <a:pt x="121" y="46"/>
                          <a:pt x="120" y="49"/>
                        </a:cubicBezTo>
                        <a:cubicBezTo>
                          <a:pt x="119" y="45"/>
                          <a:pt x="119" y="41"/>
                          <a:pt x="118" y="38"/>
                        </a:cubicBezTo>
                        <a:cubicBezTo>
                          <a:pt x="119" y="34"/>
                          <a:pt x="120" y="30"/>
                          <a:pt x="121" y="27"/>
                        </a:cubicBezTo>
                        <a:close/>
                        <a:moveTo>
                          <a:pt x="117" y="43"/>
                        </a:moveTo>
                        <a:cubicBezTo>
                          <a:pt x="118" y="47"/>
                          <a:pt x="118" y="50"/>
                          <a:pt x="118" y="53"/>
                        </a:cubicBezTo>
                        <a:cubicBezTo>
                          <a:pt x="118" y="54"/>
                          <a:pt x="119" y="54"/>
                          <a:pt x="119" y="54"/>
                        </a:cubicBezTo>
                        <a:cubicBezTo>
                          <a:pt x="118" y="57"/>
                          <a:pt x="117" y="60"/>
                          <a:pt x="116" y="63"/>
                        </a:cubicBezTo>
                        <a:cubicBezTo>
                          <a:pt x="116" y="61"/>
                          <a:pt x="115" y="58"/>
                          <a:pt x="115" y="55"/>
                        </a:cubicBezTo>
                        <a:cubicBezTo>
                          <a:pt x="115" y="51"/>
                          <a:pt x="116" y="47"/>
                          <a:pt x="117" y="43"/>
                        </a:cubicBezTo>
                        <a:close/>
                        <a:moveTo>
                          <a:pt x="114" y="60"/>
                        </a:moveTo>
                        <a:cubicBezTo>
                          <a:pt x="114" y="62"/>
                          <a:pt x="115" y="65"/>
                          <a:pt x="115" y="67"/>
                        </a:cubicBezTo>
                        <a:cubicBezTo>
                          <a:pt x="114" y="67"/>
                          <a:pt x="113" y="68"/>
                          <a:pt x="112" y="68"/>
                        </a:cubicBezTo>
                        <a:cubicBezTo>
                          <a:pt x="112" y="65"/>
                          <a:pt x="113" y="62"/>
                          <a:pt x="114" y="60"/>
                        </a:cubicBezTo>
                        <a:close/>
                        <a:moveTo>
                          <a:pt x="124" y="32"/>
                        </a:moveTo>
                        <a:cubicBezTo>
                          <a:pt x="124" y="29"/>
                          <a:pt x="123" y="26"/>
                          <a:pt x="122" y="23"/>
                        </a:cubicBezTo>
                        <a:cubicBezTo>
                          <a:pt x="122" y="20"/>
                          <a:pt x="123" y="17"/>
                          <a:pt x="124" y="14"/>
                        </a:cubicBezTo>
                        <a:cubicBezTo>
                          <a:pt x="124" y="18"/>
                          <a:pt x="124" y="22"/>
                          <a:pt x="125" y="25"/>
                        </a:cubicBezTo>
                        <a:cubicBezTo>
                          <a:pt x="125" y="26"/>
                          <a:pt x="125" y="26"/>
                          <a:pt x="125" y="27"/>
                        </a:cubicBezTo>
                        <a:cubicBezTo>
                          <a:pt x="125" y="28"/>
                          <a:pt x="124" y="30"/>
                          <a:pt x="124" y="32"/>
                        </a:cubicBezTo>
                        <a:close/>
                        <a:moveTo>
                          <a:pt x="11" y="69"/>
                        </a:moveTo>
                        <a:cubicBezTo>
                          <a:pt x="9" y="64"/>
                          <a:pt x="8" y="62"/>
                          <a:pt x="7" y="59"/>
                        </a:cubicBezTo>
                        <a:cubicBezTo>
                          <a:pt x="6" y="58"/>
                          <a:pt x="6" y="56"/>
                          <a:pt x="5" y="54"/>
                        </a:cubicBezTo>
                        <a:cubicBezTo>
                          <a:pt x="8" y="56"/>
                          <a:pt x="10" y="59"/>
                          <a:pt x="13" y="61"/>
                        </a:cubicBezTo>
                        <a:cubicBezTo>
                          <a:pt x="13" y="65"/>
                          <a:pt x="14" y="68"/>
                          <a:pt x="14" y="72"/>
                        </a:cubicBezTo>
                        <a:cubicBezTo>
                          <a:pt x="13" y="71"/>
                          <a:pt x="13" y="71"/>
                          <a:pt x="12" y="70"/>
                        </a:cubicBezTo>
                        <a:cubicBezTo>
                          <a:pt x="12" y="70"/>
                          <a:pt x="12" y="70"/>
                          <a:pt x="11" y="69"/>
                        </a:cubicBezTo>
                        <a:close/>
                        <a:moveTo>
                          <a:pt x="21" y="70"/>
                        </a:moveTo>
                        <a:cubicBezTo>
                          <a:pt x="21" y="73"/>
                          <a:pt x="21" y="76"/>
                          <a:pt x="21" y="79"/>
                        </a:cubicBezTo>
                        <a:cubicBezTo>
                          <a:pt x="19" y="77"/>
                          <a:pt x="18" y="75"/>
                          <a:pt x="16" y="74"/>
                        </a:cubicBezTo>
                        <a:cubicBezTo>
                          <a:pt x="16" y="70"/>
                          <a:pt x="15" y="67"/>
                          <a:pt x="15" y="64"/>
                        </a:cubicBezTo>
                        <a:cubicBezTo>
                          <a:pt x="17" y="66"/>
                          <a:pt x="19" y="68"/>
                          <a:pt x="21" y="70"/>
                        </a:cubicBezTo>
                        <a:close/>
                        <a:moveTo>
                          <a:pt x="24" y="81"/>
                        </a:moveTo>
                        <a:cubicBezTo>
                          <a:pt x="24" y="81"/>
                          <a:pt x="24" y="81"/>
                          <a:pt x="24" y="81"/>
                        </a:cubicBezTo>
                        <a:cubicBezTo>
                          <a:pt x="24" y="81"/>
                          <a:pt x="24" y="81"/>
                          <a:pt x="24" y="81"/>
                        </a:cubicBezTo>
                        <a:cubicBezTo>
                          <a:pt x="23" y="78"/>
                          <a:pt x="23" y="75"/>
                          <a:pt x="23" y="72"/>
                        </a:cubicBezTo>
                        <a:cubicBezTo>
                          <a:pt x="25" y="74"/>
                          <a:pt x="27" y="75"/>
                          <a:pt x="28" y="77"/>
                        </a:cubicBezTo>
                        <a:cubicBezTo>
                          <a:pt x="28" y="77"/>
                          <a:pt x="28" y="77"/>
                          <a:pt x="28" y="78"/>
                        </a:cubicBezTo>
                        <a:cubicBezTo>
                          <a:pt x="29" y="80"/>
                          <a:pt x="29" y="83"/>
                          <a:pt x="29" y="86"/>
                        </a:cubicBezTo>
                        <a:cubicBezTo>
                          <a:pt x="27" y="84"/>
                          <a:pt x="26" y="83"/>
                          <a:pt x="24" y="81"/>
                        </a:cubicBezTo>
                        <a:close/>
                        <a:moveTo>
                          <a:pt x="53" y="94"/>
                        </a:moveTo>
                        <a:cubicBezTo>
                          <a:pt x="53" y="94"/>
                          <a:pt x="53" y="94"/>
                          <a:pt x="53" y="94"/>
                        </a:cubicBezTo>
                        <a:cubicBezTo>
                          <a:pt x="53" y="94"/>
                          <a:pt x="53" y="94"/>
                          <a:pt x="53" y="94"/>
                        </a:cubicBezTo>
                        <a:close/>
                        <a:moveTo>
                          <a:pt x="48" y="95"/>
                        </a:moveTo>
                        <a:cubicBezTo>
                          <a:pt x="47" y="95"/>
                          <a:pt x="46" y="96"/>
                          <a:pt x="45" y="96"/>
                        </a:cubicBezTo>
                        <a:cubicBezTo>
                          <a:pt x="45" y="95"/>
                          <a:pt x="46" y="94"/>
                          <a:pt x="46" y="93"/>
                        </a:cubicBezTo>
                        <a:cubicBezTo>
                          <a:pt x="46" y="94"/>
                          <a:pt x="47" y="94"/>
                          <a:pt x="48" y="95"/>
                        </a:cubicBezTo>
                        <a:close/>
                        <a:moveTo>
                          <a:pt x="44" y="92"/>
                        </a:moveTo>
                        <a:cubicBezTo>
                          <a:pt x="44" y="93"/>
                          <a:pt x="43" y="95"/>
                          <a:pt x="43" y="96"/>
                        </a:cubicBezTo>
                        <a:cubicBezTo>
                          <a:pt x="42" y="97"/>
                          <a:pt x="41" y="97"/>
                          <a:pt x="40" y="97"/>
                        </a:cubicBezTo>
                        <a:cubicBezTo>
                          <a:pt x="40" y="97"/>
                          <a:pt x="40" y="97"/>
                          <a:pt x="40" y="97"/>
                        </a:cubicBezTo>
                        <a:cubicBezTo>
                          <a:pt x="40" y="97"/>
                          <a:pt x="39" y="97"/>
                          <a:pt x="39" y="97"/>
                        </a:cubicBezTo>
                        <a:cubicBezTo>
                          <a:pt x="39" y="94"/>
                          <a:pt x="39" y="91"/>
                          <a:pt x="39" y="87"/>
                        </a:cubicBezTo>
                        <a:cubicBezTo>
                          <a:pt x="41" y="89"/>
                          <a:pt x="43" y="90"/>
                          <a:pt x="44" y="92"/>
                        </a:cubicBezTo>
                        <a:cubicBezTo>
                          <a:pt x="44" y="92"/>
                          <a:pt x="44" y="92"/>
                          <a:pt x="44" y="92"/>
                        </a:cubicBezTo>
                        <a:close/>
                        <a:moveTo>
                          <a:pt x="37" y="86"/>
                        </a:moveTo>
                        <a:cubicBezTo>
                          <a:pt x="37" y="89"/>
                          <a:pt x="37" y="92"/>
                          <a:pt x="37" y="95"/>
                        </a:cubicBezTo>
                        <a:cubicBezTo>
                          <a:pt x="35" y="93"/>
                          <a:pt x="33" y="90"/>
                          <a:pt x="31" y="88"/>
                        </a:cubicBezTo>
                        <a:cubicBezTo>
                          <a:pt x="31" y="85"/>
                          <a:pt x="31" y="82"/>
                          <a:pt x="30" y="79"/>
                        </a:cubicBezTo>
                        <a:cubicBezTo>
                          <a:pt x="33" y="81"/>
                          <a:pt x="35" y="84"/>
                          <a:pt x="38" y="86"/>
                        </a:cubicBezTo>
                        <a:cubicBezTo>
                          <a:pt x="38" y="86"/>
                          <a:pt x="37" y="86"/>
                          <a:pt x="37" y="86"/>
                        </a:cubicBezTo>
                        <a:close/>
                        <a:moveTo>
                          <a:pt x="32" y="126"/>
                        </a:moveTo>
                        <a:cubicBezTo>
                          <a:pt x="32" y="126"/>
                          <a:pt x="32" y="126"/>
                          <a:pt x="33" y="126"/>
                        </a:cubicBezTo>
                        <a:cubicBezTo>
                          <a:pt x="34" y="126"/>
                          <a:pt x="35" y="125"/>
                          <a:pt x="36" y="125"/>
                        </a:cubicBezTo>
                        <a:cubicBezTo>
                          <a:pt x="36" y="126"/>
                          <a:pt x="36" y="127"/>
                          <a:pt x="36" y="128"/>
                        </a:cubicBezTo>
                        <a:cubicBezTo>
                          <a:pt x="36" y="129"/>
                          <a:pt x="36" y="130"/>
                          <a:pt x="36" y="131"/>
                        </a:cubicBezTo>
                        <a:cubicBezTo>
                          <a:pt x="36" y="131"/>
                          <a:pt x="35" y="131"/>
                          <a:pt x="35" y="131"/>
                        </a:cubicBezTo>
                        <a:cubicBezTo>
                          <a:pt x="33" y="130"/>
                          <a:pt x="32" y="128"/>
                          <a:pt x="32" y="126"/>
                        </a:cubicBezTo>
                        <a:close/>
                        <a:moveTo>
                          <a:pt x="43" y="122"/>
                        </a:moveTo>
                        <a:cubicBezTo>
                          <a:pt x="47" y="120"/>
                          <a:pt x="50" y="119"/>
                          <a:pt x="53" y="118"/>
                        </a:cubicBezTo>
                        <a:cubicBezTo>
                          <a:pt x="53" y="121"/>
                          <a:pt x="53" y="123"/>
                          <a:pt x="52" y="125"/>
                        </a:cubicBezTo>
                        <a:cubicBezTo>
                          <a:pt x="49" y="127"/>
                          <a:pt x="46" y="128"/>
                          <a:pt x="44" y="128"/>
                        </a:cubicBezTo>
                        <a:cubicBezTo>
                          <a:pt x="44" y="126"/>
                          <a:pt x="44" y="124"/>
                          <a:pt x="43" y="122"/>
                        </a:cubicBezTo>
                        <a:close/>
                        <a:moveTo>
                          <a:pt x="42" y="122"/>
                        </a:moveTo>
                        <a:cubicBezTo>
                          <a:pt x="42" y="125"/>
                          <a:pt x="42" y="127"/>
                          <a:pt x="42" y="129"/>
                        </a:cubicBezTo>
                        <a:cubicBezTo>
                          <a:pt x="41" y="130"/>
                          <a:pt x="39" y="130"/>
                          <a:pt x="38" y="130"/>
                        </a:cubicBezTo>
                        <a:cubicBezTo>
                          <a:pt x="38" y="130"/>
                          <a:pt x="38" y="129"/>
                          <a:pt x="38" y="128"/>
                        </a:cubicBezTo>
                        <a:cubicBezTo>
                          <a:pt x="38" y="126"/>
                          <a:pt x="38" y="125"/>
                          <a:pt x="38" y="124"/>
                        </a:cubicBezTo>
                        <a:cubicBezTo>
                          <a:pt x="38" y="124"/>
                          <a:pt x="38" y="124"/>
                          <a:pt x="38" y="124"/>
                        </a:cubicBezTo>
                        <a:cubicBezTo>
                          <a:pt x="39" y="123"/>
                          <a:pt x="40" y="123"/>
                          <a:pt x="42" y="122"/>
                        </a:cubicBezTo>
                        <a:close/>
                        <a:moveTo>
                          <a:pt x="56" y="124"/>
                        </a:moveTo>
                        <a:cubicBezTo>
                          <a:pt x="56" y="124"/>
                          <a:pt x="55" y="125"/>
                          <a:pt x="55" y="125"/>
                        </a:cubicBezTo>
                        <a:cubicBezTo>
                          <a:pt x="55" y="125"/>
                          <a:pt x="55" y="125"/>
                          <a:pt x="55" y="125"/>
                        </a:cubicBezTo>
                        <a:cubicBezTo>
                          <a:pt x="55" y="122"/>
                          <a:pt x="55" y="120"/>
                          <a:pt x="55" y="118"/>
                        </a:cubicBezTo>
                        <a:cubicBezTo>
                          <a:pt x="58" y="117"/>
                          <a:pt x="60" y="116"/>
                          <a:pt x="63" y="115"/>
                        </a:cubicBezTo>
                        <a:cubicBezTo>
                          <a:pt x="63" y="117"/>
                          <a:pt x="62" y="120"/>
                          <a:pt x="62" y="122"/>
                        </a:cubicBezTo>
                        <a:cubicBezTo>
                          <a:pt x="61" y="122"/>
                          <a:pt x="60" y="123"/>
                          <a:pt x="59" y="123"/>
                        </a:cubicBezTo>
                        <a:cubicBezTo>
                          <a:pt x="58" y="124"/>
                          <a:pt x="57" y="124"/>
                          <a:pt x="56" y="124"/>
                        </a:cubicBezTo>
                        <a:close/>
                        <a:moveTo>
                          <a:pt x="65" y="121"/>
                        </a:moveTo>
                        <a:cubicBezTo>
                          <a:pt x="65" y="121"/>
                          <a:pt x="65" y="121"/>
                          <a:pt x="64" y="121"/>
                        </a:cubicBezTo>
                        <a:cubicBezTo>
                          <a:pt x="64" y="119"/>
                          <a:pt x="65" y="117"/>
                          <a:pt x="65" y="114"/>
                        </a:cubicBezTo>
                        <a:cubicBezTo>
                          <a:pt x="67" y="114"/>
                          <a:pt x="68" y="114"/>
                          <a:pt x="69" y="113"/>
                        </a:cubicBezTo>
                        <a:cubicBezTo>
                          <a:pt x="70" y="114"/>
                          <a:pt x="70" y="114"/>
                          <a:pt x="71" y="114"/>
                        </a:cubicBezTo>
                        <a:cubicBezTo>
                          <a:pt x="71" y="115"/>
                          <a:pt x="71" y="115"/>
                          <a:pt x="71" y="115"/>
                        </a:cubicBezTo>
                        <a:cubicBezTo>
                          <a:pt x="70" y="118"/>
                          <a:pt x="70" y="121"/>
                          <a:pt x="69" y="125"/>
                        </a:cubicBezTo>
                        <a:cubicBezTo>
                          <a:pt x="69" y="124"/>
                          <a:pt x="69" y="124"/>
                          <a:pt x="69" y="124"/>
                        </a:cubicBezTo>
                        <a:cubicBezTo>
                          <a:pt x="68" y="123"/>
                          <a:pt x="68" y="122"/>
                          <a:pt x="66" y="121"/>
                        </a:cubicBezTo>
                        <a:cubicBezTo>
                          <a:pt x="66" y="121"/>
                          <a:pt x="65" y="121"/>
                          <a:pt x="65" y="121"/>
                        </a:cubicBezTo>
                        <a:close/>
                        <a:moveTo>
                          <a:pt x="71" y="127"/>
                        </a:moveTo>
                        <a:cubicBezTo>
                          <a:pt x="71" y="123"/>
                          <a:pt x="72" y="120"/>
                          <a:pt x="73" y="117"/>
                        </a:cubicBezTo>
                        <a:cubicBezTo>
                          <a:pt x="73" y="117"/>
                          <a:pt x="73" y="117"/>
                          <a:pt x="73" y="117"/>
                        </a:cubicBezTo>
                        <a:cubicBezTo>
                          <a:pt x="74" y="119"/>
                          <a:pt x="75" y="121"/>
                          <a:pt x="75" y="122"/>
                        </a:cubicBezTo>
                        <a:cubicBezTo>
                          <a:pt x="76" y="123"/>
                          <a:pt x="76" y="124"/>
                          <a:pt x="76" y="125"/>
                        </a:cubicBezTo>
                        <a:cubicBezTo>
                          <a:pt x="74" y="125"/>
                          <a:pt x="72" y="126"/>
                          <a:pt x="71" y="127"/>
                        </a:cubicBezTo>
                        <a:close/>
                        <a:moveTo>
                          <a:pt x="80" y="128"/>
                        </a:moveTo>
                        <a:cubicBezTo>
                          <a:pt x="80" y="128"/>
                          <a:pt x="80" y="128"/>
                          <a:pt x="80" y="128"/>
                        </a:cubicBezTo>
                        <a:cubicBezTo>
                          <a:pt x="80" y="128"/>
                          <a:pt x="80" y="128"/>
                          <a:pt x="80" y="128"/>
                        </a:cubicBezTo>
                        <a:cubicBezTo>
                          <a:pt x="80" y="128"/>
                          <a:pt x="80" y="128"/>
                          <a:pt x="80" y="127"/>
                        </a:cubicBezTo>
                        <a:cubicBezTo>
                          <a:pt x="81" y="127"/>
                          <a:pt x="81" y="126"/>
                          <a:pt x="81" y="125"/>
                        </a:cubicBezTo>
                        <a:cubicBezTo>
                          <a:pt x="81" y="125"/>
                          <a:pt x="81" y="124"/>
                          <a:pt x="80" y="124"/>
                        </a:cubicBezTo>
                        <a:cubicBezTo>
                          <a:pt x="80" y="123"/>
                          <a:pt x="79" y="121"/>
                          <a:pt x="78" y="119"/>
                        </a:cubicBezTo>
                        <a:cubicBezTo>
                          <a:pt x="78" y="118"/>
                          <a:pt x="77" y="116"/>
                          <a:pt x="77" y="115"/>
                        </a:cubicBezTo>
                        <a:cubicBezTo>
                          <a:pt x="76" y="114"/>
                          <a:pt x="76" y="113"/>
                          <a:pt x="75" y="113"/>
                        </a:cubicBezTo>
                        <a:cubicBezTo>
                          <a:pt x="75" y="112"/>
                          <a:pt x="74" y="112"/>
                          <a:pt x="73" y="111"/>
                        </a:cubicBezTo>
                        <a:cubicBezTo>
                          <a:pt x="73" y="111"/>
                          <a:pt x="73" y="111"/>
                          <a:pt x="72" y="110"/>
                        </a:cubicBezTo>
                        <a:cubicBezTo>
                          <a:pt x="72" y="110"/>
                          <a:pt x="72" y="110"/>
                          <a:pt x="72" y="110"/>
                        </a:cubicBezTo>
                        <a:cubicBezTo>
                          <a:pt x="72" y="109"/>
                          <a:pt x="71" y="109"/>
                          <a:pt x="71" y="109"/>
                        </a:cubicBezTo>
                        <a:cubicBezTo>
                          <a:pt x="70" y="109"/>
                          <a:pt x="70" y="109"/>
                          <a:pt x="70" y="109"/>
                        </a:cubicBezTo>
                        <a:cubicBezTo>
                          <a:pt x="70" y="108"/>
                          <a:pt x="68" y="108"/>
                          <a:pt x="68" y="109"/>
                        </a:cubicBezTo>
                        <a:cubicBezTo>
                          <a:pt x="67" y="109"/>
                          <a:pt x="67" y="109"/>
                          <a:pt x="67" y="110"/>
                        </a:cubicBezTo>
                        <a:cubicBezTo>
                          <a:pt x="53" y="114"/>
                          <a:pt x="43" y="117"/>
                          <a:pt x="32" y="122"/>
                        </a:cubicBezTo>
                        <a:cubicBezTo>
                          <a:pt x="30" y="117"/>
                          <a:pt x="29" y="111"/>
                          <a:pt x="28" y="105"/>
                        </a:cubicBezTo>
                        <a:cubicBezTo>
                          <a:pt x="32" y="104"/>
                          <a:pt x="35" y="103"/>
                          <a:pt x="37" y="102"/>
                        </a:cubicBezTo>
                        <a:cubicBezTo>
                          <a:pt x="38" y="102"/>
                          <a:pt x="38" y="103"/>
                          <a:pt x="38" y="103"/>
                        </a:cubicBezTo>
                        <a:cubicBezTo>
                          <a:pt x="39" y="103"/>
                          <a:pt x="39" y="103"/>
                          <a:pt x="39" y="102"/>
                        </a:cubicBezTo>
                        <a:cubicBezTo>
                          <a:pt x="39" y="102"/>
                          <a:pt x="39" y="102"/>
                          <a:pt x="39" y="102"/>
                        </a:cubicBezTo>
                        <a:cubicBezTo>
                          <a:pt x="40" y="102"/>
                          <a:pt x="41" y="101"/>
                          <a:pt x="41" y="101"/>
                        </a:cubicBezTo>
                        <a:cubicBezTo>
                          <a:pt x="45" y="100"/>
                          <a:pt x="48" y="99"/>
                          <a:pt x="52" y="97"/>
                        </a:cubicBezTo>
                        <a:cubicBezTo>
                          <a:pt x="52" y="97"/>
                          <a:pt x="52" y="97"/>
                          <a:pt x="52" y="97"/>
                        </a:cubicBezTo>
                        <a:cubicBezTo>
                          <a:pt x="52" y="97"/>
                          <a:pt x="52" y="97"/>
                          <a:pt x="52" y="97"/>
                        </a:cubicBezTo>
                        <a:cubicBezTo>
                          <a:pt x="52" y="97"/>
                          <a:pt x="52" y="97"/>
                          <a:pt x="52" y="97"/>
                        </a:cubicBezTo>
                        <a:cubicBezTo>
                          <a:pt x="52" y="97"/>
                          <a:pt x="52" y="97"/>
                          <a:pt x="52" y="97"/>
                        </a:cubicBezTo>
                        <a:cubicBezTo>
                          <a:pt x="52" y="97"/>
                          <a:pt x="52" y="97"/>
                          <a:pt x="52" y="97"/>
                        </a:cubicBezTo>
                        <a:cubicBezTo>
                          <a:pt x="53" y="97"/>
                          <a:pt x="53" y="97"/>
                          <a:pt x="53" y="97"/>
                        </a:cubicBezTo>
                        <a:cubicBezTo>
                          <a:pt x="53" y="97"/>
                          <a:pt x="53" y="96"/>
                          <a:pt x="53" y="95"/>
                        </a:cubicBezTo>
                        <a:cubicBezTo>
                          <a:pt x="53" y="95"/>
                          <a:pt x="53" y="94"/>
                          <a:pt x="53" y="94"/>
                        </a:cubicBezTo>
                        <a:cubicBezTo>
                          <a:pt x="53" y="94"/>
                          <a:pt x="52" y="94"/>
                          <a:pt x="52" y="93"/>
                        </a:cubicBezTo>
                        <a:cubicBezTo>
                          <a:pt x="38" y="81"/>
                          <a:pt x="19" y="63"/>
                          <a:pt x="5" y="48"/>
                        </a:cubicBezTo>
                        <a:cubicBezTo>
                          <a:pt x="7" y="47"/>
                          <a:pt x="9" y="46"/>
                          <a:pt x="11" y="45"/>
                        </a:cubicBezTo>
                        <a:cubicBezTo>
                          <a:pt x="16" y="43"/>
                          <a:pt x="22" y="41"/>
                          <a:pt x="27" y="40"/>
                        </a:cubicBezTo>
                        <a:cubicBezTo>
                          <a:pt x="29" y="40"/>
                          <a:pt x="31" y="39"/>
                          <a:pt x="32" y="39"/>
                        </a:cubicBezTo>
                        <a:cubicBezTo>
                          <a:pt x="33" y="39"/>
                          <a:pt x="33" y="39"/>
                          <a:pt x="33" y="39"/>
                        </a:cubicBezTo>
                        <a:cubicBezTo>
                          <a:pt x="34" y="40"/>
                          <a:pt x="36" y="41"/>
                          <a:pt x="38" y="44"/>
                        </a:cubicBezTo>
                        <a:cubicBezTo>
                          <a:pt x="43" y="49"/>
                          <a:pt x="51" y="57"/>
                          <a:pt x="59" y="65"/>
                        </a:cubicBezTo>
                        <a:cubicBezTo>
                          <a:pt x="66" y="73"/>
                          <a:pt x="74" y="81"/>
                          <a:pt x="77" y="85"/>
                        </a:cubicBezTo>
                        <a:cubicBezTo>
                          <a:pt x="78" y="86"/>
                          <a:pt x="79" y="86"/>
                          <a:pt x="79" y="86"/>
                        </a:cubicBezTo>
                        <a:cubicBezTo>
                          <a:pt x="80" y="85"/>
                          <a:pt x="81" y="85"/>
                          <a:pt x="81" y="84"/>
                        </a:cubicBezTo>
                        <a:cubicBezTo>
                          <a:pt x="81" y="80"/>
                          <a:pt x="81" y="77"/>
                          <a:pt x="81" y="73"/>
                        </a:cubicBezTo>
                        <a:cubicBezTo>
                          <a:pt x="81" y="56"/>
                          <a:pt x="82" y="38"/>
                          <a:pt x="85" y="21"/>
                        </a:cubicBezTo>
                        <a:cubicBezTo>
                          <a:pt x="97" y="16"/>
                          <a:pt x="109" y="11"/>
                          <a:pt x="121" y="6"/>
                        </a:cubicBezTo>
                        <a:cubicBezTo>
                          <a:pt x="117" y="27"/>
                          <a:pt x="112" y="49"/>
                          <a:pt x="107" y="70"/>
                        </a:cubicBezTo>
                        <a:cubicBezTo>
                          <a:pt x="107" y="71"/>
                          <a:pt x="107" y="71"/>
                          <a:pt x="107" y="72"/>
                        </a:cubicBezTo>
                        <a:cubicBezTo>
                          <a:pt x="107" y="73"/>
                          <a:pt x="108" y="73"/>
                          <a:pt x="108" y="73"/>
                        </a:cubicBezTo>
                        <a:cubicBezTo>
                          <a:pt x="108" y="73"/>
                          <a:pt x="108" y="73"/>
                          <a:pt x="108" y="73"/>
                        </a:cubicBezTo>
                        <a:cubicBezTo>
                          <a:pt x="108" y="73"/>
                          <a:pt x="108" y="73"/>
                          <a:pt x="108" y="73"/>
                        </a:cubicBezTo>
                        <a:cubicBezTo>
                          <a:pt x="108" y="73"/>
                          <a:pt x="109" y="73"/>
                          <a:pt x="109" y="73"/>
                        </a:cubicBezTo>
                        <a:cubicBezTo>
                          <a:pt x="109" y="73"/>
                          <a:pt x="110" y="73"/>
                          <a:pt x="110" y="73"/>
                        </a:cubicBezTo>
                        <a:cubicBezTo>
                          <a:pt x="117" y="71"/>
                          <a:pt x="125" y="68"/>
                          <a:pt x="132" y="65"/>
                        </a:cubicBezTo>
                        <a:cubicBezTo>
                          <a:pt x="133" y="71"/>
                          <a:pt x="134" y="77"/>
                          <a:pt x="135" y="83"/>
                        </a:cubicBezTo>
                        <a:cubicBezTo>
                          <a:pt x="135" y="83"/>
                          <a:pt x="135" y="84"/>
                          <a:pt x="134" y="84"/>
                        </a:cubicBezTo>
                        <a:cubicBezTo>
                          <a:pt x="127" y="86"/>
                          <a:pt x="120" y="89"/>
                          <a:pt x="112" y="91"/>
                        </a:cubicBezTo>
                        <a:cubicBezTo>
                          <a:pt x="110" y="92"/>
                          <a:pt x="106" y="93"/>
                          <a:pt x="103" y="95"/>
                        </a:cubicBezTo>
                        <a:cubicBezTo>
                          <a:pt x="103" y="95"/>
                          <a:pt x="103" y="95"/>
                          <a:pt x="103" y="95"/>
                        </a:cubicBezTo>
                        <a:cubicBezTo>
                          <a:pt x="103" y="95"/>
                          <a:pt x="103" y="95"/>
                          <a:pt x="103" y="95"/>
                        </a:cubicBezTo>
                        <a:cubicBezTo>
                          <a:pt x="103" y="95"/>
                          <a:pt x="103" y="95"/>
                          <a:pt x="103" y="96"/>
                        </a:cubicBezTo>
                        <a:cubicBezTo>
                          <a:pt x="102" y="96"/>
                          <a:pt x="102" y="96"/>
                          <a:pt x="102" y="96"/>
                        </a:cubicBezTo>
                        <a:cubicBezTo>
                          <a:pt x="102" y="96"/>
                          <a:pt x="102" y="96"/>
                          <a:pt x="102" y="96"/>
                        </a:cubicBezTo>
                        <a:cubicBezTo>
                          <a:pt x="102" y="96"/>
                          <a:pt x="102" y="96"/>
                          <a:pt x="102" y="96"/>
                        </a:cubicBezTo>
                        <a:cubicBezTo>
                          <a:pt x="102" y="98"/>
                          <a:pt x="101" y="101"/>
                          <a:pt x="101" y="104"/>
                        </a:cubicBezTo>
                        <a:cubicBezTo>
                          <a:pt x="101" y="104"/>
                          <a:pt x="101" y="105"/>
                          <a:pt x="101" y="105"/>
                        </a:cubicBezTo>
                        <a:cubicBezTo>
                          <a:pt x="101" y="106"/>
                          <a:pt x="101" y="107"/>
                          <a:pt x="101" y="108"/>
                        </a:cubicBezTo>
                        <a:cubicBezTo>
                          <a:pt x="102" y="109"/>
                          <a:pt x="102" y="111"/>
                          <a:pt x="103" y="113"/>
                        </a:cubicBezTo>
                        <a:cubicBezTo>
                          <a:pt x="103" y="114"/>
                          <a:pt x="104" y="115"/>
                          <a:pt x="104" y="115"/>
                        </a:cubicBezTo>
                        <a:cubicBezTo>
                          <a:pt x="104" y="116"/>
                          <a:pt x="104" y="116"/>
                          <a:pt x="104" y="117"/>
                        </a:cubicBezTo>
                        <a:cubicBezTo>
                          <a:pt x="104" y="118"/>
                          <a:pt x="105" y="118"/>
                          <a:pt x="106" y="118"/>
                        </a:cubicBezTo>
                        <a:cubicBezTo>
                          <a:pt x="106" y="118"/>
                          <a:pt x="106" y="118"/>
                          <a:pt x="106" y="118"/>
                        </a:cubicBezTo>
                        <a:cubicBezTo>
                          <a:pt x="106" y="118"/>
                          <a:pt x="107" y="118"/>
                          <a:pt x="107" y="118"/>
                        </a:cubicBezTo>
                        <a:cubicBezTo>
                          <a:pt x="107" y="118"/>
                          <a:pt x="107" y="118"/>
                          <a:pt x="107" y="118"/>
                        </a:cubicBezTo>
                        <a:cubicBezTo>
                          <a:pt x="119" y="113"/>
                          <a:pt x="127" y="110"/>
                          <a:pt x="133" y="108"/>
                        </a:cubicBezTo>
                        <a:cubicBezTo>
                          <a:pt x="136" y="107"/>
                          <a:pt x="138" y="107"/>
                          <a:pt x="140" y="106"/>
                        </a:cubicBezTo>
                        <a:cubicBezTo>
                          <a:pt x="140" y="106"/>
                          <a:pt x="141" y="106"/>
                          <a:pt x="141" y="106"/>
                        </a:cubicBezTo>
                        <a:cubicBezTo>
                          <a:pt x="142" y="109"/>
                          <a:pt x="144" y="114"/>
                          <a:pt x="145" y="118"/>
                        </a:cubicBezTo>
                        <a:cubicBezTo>
                          <a:pt x="147" y="122"/>
                          <a:pt x="148" y="125"/>
                          <a:pt x="148" y="127"/>
                        </a:cubicBezTo>
                        <a:cubicBezTo>
                          <a:pt x="147" y="128"/>
                          <a:pt x="145" y="128"/>
                          <a:pt x="142" y="130"/>
                        </a:cubicBezTo>
                        <a:cubicBezTo>
                          <a:pt x="136" y="132"/>
                          <a:pt x="127" y="135"/>
                          <a:pt x="115" y="139"/>
                        </a:cubicBezTo>
                        <a:cubicBezTo>
                          <a:pt x="115" y="139"/>
                          <a:pt x="115" y="139"/>
                          <a:pt x="115" y="139"/>
                        </a:cubicBezTo>
                        <a:cubicBezTo>
                          <a:pt x="115" y="140"/>
                          <a:pt x="115" y="140"/>
                          <a:pt x="115" y="140"/>
                        </a:cubicBezTo>
                        <a:cubicBezTo>
                          <a:pt x="115" y="140"/>
                          <a:pt x="115" y="140"/>
                          <a:pt x="114" y="140"/>
                        </a:cubicBezTo>
                        <a:cubicBezTo>
                          <a:pt x="113" y="140"/>
                          <a:pt x="113" y="141"/>
                          <a:pt x="113" y="142"/>
                        </a:cubicBezTo>
                        <a:cubicBezTo>
                          <a:pt x="113" y="143"/>
                          <a:pt x="114" y="143"/>
                          <a:pt x="114" y="143"/>
                        </a:cubicBezTo>
                        <a:cubicBezTo>
                          <a:pt x="118" y="154"/>
                          <a:pt x="121" y="160"/>
                          <a:pt x="125" y="170"/>
                        </a:cubicBezTo>
                        <a:cubicBezTo>
                          <a:pt x="116" y="170"/>
                          <a:pt x="108" y="173"/>
                          <a:pt x="101" y="178"/>
                        </a:cubicBezTo>
                        <a:cubicBezTo>
                          <a:pt x="98" y="168"/>
                          <a:pt x="95" y="162"/>
                          <a:pt x="91" y="150"/>
                        </a:cubicBezTo>
                        <a:cubicBezTo>
                          <a:pt x="91" y="149"/>
                          <a:pt x="89" y="149"/>
                          <a:pt x="88" y="149"/>
                        </a:cubicBezTo>
                        <a:cubicBezTo>
                          <a:pt x="88" y="149"/>
                          <a:pt x="88" y="149"/>
                          <a:pt x="88" y="149"/>
                        </a:cubicBezTo>
                        <a:cubicBezTo>
                          <a:pt x="88" y="149"/>
                          <a:pt x="88" y="149"/>
                          <a:pt x="88" y="149"/>
                        </a:cubicBezTo>
                        <a:cubicBezTo>
                          <a:pt x="66" y="157"/>
                          <a:pt x="54" y="161"/>
                          <a:pt x="50" y="162"/>
                        </a:cubicBezTo>
                        <a:cubicBezTo>
                          <a:pt x="48" y="155"/>
                          <a:pt x="46" y="147"/>
                          <a:pt x="44" y="140"/>
                        </a:cubicBezTo>
                        <a:cubicBezTo>
                          <a:pt x="44" y="140"/>
                          <a:pt x="44" y="140"/>
                          <a:pt x="45" y="140"/>
                        </a:cubicBezTo>
                        <a:cubicBezTo>
                          <a:pt x="50" y="138"/>
                          <a:pt x="61" y="134"/>
                          <a:pt x="80" y="128"/>
                        </a:cubicBezTo>
                        <a:close/>
                        <a:moveTo>
                          <a:pt x="81" y="167"/>
                        </a:moveTo>
                        <a:cubicBezTo>
                          <a:pt x="79" y="168"/>
                          <a:pt x="76" y="169"/>
                          <a:pt x="74" y="170"/>
                        </a:cubicBezTo>
                        <a:cubicBezTo>
                          <a:pt x="73" y="168"/>
                          <a:pt x="73" y="166"/>
                          <a:pt x="73" y="164"/>
                        </a:cubicBezTo>
                        <a:cubicBezTo>
                          <a:pt x="73" y="163"/>
                          <a:pt x="73" y="161"/>
                          <a:pt x="74" y="159"/>
                        </a:cubicBezTo>
                        <a:cubicBezTo>
                          <a:pt x="74" y="159"/>
                          <a:pt x="74" y="159"/>
                          <a:pt x="74" y="159"/>
                        </a:cubicBezTo>
                        <a:cubicBezTo>
                          <a:pt x="76" y="158"/>
                          <a:pt x="79" y="157"/>
                          <a:pt x="83" y="155"/>
                        </a:cubicBezTo>
                        <a:cubicBezTo>
                          <a:pt x="82" y="156"/>
                          <a:pt x="82" y="156"/>
                          <a:pt x="82" y="156"/>
                        </a:cubicBezTo>
                        <a:cubicBezTo>
                          <a:pt x="82" y="160"/>
                          <a:pt x="82" y="163"/>
                          <a:pt x="81" y="167"/>
                        </a:cubicBezTo>
                        <a:close/>
                        <a:moveTo>
                          <a:pt x="64" y="162"/>
                        </a:moveTo>
                        <a:cubicBezTo>
                          <a:pt x="64" y="166"/>
                          <a:pt x="64" y="170"/>
                          <a:pt x="65" y="174"/>
                        </a:cubicBezTo>
                        <a:cubicBezTo>
                          <a:pt x="63" y="174"/>
                          <a:pt x="61" y="175"/>
                          <a:pt x="60" y="176"/>
                        </a:cubicBezTo>
                        <a:cubicBezTo>
                          <a:pt x="60" y="176"/>
                          <a:pt x="60" y="176"/>
                          <a:pt x="60" y="175"/>
                        </a:cubicBezTo>
                        <a:cubicBezTo>
                          <a:pt x="60" y="171"/>
                          <a:pt x="59" y="168"/>
                          <a:pt x="58" y="164"/>
                        </a:cubicBezTo>
                        <a:cubicBezTo>
                          <a:pt x="60" y="163"/>
                          <a:pt x="62" y="163"/>
                          <a:pt x="64" y="162"/>
                        </a:cubicBezTo>
                        <a:close/>
                        <a:moveTo>
                          <a:pt x="66" y="161"/>
                        </a:moveTo>
                        <a:cubicBezTo>
                          <a:pt x="66" y="161"/>
                          <a:pt x="66" y="161"/>
                          <a:pt x="66" y="161"/>
                        </a:cubicBezTo>
                        <a:cubicBezTo>
                          <a:pt x="68" y="161"/>
                          <a:pt x="70" y="160"/>
                          <a:pt x="72" y="159"/>
                        </a:cubicBezTo>
                        <a:cubicBezTo>
                          <a:pt x="71" y="161"/>
                          <a:pt x="71" y="163"/>
                          <a:pt x="71" y="164"/>
                        </a:cubicBezTo>
                        <a:cubicBezTo>
                          <a:pt x="71" y="166"/>
                          <a:pt x="72" y="168"/>
                          <a:pt x="72" y="170"/>
                        </a:cubicBezTo>
                        <a:cubicBezTo>
                          <a:pt x="72" y="170"/>
                          <a:pt x="72" y="170"/>
                          <a:pt x="72" y="170"/>
                        </a:cubicBezTo>
                        <a:cubicBezTo>
                          <a:pt x="70" y="171"/>
                          <a:pt x="68" y="172"/>
                          <a:pt x="67" y="173"/>
                        </a:cubicBezTo>
                        <a:cubicBezTo>
                          <a:pt x="66" y="169"/>
                          <a:pt x="66" y="165"/>
                          <a:pt x="66" y="161"/>
                        </a:cubicBezTo>
                        <a:close/>
                        <a:moveTo>
                          <a:pt x="51" y="166"/>
                        </a:moveTo>
                        <a:cubicBezTo>
                          <a:pt x="53" y="166"/>
                          <a:pt x="54" y="165"/>
                          <a:pt x="56" y="164"/>
                        </a:cubicBezTo>
                        <a:cubicBezTo>
                          <a:pt x="57" y="168"/>
                          <a:pt x="58" y="171"/>
                          <a:pt x="58" y="175"/>
                        </a:cubicBezTo>
                        <a:cubicBezTo>
                          <a:pt x="56" y="172"/>
                          <a:pt x="54" y="169"/>
                          <a:pt x="51" y="166"/>
                        </a:cubicBezTo>
                        <a:close/>
                        <a:moveTo>
                          <a:pt x="89" y="165"/>
                        </a:moveTo>
                        <a:cubicBezTo>
                          <a:pt x="87" y="165"/>
                          <a:pt x="85" y="166"/>
                          <a:pt x="83" y="166"/>
                        </a:cubicBezTo>
                        <a:cubicBezTo>
                          <a:pt x="84" y="163"/>
                          <a:pt x="84" y="159"/>
                          <a:pt x="84" y="156"/>
                        </a:cubicBezTo>
                        <a:cubicBezTo>
                          <a:pt x="84" y="156"/>
                          <a:pt x="84" y="155"/>
                          <a:pt x="84" y="155"/>
                        </a:cubicBezTo>
                        <a:cubicBezTo>
                          <a:pt x="85" y="155"/>
                          <a:pt x="86" y="154"/>
                          <a:pt x="88" y="154"/>
                        </a:cubicBezTo>
                        <a:cubicBezTo>
                          <a:pt x="91" y="161"/>
                          <a:pt x="93" y="166"/>
                          <a:pt x="95" y="172"/>
                        </a:cubicBezTo>
                        <a:cubicBezTo>
                          <a:pt x="94" y="170"/>
                          <a:pt x="92" y="168"/>
                          <a:pt x="91" y="166"/>
                        </a:cubicBezTo>
                        <a:cubicBezTo>
                          <a:pt x="91" y="165"/>
                          <a:pt x="90" y="165"/>
                          <a:pt x="89"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0" name="Freeform 296"/>
                  <p:cNvSpPr/>
                  <p:nvPr/>
                </p:nvSpPr>
                <p:spPr bwMode="auto">
                  <a:xfrm>
                    <a:off x="2862" y="2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1" name="Rectangle 297"/>
                  <p:cNvSpPr>
                    <a:spLocks noChangeArrowheads="1"/>
                  </p:cNvSpPr>
                  <p:nvPr>
                    <p:custDataLst>
                      <p:tags r:id="rId135"/>
                    </p:custDataLst>
                  </p:nvPr>
                </p:nvSpPr>
                <p:spPr bwMode="auto">
                  <a:xfrm>
                    <a:off x="2978" y="243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2" name="Rectangle 298"/>
                  <p:cNvSpPr>
                    <a:spLocks noChangeArrowheads="1"/>
                  </p:cNvSpPr>
                  <p:nvPr>
                    <p:custDataLst>
                      <p:tags r:id="rId136"/>
                    </p:custDataLst>
                  </p:nvPr>
                </p:nvSpPr>
                <p:spPr bwMode="auto">
                  <a:xfrm>
                    <a:off x="3021" y="233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3" name="Freeform 299"/>
                  <p:cNvSpPr>
                    <a:spLocks noEditPoints="1"/>
                  </p:cNvSpPr>
                  <p:nvPr>
                    <p:custDataLst>
                      <p:tags r:id="rId137"/>
                    </p:custDataLst>
                  </p:nvPr>
                </p:nvSpPr>
                <p:spPr bwMode="auto">
                  <a:xfrm>
                    <a:off x="4389" y="974"/>
                    <a:ext cx="298" cy="417"/>
                  </a:xfrm>
                  <a:custGeom>
                    <a:avLst/>
                    <a:gdLst>
                      <a:gd name="T0" fmla="*/ 71 w 126"/>
                      <a:gd name="T1" fmla="*/ 124 h 176"/>
                      <a:gd name="T2" fmla="*/ 104 w 126"/>
                      <a:gd name="T3" fmla="*/ 83 h 176"/>
                      <a:gd name="T4" fmla="*/ 103 w 126"/>
                      <a:gd name="T5" fmla="*/ 54 h 176"/>
                      <a:gd name="T6" fmla="*/ 123 w 126"/>
                      <a:gd name="T7" fmla="*/ 42 h 176"/>
                      <a:gd name="T8" fmla="*/ 8 w 126"/>
                      <a:gd name="T9" fmla="*/ 53 h 176"/>
                      <a:gd name="T10" fmla="*/ 1 w 126"/>
                      <a:gd name="T11" fmla="*/ 68 h 176"/>
                      <a:gd name="T12" fmla="*/ 1 w 126"/>
                      <a:gd name="T13" fmla="*/ 86 h 176"/>
                      <a:gd name="T14" fmla="*/ 7 w 126"/>
                      <a:gd name="T15" fmla="*/ 87 h 176"/>
                      <a:gd name="T16" fmla="*/ 2 w 126"/>
                      <a:gd name="T17" fmla="*/ 123 h 176"/>
                      <a:gd name="T18" fmla="*/ 8 w 126"/>
                      <a:gd name="T19" fmla="*/ 124 h 176"/>
                      <a:gd name="T20" fmla="*/ 123 w 126"/>
                      <a:gd name="T21" fmla="*/ 175 h 176"/>
                      <a:gd name="T22" fmla="*/ 124 w 126"/>
                      <a:gd name="T23" fmla="*/ 173 h 176"/>
                      <a:gd name="T24" fmla="*/ 120 w 126"/>
                      <a:gd name="T25" fmla="*/ 171 h 176"/>
                      <a:gd name="T26" fmla="*/ 121 w 126"/>
                      <a:gd name="T27" fmla="*/ 158 h 176"/>
                      <a:gd name="T28" fmla="*/ 87 w 126"/>
                      <a:gd name="T29" fmla="*/ 115 h 176"/>
                      <a:gd name="T30" fmla="*/ 87 w 126"/>
                      <a:gd name="T31" fmla="*/ 105 h 176"/>
                      <a:gd name="T32" fmla="*/ 79 w 126"/>
                      <a:gd name="T33" fmla="*/ 105 h 176"/>
                      <a:gd name="T34" fmla="*/ 61 w 126"/>
                      <a:gd name="T35" fmla="*/ 109 h 176"/>
                      <a:gd name="T36" fmla="*/ 101 w 126"/>
                      <a:gd name="T37" fmla="*/ 115 h 176"/>
                      <a:gd name="T38" fmla="*/ 92 w 126"/>
                      <a:gd name="T39" fmla="*/ 83 h 176"/>
                      <a:gd name="T40" fmla="*/ 54 w 126"/>
                      <a:gd name="T41" fmla="*/ 76 h 176"/>
                      <a:gd name="T42" fmla="*/ 59 w 126"/>
                      <a:gd name="T43" fmla="*/ 82 h 176"/>
                      <a:gd name="T44" fmla="*/ 54 w 126"/>
                      <a:gd name="T45" fmla="*/ 84 h 176"/>
                      <a:gd name="T46" fmla="*/ 67 w 126"/>
                      <a:gd name="T47" fmla="*/ 83 h 176"/>
                      <a:gd name="T48" fmla="*/ 78 w 126"/>
                      <a:gd name="T49" fmla="*/ 76 h 176"/>
                      <a:gd name="T50" fmla="*/ 60 w 126"/>
                      <a:gd name="T51" fmla="*/ 52 h 176"/>
                      <a:gd name="T52" fmla="*/ 68 w 126"/>
                      <a:gd name="T53" fmla="*/ 49 h 176"/>
                      <a:gd name="T54" fmla="*/ 82 w 126"/>
                      <a:gd name="T55" fmla="*/ 35 h 176"/>
                      <a:gd name="T56" fmla="*/ 74 w 126"/>
                      <a:gd name="T57" fmla="*/ 39 h 176"/>
                      <a:gd name="T58" fmla="*/ 92 w 126"/>
                      <a:gd name="T59" fmla="*/ 40 h 176"/>
                      <a:gd name="T60" fmla="*/ 110 w 126"/>
                      <a:gd name="T61" fmla="*/ 45 h 176"/>
                      <a:gd name="T62" fmla="*/ 111 w 126"/>
                      <a:gd name="T63" fmla="*/ 35 h 176"/>
                      <a:gd name="T64" fmla="*/ 29 w 126"/>
                      <a:gd name="T65" fmla="*/ 55 h 176"/>
                      <a:gd name="T66" fmla="*/ 85 w 126"/>
                      <a:gd name="T67" fmla="*/ 30 h 176"/>
                      <a:gd name="T68" fmla="*/ 81 w 126"/>
                      <a:gd name="T69" fmla="*/ 73 h 176"/>
                      <a:gd name="T70" fmla="*/ 51 w 126"/>
                      <a:gd name="T71" fmla="*/ 74 h 176"/>
                      <a:gd name="T72" fmla="*/ 64 w 126"/>
                      <a:gd name="T73" fmla="*/ 87 h 176"/>
                      <a:gd name="T74" fmla="*/ 55 w 126"/>
                      <a:gd name="T75" fmla="*/ 101 h 176"/>
                      <a:gd name="T76" fmla="*/ 112 w 126"/>
                      <a:gd name="T77" fmla="*/ 134 h 176"/>
                      <a:gd name="T78" fmla="*/ 26 w 126"/>
                      <a:gd name="T79" fmla="*/ 100 h 176"/>
                      <a:gd name="T80" fmla="*/ 26 w 126"/>
                      <a:gd name="T81" fmla="*/ 87 h 176"/>
                      <a:gd name="T82" fmla="*/ 23 w 126"/>
                      <a:gd name="T83" fmla="*/ 72 h 176"/>
                      <a:gd name="T84" fmla="*/ 52 w 126"/>
                      <a:gd name="T85" fmla="*/ 159 h 176"/>
                      <a:gd name="T86" fmla="*/ 63 w 126"/>
                      <a:gd name="T87" fmla="*/ 165 h 176"/>
                      <a:gd name="T88" fmla="*/ 71 w 126"/>
                      <a:gd name="T89" fmla="*/ 168 h 176"/>
                      <a:gd name="T90" fmla="*/ 73 w 126"/>
                      <a:gd name="T91" fmla="*/ 168 h 176"/>
                      <a:gd name="T92" fmla="*/ 97 w 126"/>
                      <a:gd name="T93" fmla="*/ 161 h 176"/>
                      <a:gd name="T94" fmla="*/ 37 w 126"/>
                      <a:gd name="T95" fmla="*/ 132 h 176"/>
                      <a:gd name="T96" fmla="*/ 29 w 126"/>
                      <a:gd name="T97" fmla="*/ 132 h 176"/>
                      <a:gd name="T98" fmla="*/ 21 w 126"/>
                      <a:gd name="T99" fmla="*/ 105 h 176"/>
                      <a:gd name="T100" fmla="*/ 29 w 126"/>
                      <a:gd name="T101" fmla="*/ 118 h 176"/>
                      <a:gd name="T102" fmla="*/ 38 w 126"/>
                      <a:gd name="T103" fmla="*/ 145 h 176"/>
                      <a:gd name="T104" fmla="*/ 17 w 126"/>
                      <a:gd name="T105" fmla="*/ 76 h 176"/>
                      <a:gd name="T106" fmla="*/ 16 w 126"/>
                      <a:gd name="T107" fmla="*/ 82 h 176"/>
                      <a:gd name="T108" fmla="*/ 9 w 126"/>
                      <a:gd name="T109" fmla="*/ 77 h 176"/>
                      <a:gd name="T110" fmla="*/ 6 w 126"/>
                      <a:gd name="T111" fmla="*/ 105 h 176"/>
                      <a:gd name="T112" fmla="*/ 13 w 126"/>
                      <a:gd name="T113" fmla="*/ 119 h 176"/>
                      <a:gd name="T114" fmla="*/ 48 w 126"/>
                      <a:gd name="T115" fmla="*/ 155 h 176"/>
                      <a:gd name="T116" fmla="*/ 105 w 126"/>
                      <a:gd name="T117"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 h="176">
                        <a:moveTo>
                          <a:pt x="126" y="152"/>
                        </a:moveTo>
                        <a:cubicBezTo>
                          <a:pt x="125" y="143"/>
                          <a:pt x="125" y="133"/>
                          <a:pt x="125" y="124"/>
                        </a:cubicBezTo>
                        <a:cubicBezTo>
                          <a:pt x="125" y="123"/>
                          <a:pt x="125" y="123"/>
                          <a:pt x="125" y="123"/>
                        </a:cubicBezTo>
                        <a:cubicBezTo>
                          <a:pt x="125" y="122"/>
                          <a:pt x="125" y="121"/>
                          <a:pt x="124" y="121"/>
                        </a:cubicBezTo>
                        <a:cubicBezTo>
                          <a:pt x="123" y="121"/>
                          <a:pt x="122" y="121"/>
                          <a:pt x="122" y="122"/>
                        </a:cubicBezTo>
                        <a:cubicBezTo>
                          <a:pt x="119" y="126"/>
                          <a:pt x="115" y="129"/>
                          <a:pt x="110" y="131"/>
                        </a:cubicBezTo>
                        <a:cubicBezTo>
                          <a:pt x="105" y="132"/>
                          <a:pt x="100" y="133"/>
                          <a:pt x="95" y="133"/>
                        </a:cubicBezTo>
                        <a:cubicBezTo>
                          <a:pt x="85" y="133"/>
                          <a:pt x="78" y="130"/>
                          <a:pt x="71" y="124"/>
                        </a:cubicBezTo>
                        <a:cubicBezTo>
                          <a:pt x="70" y="123"/>
                          <a:pt x="68" y="121"/>
                          <a:pt x="67" y="119"/>
                        </a:cubicBezTo>
                        <a:cubicBezTo>
                          <a:pt x="102" y="119"/>
                          <a:pt x="102" y="119"/>
                          <a:pt x="102" y="119"/>
                        </a:cubicBezTo>
                        <a:cubicBezTo>
                          <a:pt x="103" y="119"/>
                          <a:pt x="104" y="119"/>
                          <a:pt x="104" y="118"/>
                        </a:cubicBezTo>
                        <a:cubicBezTo>
                          <a:pt x="109" y="103"/>
                          <a:pt x="109" y="103"/>
                          <a:pt x="109" y="103"/>
                        </a:cubicBezTo>
                        <a:cubicBezTo>
                          <a:pt x="109" y="103"/>
                          <a:pt x="109" y="103"/>
                          <a:pt x="109" y="103"/>
                        </a:cubicBezTo>
                        <a:cubicBezTo>
                          <a:pt x="109" y="103"/>
                          <a:pt x="109" y="103"/>
                          <a:pt x="109" y="102"/>
                        </a:cubicBezTo>
                        <a:cubicBezTo>
                          <a:pt x="109" y="95"/>
                          <a:pt x="108" y="90"/>
                          <a:pt x="106" y="84"/>
                        </a:cubicBezTo>
                        <a:cubicBezTo>
                          <a:pt x="106" y="83"/>
                          <a:pt x="105" y="83"/>
                          <a:pt x="104" y="83"/>
                        </a:cubicBezTo>
                        <a:cubicBezTo>
                          <a:pt x="104" y="83"/>
                          <a:pt x="104" y="83"/>
                          <a:pt x="104" y="83"/>
                        </a:cubicBezTo>
                        <a:cubicBezTo>
                          <a:pt x="107" y="75"/>
                          <a:pt x="107" y="75"/>
                          <a:pt x="107" y="75"/>
                        </a:cubicBezTo>
                        <a:cubicBezTo>
                          <a:pt x="107" y="75"/>
                          <a:pt x="107" y="75"/>
                          <a:pt x="107" y="75"/>
                        </a:cubicBezTo>
                        <a:cubicBezTo>
                          <a:pt x="107" y="75"/>
                          <a:pt x="107" y="75"/>
                          <a:pt x="107" y="75"/>
                        </a:cubicBezTo>
                        <a:cubicBezTo>
                          <a:pt x="107" y="74"/>
                          <a:pt x="107" y="74"/>
                          <a:pt x="107" y="74"/>
                        </a:cubicBezTo>
                        <a:cubicBezTo>
                          <a:pt x="107" y="74"/>
                          <a:pt x="107" y="74"/>
                          <a:pt x="107" y="74"/>
                        </a:cubicBezTo>
                        <a:cubicBezTo>
                          <a:pt x="107" y="68"/>
                          <a:pt x="107" y="61"/>
                          <a:pt x="105" y="55"/>
                        </a:cubicBezTo>
                        <a:cubicBezTo>
                          <a:pt x="105" y="54"/>
                          <a:pt x="104" y="54"/>
                          <a:pt x="103" y="54"/>
                        </a:cubicBezTo>
                        <a:cubicBezTo>
                          <a:pt x="90" y="53"/>
                          <a:pt x="84" y="53"/>
                          <a:pt x="76" y="53"/>
                        </a:cubicBezTo>
                        <a:cubicBezTo>
                          <a:pt x="74" y="53"/>
                          <a:pt x="72" y="53"/>
                          <a:pt x="70" y="53"/>
                        </a:cubicBezTo>
                        <a:cubicBezTo>
                          <a:pt x="74" y="47"/>
                          <a:pt x="82" y="44"/>
                          <a:pt x="89" y="43"/>
                        </a:cubicBezTo>
                        <a:cubicBezTo>
                          <a:pt x="89" y="43"/>
                          <a:pt x="90" y="43"/>
                          <a:pt x="90" y="43"/>
                        </a:cubicBezTo>
                        <a:cubicBezTo>
                          <a:pt x="98" y="43"/>
                          <a:pt x="106" y="46"/>
                          <a:pt x="111" y="51"/>
                        </a:cubicBezTo>
                        <a:cubicBezTo>
                          <a:pt x="112" y="52"/>
                          <a:pt x="113" y="52"/>
                          <a:pt x="114" y="51"/>
                        </a:cubicBezTo>
                        <a:cubicBezTo>
                          <a:pt x="117" y="48"/>
                          <a:pt x="120" y="45"/>
                          <a:pt x="123" y="42"/>
                        </a:cubicBezTo>
                        <a:cubicBezTo>
                          <a:pt x="123" y="42"/>
                          <a:pt x="123" y="42"/>
                          <a:pt x="123" y="42"/>
                        </a:cubicBezTo>
                        <a:cubicBezTo>
                          <a:pt x="124" y="41"/>
                          <a:pt x="124" y="41"/>
                          <a:pt x="124" y="40"/>
                        </a:cubicBezTo>
                        <a:cubicBezTo>
                          <a:pt x="124" y="35"/>
                          <a:pt x="124" y="30"/>
                          <a:pt x="124" y="25"/>
                        </a:cubicBezTo>
                        <a:cubicBezTo>
                          <a:pt x="124" y="20"/>
                          <a:pt x="124" y="15"/>
                          <a:pt x="125" y="10"/>
                        </a:cubicBezTo>
                        <a:cubicBezTo>
                          <a:pt x="125" y="9"/>
                          <a:pt x="125" y="8"/>
                          <a:pt x="124" y="8"/>
                        </a:cubicBezTo>
                        <a:cubicBezTo>
                          <a:pt x="115" y="3"/>
                          <a:pt x="104" y="0"/>
                          <a:pt x="94" y="0"/>
                        </a:cubicBezTo>
                        <a:cubicBezTo>
                          <a:pt x="84" y="0"/>
                          <a:pt x="75" y="2"/>
                          <a:pt x="66" y="6"/>
                        </a:cubicBezTo>
                        <a:cubicBezTo>
                          <a:pt x="41" y="19"/>
                          <a:pt x="30" y="37"/>
                          <a:pt x="26" y="53"/>
                        </a:cubicBezTo>
                        <a:cubicBezTo>
                          <a:pt x="20" y="53"/>
                          <a:pt x="15" y="53"/>
                          <a:pt x="8" y="53"/>
                        </a:cubicBezTo>
                        <a:cubicBezTo>
                          <a:pt x="8" y="53"/>
                          <a:pt x="8" y="53"/>
                          <a:pt x="8" y="54"/>
                        </a:cubicBezTo>
                        <a:cubicBezTo>
                          <a:pt x="8" y="54"/>
                          <a:pt x="8" y="54"/>
                          <a:pt x="8" y="54"/>
                        </a:cubicBezTo>
                        <a:cubicBezTo>
                          <a:pt x="7" y="54"/>
                          <a:pt x="7" y="54"/>
                          <a:pt x="7" y="54"/>
                        </a:cubicBezTo>
                        <a:cubicBezTo>
                          <a:pt x="7" y="54"/>
                          <a:pt x="7" y="54"/>
                          <a:pt x="7" y="54"/>
                        </a:cubicBezTo>
                        <a:cubicBezTo>
                          <a:pt x="7" y="54"/>
                          <a:pt x="7" y="54"/>
                          <a:pt x="7" y="55"/>
                        </a:cubicBezTo>
                        <a:cubicBezTo>
                          <a:pt x="7" y="55"/>
                          <a:pt x="7" y="55"/>
                          <a:pt x="7" y="55"/>
                        </a:cubicBezTo>
                        <a:cubicBezTo>
                          <a:pt x="1" y="68"/>
                          <a:pt x="1" y="68"/>
                          <a:pt x="1" y="68"/>
                        </a:cubicBezTo>
                        <a:cubicBezTo>
                          <a:pt x="1" y="68"/>
                          <a:pt x="1" y="68"/>
                          <a:pt x="1" y="68"/>
                        </a:cubicBezTo>
                        <a:cubicBezTo>
                          <a:pt x="0" y="84"/>
                          <a:pt x="0" y="84"/>
                          <a:pt x="0" y="84"/>
                        </a:cubicBezTo>
                        <a:cubicBezTo>
                          <a:pt x="0" y="84"/>
                          <a:pt x="0" y="84"/>
                          <a:pt x="0" y="84"/>
                        </a:cubicBezTo>
                        <a:cubicBezTo>
                          <a:pt x="0" y="84"/>
                          <a:pt x="0" y="84"/>
                          <a:pt x="0" y="84"/>
                        </a:cubicBezTo>
                        <a:cubicBezTo>
                          <a:pt x="0" y="85"/>
                          <a:pt x="0" y="85"/>
                          <a:pt x="1" y="85"/>
                        </a:cubicBezTo>
                        <a:cubicBezTo>
                          <a:pt x="1" y="85"/>
                          <a:pt x="1" y="85"/>
                          <a:pt x="1" y="85"/>
                        </a:cubicBezTo>
                        <a:cubicBezTo>
                          <a:pt x="1" y="85"/>
                          <a:pt x="1" y="85"/>
                          <a:pt x="1" y="85"/>
                        </a:cubicBezTo>
                        <a:cubicBezTo>
                          <a:pt x="1" y="85"/>
                          <a:pt x="1" y="86"/>
                          <a:pt x="1" y="86"/>
                        </a:cubicBezTo>
                        <a:cubicBezTo>
                          <a:pt x="1" y="86"/>
                          <a:pt x="1" y="86"/>
                          <a:pt x="1" y="86"/>
                        </a:cubicBezTo>
                        <a:cubicBezTo>
                          <a:pt x="2" y="86"/>
                          <a:pt x="2" y="86"/>
                          <a:pt x="2" y="86"/>
                        </a:cubicBezTo>
                        <a:cubicBezTo>
                          <a:pt x="2" y="86"/>
                          <a:pt x="2" y="86"/>
                          <a:pt x="2" y="86"/>
                        </a:cubicBezTo>
                        <a:cubicBezTo>
                          <a:pt x="2" y="86"/>
                          <a:pt x="2" y="86"/>
                          <a:pt x="2" y="86"/>
                        </a:cubicBezTo>
                        <a:cubicBezTo>
                          <a:pt x="22" y="85"/>
                          <a:pt x="22" y="85"/>
                          <a:pt x="22" y="85"/>
                        </a:cubicBezTo>
                        <a:cubicBezTo>
                          <a:pt x="22" y="85"/>
                          <a:pt x="22" y="85"/>
                          <a:pt x="22" y="85"/>
                        </a:cubicBezTo>
                        <a:cubicBezTo>
                          <a:pt x="17" y="86"/>
                          <a:pt x="13" y="86"/>
                          <a:pt x="8" y="87"/>
                        </a:cubicBezTo>
                        <a:cubicBezTo>
                          <a:pt x="8" y="87"/>
                          <a:pt x="8" y="87"/>
                          <a:pt x="8" y="87"/>
                        </a:cubicBezTo>
                        <a:cubicBezTo>
                          <a:pt x="8" y="87"/>
                          <a:pt x="7" y="87"/>
                          <a:pt x="7" y="87"/>
                        </a:cubicBezTo>
                        <a:cubicBezTo>
                          <a:pt x="7" y="87"/>
                          <a:pt x="7" y="87"/>
                          <a:pt x="7" y="87"/>
                        </a:cubicBezTo>
                        <a:cubicBezTo>
                          <a:pt x="7" y="87"/>
                          <a:pt x="7" y="88"/>
                          <a:pt x="7" y="88"/>
                        </a:cubicBezTo>
                        <a:cubicBezTo>
                          <a:pt x="2" y="100"/>
                          <a:pt x="2" y="100"/>
                          <a:pt x="2" y="100"/>
                        </a:cubicBezTo>
                        <a:cubicBezTo>
                          <a:pt x="2" y="101"/>
                          <a:pt x="2" y="101"/>
                          <a:pt x="2" y="101"/>
                        </a:cubicBezTo>
                        <a:cubicBezTo>
                          <a:pt x="2" y="122"/>
                          <a:pt x="2" y="122"/>
                          <a:pt x="2" y="122"/>
                        </a:cubicBezTo>
                        <a:cubicBezTo>
                          <a:pt x="2" y="122"/>
                          <a:pt x="2" y="122"/>
                          <a:pt x="2" y="122"/>
                        </a:cubicBezTo>
                        <a:cubicBezTo>
                          <a:pt x="2" y="122"/>
                          <a:pt x="2" y="123"/>
                          <a:pt x="2" y="123"/>
                        </a:cubicBezTo>
                        <a:cubicBezTo>
                          <a:pt x="2" y="123"/>
                          <a:pt x="2" y="123"/>
                          <a:pt x="2" y="123"/>
                        </a:cubicBezTo>
                        <a:cubicBezTo>
                          <a:pt x="2" y="123"/>
                          <a:pt x="2" y="123"/>
                          <a:pt x="2" y="123"/>
                        </a:cubicBezTo>
                        <a:cubicBezTo>
                          <a:pt x="2" y="123"/>
                          <a:pt x="2" y="123"/>
                          <a:pt x="2" y="123"/>
                        </a:cubicBezTo>
                        <a:cubicBezTo>
                          <a:pt x="3" y="124"/>
                          <a:pt x="3" y="124"/>
                          <a:pt x="4" y="124"/>
                        </a:cubicBezTo>
                        <a:cubicBezTo>
                          <a:pt x="4" y="124"/>
                          <a:pt x="4" y="124"/>
                          <a:pt x="4" y="124"/>
                        </a:cubicBezTo>
                        <a:cubicBezTo>
                          <a:pt x="4" y="124"/>
                          <a:pt x="4" y="124"/>
                          <a:pt x="4" y="124"/>
                        </a:cubicBezTo>
                        <a:cubicBezTo>
                          <a:pt x="6" y="124"/>
                          <a:pt x="6" y="124"/>
                          <a:pt x="6" y="124"/>
                        </a:cubicBezTo>
                        <a:cubicBezTo>
                          <a:pt x="6" y="124"/>
                          <a:pt x="6" y="125"/>
                          <a:pt x="6" y="125"/>
                        </a:cubicBezTo>
                        <a:cubicBezTo>
                          <a:pt x="7" y="125"/>
                          <a:pt x="8" y="125"/>
                          <a:pt x="8" y="124"/>
                        </a:cubicBezTo>
                        <a:cubicBezTo>
                          <a:pt x="8" y="124"/>
                          <a:pt x="8" y="124"/>
                          <a:pt x="8" y="124"/>
                        </a:cubicBezTo>
                        <a:cubicBezTo>
                          <a:pt x="22" y="123"/>
                          <a:pt x="22" y="123"/>
                          <a:pt x="22" y="123"/>
                        </a:cubicBezTo>
                        <a:cubicBezTo>
                          <a:pt x="24" y="130"/>
                          <a:pt x="29" y="143"/>
                          <a:pt x="41" y="154"/>
                        </a:cubicBezTo>
                        <a:cubicBezTo>
                          <a:pt x="53" y="166"/>
                          <a:pt x="72" y="176"/>
                          <a:pt x="102" y="176"/>
                        </a:cubicBezTo>
                        <a:cubicBezTo>
                          <a:pt x="108" y="176"/>
                          <a:pt x="115" y="176"/>
                          <a:pt x="123" y="175"/>
                        </a:cubicBezTo>
                        <a:cubicBezTo>
                          <a:pt x="123" y="175"/>
                          <a:pt x="123" y="175"/>
                          <a:pt x="123" y="175"/>
                        </a:cubicBezTo>
                        <a:cubicBezTo>
                          <a:pt x="123" y="175"/>
                          <a:pt x="123" y="175"/>
                          <a:pt x="123" y="175"/>
                        </a:cubicBezTo>
                        <a:cubicBezTo>
                          <a:pt x="123" y="175"/>
                          <a:pt x="123" y="175"/>
                          <a:pt x="123" y="175"/>
                        </a:cubicBezTo>
                        <a:cubicBezTo>
                          <a:pt x="123" y="175"/>
                          <a:pt x="123" y="175"/>
                          <a:pt x="123" y="175"/>
                        </a:cubicBezTo>
                        <a:cubicBezTo>
                          <a:pt x="123" y="175"/>
                          <a:pt x="123" y="175"/>
                          <a:pt x="123" y="175"/>
                        </a:cubicBezTo>
                        <a:cubicBezTo>
                          <a:pt x="124" y="175"/>
                          <a:pt x="124" y="174"/>
                          <a:pt x="124" y="174"/>
                        </a:cubicBezTo>
                        <a:cubicBezTo>
                          <a:pt x="124" y="174"/>
                          <a:pt x="124" y="174"/>
                          <a:pt x="124" y="174"/>
                        </a:cubicBezTo>
                        <a:cubicBezTo>
                          <a:pt x="124" y="174"/>
                          <a:pt x="124" y="174"/>
                          <a:pt x="124" y="174"/>
                        </a:cubicBezTo>
                        <a:cubicBezTo>
                          <a:pt x="124" y="174"/>
                          <a:pt x="124" y="174"/>
                          <a:pt x="124" y="174"/>
                        </a:cubicBezTo>
                        <a:cubicBezTo>
                          <a:pt x="124" y="173"/>
                          <a:pt x="124" y="173"/>
                          <a:pt x="124" y="173"/>
                        </a:cubicBezTo>
                        <a:cubicBezTo>
                          <a:pt x="124" y="173"/>
                          <a:pt x="124" y="173"/>
                          <a:pt x="124" y="173"/>
                        </a:cubicBezTo>
                        <a:cubicBezTo>
                          <a:pt x="124" y="171"/>
                          <a:pt x="124" y="170"/>
                          <a:pt x="124" y="169"/>
                        </a:cubicBezTo>
                        <a:cubicBezTo>
                          <a:pt x="124" y="164"/>
                          <a:pt x="125" y="159"/>
                          <a:pt x="125" y="154"/>
                        </a:cubicBezTo>
                        <a:cubicBezTo>
                          <a:pt x="126" y="153"/>
                          <a:pt x="126" y="153"/>
                          <a:pt x="126" y="152"/>
                        </a:cubicBezTo>
                        <a:close/>
                        <a:moveTo>
                          <a:pt x="120" y="171"/>
                        </a:moveTo>
                        <a:cubicBezTo>
                          <a:pt x="119" y="171"/>
                          <a:pt x="117" y="172"/>
                          <a:pt x="116" y="172"/>
                        </a:cubicBezTo>
                        <a:cubicBezTo>
                          <a:pt x="117" y="168"/>
                          <a:pt x="119" y="165"/>
                          <a:pt x="121" y="162"/>
                        </a:cubicBezTo>
                        <a:cubicBezTo>
                          <a:pt x="120" y="164"/>
                          <a:pt x="120" y="166"/>
                          <a:pt x="120" y="169"/>
                        </a:cubicBezTo>
                        <a:cubicBezTo>
                          <a:pt x="120" y="170"/>
                          <a:pt x="120" y="170"/>
                          <a:pt x="120" y="171"/>
                        </a:cubicBezTo>
                        <a:close/>
                        <a:moveTo>
                          <a:pt x="121" y="158"/>
                        </a:moveTo>
                        <a:cubicBezTo>
                          <a:pt x="121" y="158"/>
                          <a:pt x="120" y="159"/>
                          <a:pt x="120" y="159"/>
                        </a:cubicBezTo>
                        <a:cubicBezTo>
                          <a:pt x="120" y="159"/>
                          <a:pt x="120" y="159"/>
                          <a:pt x="120" y="159"/>
                        </a:cubicBezTo>
                        <a:cubicBezTo>
                          <a:pt x="118" y="163"/>
                          <a:pt x="116" y="168"/>
                          <a:pt x="114" y="172"/>
                        </a:cubicBezTo>
                        <a:cubicBezTo>
                          <a:pt x="112" y="172"/>
                          <a:pt x="110" y="172"/>
                          <a:pt x="108" y="172"/>
                        </a:cubicBezTo>
                        <a:cubicBezTo>
                          <a:pt x="110" y="167"/>
                          <a:pt x="113" y="163"/>
                          <a:pt x="116" y="158"/>
                        </a:cubicBezTo>
                        <a:cubicBezTo>
                          <a:pt x="118" y="157"/>
                          <a:pt x="119" y="157"/>
                          <a:pt x="121" y="156"/>
                        </a:cubicBezTo>
                        <a:cubicBezTo>
                          <a:pt x="121" y="157"/>
                          <a:pt x="121" y="158"/>
                          <a:pt x="121" y="158"/>
                        </a:cubicBezTo>
                        <a:close/>
                        <a:moveTo>
                          <a:pt x="89" y="115"/>
                        </a:moveTo>
                        <a:cubicBezTo>
                          <a:pt x="91" y="112"/>
                          <a:pt x="94" y="108"/>
                          <a:pt x="96" y="105"/>
                        </a:cubicBezTo>
                        <a:cubicBezTo>
                          <a:pt x="98" y="105"/>
                          <a:pt x="100" y="105"/>
                          <a:pt x="101" y="105"/>
                        </a:cubicBezTo>
                        <a:cubicBezTo>
                          <a:pt x="99" y="108"/>
                          <a:pt x="96" y="112"/>
                          <a:pt x="94" y="115"/>
                        </a:cubicBezTo>
                        <a:lnTo>
                          <a:pt x="89" y="115"/>
                        </a:lnTo>
                        <a:close/>
                        <a:moveTo>
                          <a:pt x="87" y="115"/>
                        </a:moveTo>
                        <a:cubicBezTo>
                          <a:pt x="87" y="115"/>
                          <a:pt x="87" y="115"/>
                          <a:pt x="87" y="115"/>
                        </a:cubicBezTo>
                        <a:cubicBezTo>
                          <a:pt x="87" y="115"/>
                          <a:pt x="87" y="115"/>
                          <a:pt x="87" y="115"/>
                        </a:cubicBezTo>
                        <a:cubicBezTo>
                          <a:pt x="83" y="115"/>
                          <a:pt x="83" y="115"/>
                          <a:pt x="83" y="115"/>
                        </a:cubicBezTo>
                        <a:cubicBezTo>
                          <a:pt x="85" y="111"/>
                          <a:pt x="87" y="108"/>
                          <a:pt x="90" y="105"/>
                        </a:cubicBezTo>
                        <a:cubicBezTo>
                          <a:pt x="91" y="105"/>
                          <a:pt x="93" y="105"/>
                          <a:pt x="94" y="105"/>
                        </a:cubicBezTo>
                        <a:cubicBezTo>
                          <a:pt x="92" y="108"/>
                          <a:pt x="89" y="111"/>
                          <a:pt x="87" y="115"/>
                        </a:cubicBezTo>
                        <a:close/>
                        <a:moveTo>
                          <a:pt x="81" y="115"/>
                        </a:moveTo>
                        <a:cubicBezTo>
                          <a:pt x="75" y="115"/>
                          <a:pt x="75" y="115"/>
                          <a:pt x="75" y="115"/>
                        </a:cubicBezTo>
                        <a:cubicBezTo>
                          <a:pt x="77" y="112"/>
                          <a:pt x="79" y="108"/>
                          <a:pt x="81" y="105"/>
                        </a:cubicBezTo>
                        <a:cubicBezTo>
                          <a:pt x="83" y="105"/>
                          <a:pt x="85" y="105"/>
                          <a:pt x="87" y="105"/>
                        </a:cubicBezTo>
                        <a:cubicBezTo>
                          <a:pt x="85" y="108"/>
                          <a:pt x="82" y="111"/>
                          <a:pt x="81" y="115"/>
                        </a:cubicBezTo>
                        <a:close/>
                        <a:moveTo>
                          <a:pt x="73" y="115"/>
                        </a:moveTo>
                        <a:cubicBezTo>
                          <a:pt x="68" y="115"/>
                          <a:pt x="68" y="115"/>
                          <a:pt x="68" y="115"/>
                        </a:cubicBezTo>
                        <a:cubicBezTo>
                          <a:pt x="68" y="115"/>
                          <a:pt x="68" y="115"/>
                          <a:pt x="68" y="115"/>
                        </a:cubicBezTo>
                        <a:cubicBezTo>
                          <a:pt x="70" y="112"/>
                          <a:pt x="72" y="108"/>
                          <a:pt x="74" y="105"/>
                        </a:cubicBezTo>
                        <a:cubicBezTo>
                          <a:pt x="74" y="105"/>
                          <a:pt x="74" y="105"/>
                          <a:pt x="74" y="105"/>
                        </a:cubicBezTo>
                        <a:cubicBezTo>
                          <a:pt x="76" y="105"/>
                          <a:pt x="77" y="105"/>
                          <a:pt x="78" y="105"/>
                        </a:cubicBezTo>
                        <a:cubicBezTo>
                          <a:pt x="79" y="105"/>
                          <a:pt x="79" y="105"/>
                          <a:pt x="79" y="105"/>
                        </a:cubicBezTo>
                        <a:cubicBezTo>
                          <a:pt x="77" y="108"/>
                          <a:pt x="75" y="112"/>
                          <a:pt x="73" y="115"/>
                        </a:cubicBezTo>
                        <a:close/>
                        <a:moveTo>
                          <a:pt x="66" y="115"/>
                        </a:moveTo>
                        <a:cubicBezTo>
                          <a:pt x="64" y="115"/>
                          <a:pt x="64" y="115"/>
                          <a:pt x="64" y="115"/>
                        </a:cubicBezTo>
                        <a:cubicBezTo>
                          <a:pt x="63" y="114"/>
                          <a:pt x="62" y="113"/>
                          <a:pt x="62" y="112"/>
                        </a:cubicBezTo>
                        <a:cubicBezTo>
                          <a:pt x="63" y="109"/>
                          <a:pt x="64" y="107"/>
                          <a:pt x="65" y="105"/>
                        </a:cubicBezTo>
                        <a:cubicBezTo>
                          <a:pt x="68" y="105"/>
                          <a:pt x="70" y="105"/>
                          <a:pt x="72" y="105"/>
                        </a:cubicBezTo>
                        <a:cubicBezTo>
                          <a:pt x="70" y="108"/>
                          <a:pt x="68" y="112"/>
                          <a:pt x="66" y="115"/>
                        </a:cubicBezTo>
                        <a:close/>
                        <a:moveTo>
                          <a:pt x="61" y="109"/>
                        </a:moveTo>
                        <a:cubicBezTo>
                          <a:pt x="60" y="108"/>
                          <a:pt x="59" y="106"/>
                          <a:pt x="59" y="105"/>
                        </a:cubicBezTo>
                        <a:cubicBezTo>
                          <a:pt x="60" y="105"/>
                          <a:pt x="62" y="105"/>
                          <a:pt x="63" y="105"/>
                        </a:cubicBezTo>
                        <a:cubicBezTo>
                          <a:pt x="62" y="106"/>
                          <a:pt x="61" y="108"/>
                          <a:pt x="61" y="109"/>
                        </a:cubicBezTo>
                        <a:close/>
                        <a:moveTo>
                          <a:pt x="101" y="115"/>
                        </a:moveTo>
                        <a:cubicBezTo>
                          <a:pt x="96" y="115"/>
                          <a:pt x="96" y="115"/>
                          <a:pt x="96" y="115"/>
                        </a:cubicBezTo>
                        <a:cubicBezTo>
                          <a:pt x="99" y="112"/>
                          <a:pt x="102" y="108"/>
                          <a:pt x="104" y="104"/>
                        </a:cubicBezTo>
                        <a:cubicBezTo>
                          <a:pt x="104" y="104"/>
                          <a:pt x="104" y="104"/>
                          <a:pt x="104" y="104"/>
                        </a:cubicBezTo>
                        <a:lnTo>
                          <a:pt x="101" y="115"/>
                        </a:lnTo>
                        <a:close/>
                        <a:moveTo>
                          <a:pt x="99" y="78"/>
                        </a:moveTo>
                        <a:cubicBezTo>
                          <a:pt x="99" y="78"/>
                          <a:pt x="99" y="78"/>
                          <a:pt x="99" y="78"/>
                        </a:cubicBezTo>
                        <a:cubicBezTo>
                          <a:pt x="100" y="78"/>
                          <a:pt x="100" y="78"/>
                          <a:pt x="100" y="77"/>
                        </a:cubicBezTo>
                        <a:cubicBezTo>
                          <a:pt x="100" y="77"/>
                          <a:pt x="100" y="76"/>
                          <a:pt x="99" y="76"/>
                        </a:cubicBezTo>
                        <a:cubicBezTo>
                          <a:pt x="99" y="76"/>
                          <a:pt x="99" y="76"/>
                          <a:pt x="98" y="76"/>
                        </a:cubicBezTo>
                        <a:cubicBezTo>
                          <a:pt x="97" y="77"/>
                          <a:pt x="97" y="77"/>
                          <a:pt x="97" y="77"/>
                        </a:cubicBezTo>
                        <a:cubicBezTo>
                          <a:pt x="96" y="79"/>
                          <a:pt x="94" y="81"/>
                          <a:pt x="93" y="83"/>
                        </a:cubicBezTo>
                        <a:cubicBezTo>
                          <a:pt x="93" y="83"/>
                          <a:pt x="92" y="83"/>
                          <a:pt x="92" y="83"/>
                        </a:cubicBezTo>
                        <a:cubicBezTo>
                          <a:pt x="91" y="83"/>
                          <a:pt x="89" y="83"/>
                          <a:pt x="87" y="83"/>
                        </a:cubicBezTo>
                        <a:cubicBezTo>
                          <a:pt x="89" y="81"/>
                          <a:pt x="92" y="79"/>
                          <a:pt x="94" y="76"/>
                        </a:cubicBezTo>
                        <a:cubicBezTo>
                          <a:pt x="97" y="76"/>
                          <a:pt x="100" y="76"/>
                          <a:pt x="102" y="76"/>
                        </a:cubicBezTo>
                        <a:cubicBezTo>
                          <a:pt x="100" y="82"/>
                          <a:pt x="100" y="82"/>
                          <a:pt x="100" y="82"/>
                        </a:cubicBezTo>
                        <a:cubicBezTo>
                          <a:pt x="100" y="82"/>
                          <a:pt x="100" y="83"/>
                          <a:pt x="100" y="83"/>
                        </a:cubicBezTo>
                        <a:cubicBezTo>
                          <a:pt x="98" y="83"/>
                          <a:pt x="97" y="83"/>
                          <a:pt x="95" y="83"/>
                        </a:cubicBezTo>
                        <a:cubicBezTo>
                          <a:pt x="96" y="82"/>
                          <a:pt x="97" y="80"/>
                          <a:pt x="99" y="78"/>
                        </a:cubicBezTo>
                        <a:close/>
                        <a:moveTo>
                          <a:pt x="54" y="76"/>
                        </a:moveTo>
                        <a:cubicBezTo>
                          <a:pt x="55" y="76"/>
                          <a:pt x="55" y="76"/>
                          <a:pt x="56" y="76"/>
                        </a:cubicBezTo>
                        <a:cubicBezTo>
                          <a:pt x="55" y="77"/>
                          <a:pt x="55" y="78"/>
                          <a:pt x="54" y="79"/>
                        </a:cubicBezTo>
                        <a:cubicBezTo>
                          <a:pt x="54" y="78"/>
                          <a:pt x="54" y="77"/>
                          <a:pt x="54" y="76"/>
                        </a:cubicBezTo>
                        <a:close/>
                        <a:moveTo>
                          <a:pt x="54" y="84"/>
                        </a:moveTo>
                        <a:cubicBezTo>
                          <a:pt x="54" y="83"/>
                          <a:pt x="54" y="82"/>
                          <a:pt x="54" y="82"/>
                        </a:cubicBezTo>
                        <a:cubicBezTo>
                          <a:pt x="55" y="80"/>
                          <a:pt x="57" y="78"/>
                          <a:pt x="58" y="76"/>
                        </a:cubicBezTo>
                        <a:cubicBezTo>
                          <a:pt x="60" y="76"/>
                          <a:pt x="61" y="76"/>
                          <a:pt x="62" y="76"/>
                        </a:cubicBezTo>
                        <a:cubicBezTo>
                          <a:pt x="61" y="78"/>
                          <a:pt x="60" y="80"/>
                          <a:pt x="59" y="82"/>
                        </a:cubicBezTo>
                        <a:cubicBezTo>
                          <a:pt x="59" y="83"/>
                          <a:pt x="59" y="83"/>
                          <a:pt x="59" y="83"/>
                        </a:cubicBezTo>
                        <a:cubicBezTo>
                          <a:pt x="60" y="84"/>
                          <a:pt x="60" y="83"/>
                          <a:pt x="61" y="83"/>
                        </a:cubicBezTo>
                        <a:cubicBezTo>
                          <a:pt x="62" y="80"/>
                          <a:pt x="63" y="78"/>
                          <a:pt x="65" y="76"/>
                        </a:cubicBezTo>
                        <a:cubicBezTo>
                          <a:pt x="66" y="76"/>
                          <a:pt x="68" y="76"/>
                          <a:pt x="70" y="76"/>
                        </a:cubicBezTo>
                        <a:cubicBezTo>
                          <a:pt x="68" y="78"/>
                          <a:pt x="67" y="80"/>
                          <a:pt x="65" y="82"/>
                        </a:cubicBezTo>
                        <a:cubicBezTo>
                          <a:pt x="65" y="83"/>
                          <a:pt x="65" y="83"/>
                          <a:pt x="66" y="83"/>
                        </a:cubicBezTo>
                        <a:cubicBezTo>
                          <a:pt x="65" y="83"/>
                          <a:pt x="65" y="83"/>
                          <a:pt x="64" y="83"/>
                        </a:cubicBezTo>
                        <a:cubicBezTo>
                          <a:pt x="61" y="83"/>
                          <a:pt x="57" y="83"/>
                          <a:pt x="54" y="84"/>
                        </a:cubicBezTo>
                        <a:close/>
                        <a:moveTo>
                          <a:pt x="67" y="83"/>
                        </a:moveTo>
                        <a:cubicBezTo>
                          <a:pt x="68" y="81"/>
                          <a:pt x="70" y="79"/>
                          <a:pt x="72" y="77"/>
                        </a:cubicBezTo>
                        <a:cubicBezTo>
                          <a:pt x="72" y="77"/>
                          <a:pt x="72" y="77"/>
                          <a:pt x="72" y="76"/>
                        </a:cubicBezTo>
                        <a:cubicBezTo>
                          <a:pt x="73" y="76"/>
                          <a:pt x="74" y="76"/>
                          <a:pt x="75" y="76"/>
                        </a:cubicBezTo>
                        <a:cubicBezTo>
                          <a:pt x="74" y="79"/>
                          <a:pt x="73" y="81"/>
                          <a:pt x="71" y="83"/>
                        </a:cubicBezTo>
                        <a:cubicBezTo>
                          <a:pt x="71" y="83"/>
                          <a:pt x="71" y="83"/>
                          <a:pt x="71" y="83"/>
                        </a:cubicBezTo>
                        <a:cubicBezTo>
                          <a:pt x="70" y="83"/>
                          <a:pt x="68" y="83"/>
                          <a:pt x="67" y="83"/>
                        </a:cubicBezTo>
                        <a:cubicBezTo>
                          <a:pt x="67" y="83"/>
                          <a:pt x="67" y="83"/>
                          <a:pt x="67" y="83"/>
                        </a:cubicBezTo>
                        <a:close/>
                        <a:moveTo>
                          <a:pt x="78" y="76"/>
                        </a:moveTo>
                        <a:cubicBezTo>
                          <a:pt x="79" y="76"/>
                          <a:pt x="80" y="76"/>
                          <a:pt x="81" y="76"/>
                        </a:cubicBezTo>
                        <a:cubicBezTo>
                          <a:pt x="82" y="76"/>
                          <a:pt x="82" y="76"/>
                          <a:pt x="83" y="76"/>
                        </a:cubicBezTo>
                        <a:cubicBezTo>
                          <a:pt x="82" y="79"/>
                          <a:pt x="80" y="81"/>
                          <a:pt x="78" y="83"/>
                        </a:cubicBezTo>
                        <a:cubicBezTo>
                          <a:pt x="78" y="83"/>
                          <a:pt x="78" y="83"/>
                          <a:pt x="78" y="83"/>
                        </a:cubicBezTo>
                        <a:cubicBezTo>
                          <a:pt x="77" y="83"/>
                          <a:pt x="75" y="83"/>
                          <a:pt x="74" y="83"/>
                        </a:cubicBezTo>
                        <a:cubicBezTo>
                          <a:pt x="74" y="83"/>
                          <a:pt x="73" y="83"/>
                          <a:pt x="73" y="83"/>
                        </a:cubicBezTo>
                        <a:cubicBezTo>
                          <a:pt x="75" y="81"/>
                          <a:pt x="76" y="79"/>
                          <a:pt x="78" y="76"/>
                        </a:cubicBezTo>
                        <a:close/>
                        <a:moveTo>
                          <a:pt x="85" y="76"/>
                        </a:moveTo>
                        <a:cubicBezTo>
                          <a:pt x="87" y="76"/>
                          <a:pt x="89" y="76"/>
                          <a:pt x="91" y="76"/>
                        </a:cubicBezTo>
                        <a:cubicBezTo>
                          <a:pt x="89" y="78"/>
                          <a:pt x="87" y="80"/>
                          <a:pt x="85" y="82"/>
                        </a:cubicBezTo>
                        <a:cubicBezTo>
                          <a:pt x="85" y="83"/>
                          <a:pt x="85" y="83"/>
                          <a:pt x="85" y="83"/>
                        </a:cubicBezTo>
                        <a:cubicBezTo>
                          <a:pt x="83" y="83"/>
                          <a:pt x="82" y="83"/>
                          <a:pt x="80" y="83"/>
                        </a:cubicBezTo>
                        <a:cubicBezTo>
                          <a:pt x="82" y="81"/>
                          <a:pt x="84" y="79"/>
                          <a:pt x="85" y="76"/>
                        </a:cubicBezTo>
                        <a:close/>
                        <a:moveTo>
                          <a:pt x="61" y="52"/>
                        </a:moveTo>
                        <a:cubicBezTo>
                          <a:pt x="61" y="52"/>
                          <a:pt x="61" y="52"/>
                          <a:pt x="60" y="52"/>
                        </a:cubicBezTo>
                        <a:cubicBezTo>
                          <a:pt x="61" y="51"/>
                          <a:pt x="62" y="50"/>
                          <a:pt x="63" y="49"/>
                        </a:cubicBezTo>
                        <a:cubicBezTo>
                          <a:pt x="62" y="50"/>
                          <a:pt x="62" y="51"/>
                          <a:pt x="61" y="52"/>
                        </a:cubicBezTo>
                        <a:cubicBezTo>
                          <a:pt x="61" y="52"/>
                          <a:pt x="61" y="52"/>
                          <a:pt x="61" y="52"/>
                        </a:cubicBezTo>
                        <a:close/>
                        <a:moveTo>
                          <a:pt x="67" y="45"/>
                        </a:moveTo>
                        <a:cubicBezTo>
                          <a:pt x="67" y="44"/>
                          <a:pt x="67" y="44"/>
                          <a:pt x="67" y="44"/>
                        </a:cubicBezTo>
                        <a:cubicBezTo>
                          <a:pt x="68" y="43"/>
                          <a:pt x="70" y="42"/>
                          <a:pt x="71" y="40"/>
                        </a:cubicBezTo>
                        <a:cubicBezTo>
                          <a:pt x="70" y="43"/>
                          <a:pt x="69" y="46"/>
                          <a:pt x="68" y="49"/>
                        </a:cubicBezTo>
                        <a:cubicBezTo>
                          <a:pt x="68" y="49"/>
                          <a:pt x="68" y="49"/>
                          <a:pt x="68" y="49"/>
                        </a:cubicBezTo>
                        <a:cubicBezTo>
                          <a:pt x="67" y="50"/>
                          <a:pt x="66" y="51"/>
                          <a:pt x="65" y="52"/>
                        </a:cubicBezTo>
                        <a:cubicBezTo>
                          <a:pt x="65" y="52"/>
                          <a:pt x="65" y="52"/>
                          <a:pt x="65" y="52"/>
                        </a:cubicBezTo>
                        <a:cubicBezTo>
                          <a:pt x="65" y="53"/>
                          <a:pt x="65" y="53"/>
                          <a:pt x="65" y="53"/>
                        </a:cubicBezTo>
                        <a:cubicBezTo>
                          <a:pt x="64" y="53"/>
                          <a:pt x="64" y="52"/>
                          <a:pt x="63" y="52"/>
                        </a:cubicBezTo>
                        <a:cubicBezTo>
                          <a:pt x="64" y="50"/>
                          <a:pt x="66" y="47"/>
                          <a:pt x="67" y="45"/>
                        </a:cubicBezTo>
                        <a:close/>
                        <a:moveTo>
                          <a:pt x="78" y="42"/>
                        </a:moveTo>
                        <a:cubicBezTo>
                          <a:pt x="79" y="40"/>
                          <a:pt x="80" y="38"/>
                          <a:pt x="81" y="36"/>
                        </a:cubicBezTo>
                        <a:cubicBezTo>
                          <a:pt x="82" y="35"/>
                          <a:pt x="82" y="35"/>
                          <a:pt x="82" y="35"/>
                        </a:cubicBezTo>
                        <a:cubicBezTo>
                          <a:pt x="83" y="34"/>
                          <a:pt x="84" y="34"/>
                          <a:pt x="85" y="34"/>
                        </a:cubicBezTo>
                        <a:cubicBezTo>
                          <a:pt x="86" y="34"/>
                          <a:pt x="87" y="33"/>
                          <a:pt x="88" y="33"/>
                        </a:cubicBezTo>
                        <a:cubicBezTo>
                          <a:pt x="86" y="36"/>
                          <a:pt x="85" y="38"/>
                          <a:pt x="83" y="40"/>
                        </a:cubicBezTo>
                        <a:cubicBezTo>
                          <a:pt x="82" y="41"/>
                          <a:pt x="80" y="41"/>
                          <a:pt x="78" y="42"/>
                        </a:cubicBezTo>
                        <a:close/>
                        <a:moveTo>
                          <a:pt x="75" y="43"/>
                        </a:moveTo>
                        <a:cubicBezTo>
                          <a:pt x="74" y="44"/>
                          <a:pt x="72" y="45"/>
                          <a:pt x="71" y="46"/>
                        </a:cubicBezTo>
                        <a:cubicBezTo>
                          <a:pt x="72" y="44"/>
                          <a:pt x="73" y="41"/>
                          <a:pt x="74" y="39"/>
                        </a:cubicBezTo>
                        <a:cubicBezTo>
                          <a:pt x="74" y="39"/>
                          <a:pt x="74" y="39"/>
                          <a:pt x="74" y="39"/>
                        </a:cubicBezTo>
                        <a:cubicBezTo>
                          <a:pt x="75" y="38"/>
                          <a:pt x="77" y="37"/>
                          <a:pt x="79" y="36"/>
                        </a:cubicBezTo>
                        <a:cubicBezTo>
                          <a:pt x="78" y="38"/>
                          <a:pt x="76" y="41"/>
                          <a:pt x="75" y="43"/>
                        </a:cubicBezTo>
                        <a:close/>
                        <a:moveTo>
                          <a:pt x="89" y="40"/>
                        </a:moveTo>
                        <a:cubicBezTo>
                          <a:pt x="88" y="40"/>
                          <a:pt x="87" y="40"/>
                          <a:pt x="86" y="40"/>
                        </a:cubicBezTo>
                        <a:cubicBezTo>
                          <a:pt x="87" y="38"/>
                          <a:pt x="89" y="35"/>
                          <a:pt x="90" y="33"/>
                        </a:cubicBezTo>
                        <a:cubicBezTo>
                          <a:pt x="92" y="33"/>
                          <a:pt x="94" y="32"/>
                          <a:pt x="96" y="32"/>
                        </a:cubicBezTo>
                        <a:cubicBezTo>
                          <a:pt x="96" y="32"/>
                          <a:pt x="96" y="33"/>
                          <a:pt x="97" y="33"/>
                        </a:cubicBezTo>
                        <a:cubicBezTo>
                          <a:pt x="95" y="35"/>
                          <a:pt x="93" y="37"/>
                          <a:pt x="92" y="40"/>
                        </a:cubicBezTo>
                        <a:cubicBezTo>
                          <a:pt x="91" y="40"/>
                          <a:pt x="91" y="40"/>
                          <a:pt x="90" y="40"/>
                        </a:cubicBezTo>
                        <a:cubicBezTo>
                          <a:pt x="90" y="40"/>
                          <a:pt x="89" y="40"/>
                          <a:pt x="89" y="40"/>
                        </a:cubicBezTo>
                        <a:close/>
                        <a:moveTo>
                          <a:pt x="120" y="40"/>
                        </a:moveTo>
                        <a:cubicBezTo>
                          <a:pt x="117" y="43"/>
                          <a:pt x="115" y="45"/>
                          <a:pt x="112" y="47"/>
                        </a:cubicBezTo>
                        <a:cubicBezTo>
                          <a:pt x="112" y="47"/>
                          <a:pt x="112" y="46"/>
                          <a:pt x="111" y="46"/>
                        </a:cubicBezTo>
                        <a:cubicBezTo>
                          <a:pt x="113" y="44"/>
                          <a:pt x="116" y="41"/>
                          <a:pt x="118" y="39"/>
                        </a:cubicBezTo>
                        <a:cubicBezTo>
                          <a:pt x="119" y="39"/>
                          <a:pt x="119" y="40"/>
                          <a:pt x="120" y="40"/>
                        </a:cubicBezTo>
                        <a:close/>
                        <a:moveTo>
                          <a:pt x="110" y="45"/>
                        </a:moveTo>
                        <a:cubicBezTo>
                          <a:pt x="109" y="44"/>
                          <a:pt x="108" y="44"/>
                          <a:pt x="107" y="43"/>
                        </a:cubicBezTo>
                        <a:cubicBezTo>
                          <a:pt x="109" y="41"/>
                          <a:pt x="111" y="39"/>
                          <a:pt x="112" y="36"/>
                        </a:cubicBezTo>
                        <a:cubicBezTo>
                          <a:pt x="114" y="37"/>
                          <a:pt x="115" y="37"/>
                          <a:pt x="116" y="38"/>
                        </a:cubicBezTo>
                        <a:cubicBezTo>
                          <a:pt x="114" y="40"/>
                          <a:pt x="112" y="43"/>
                          <a:pt x="110" y="45"/>
                        </a:cubicBezTo>
                        <a:close/>
                        <a:moveTo>
                          <a:pt x="105" y="42"/>
                        </a:moveTo>
                        <a:cubicBezTo>
                          <a:pt x="103" y="42"/>
                          <a:pt x="102" y="41"/>
                          <a:pt x="100" y="41"/>
                        </a:cubicBezTo>
                        <a:cubicBezTo>
                          <a:pt x="102" y="39"/>
                          <a:pt x="104" y="36"/>
                          <a:pt x="106" y="34"/>
                        </a:cubicBezTo>
                        <a:cubicBezTo>
                          <a:pt x="107" y="34"/>
                          <a:pt x="109" y="35"/>
                          <a:pt x="111" y="35"/>
                        </a:cubicBezTo>
                        <a:cubicBezTo>
                          <a:pt x="109" y="38"/>
                          <a:pt x="107" y="40"/>
                          <a:pt x="105" y="42"/>
                        </a:cubicBezTo>
                        <a:close/>
                        <a:moveTo>
                          <a:pt x="98" y="40"/>
                        </a:moveTo>
                        <a:cubicBezTo>
                          <a:pt x="97" y="40"/>
                          <a:pt x="95" y="40"/>
                          <a:pt x="94" y="40"/>
                        </a:cubicBezTo>
                        <a:cubicBezTo>
                          <a:pt x="95" y="37"/>
                          <a:pt x="97" y="35"/>
                          <a:pt x="99" y="33"/>
                        </a:cubicBezTo>
                        <a:cubicBezTo>
                          <a:pt x="99" y="33"/>
                          <a:pt x="99" y="33"/>
                          <a:pt x="99" y="33"/>
                        </a:cubicBezTo>
                        <a:cubicBezTo>
                          <a:pt x="101" y="33"/>
                          <a:pt x="102" y="33"/>
                          <a:pt x="104" y="33"/>
                        </a:cubicBezTo>
                        <a:cubicBezTo>
                          <a:pt x="102" y="35"/>
                          <a:pt x="100" y="38"/>
                          <a:pt x="98" y="40"/>
                        </a:cubicBezTo>
                        <a:close/>
                        <a:moveTo>
                          <a:pt x="29" y="55"/>
                        </a:moveTo>
                        <a:cubicBezTo>
                          <a:pt x="29" y="55"/>
                          <a:pt x="29" y="55"/>
                          <a:pt x="29" y="55"/>
                        </a:cubicBezTo>
                        <a:cubicBezTo>
                          <a:pt x="33" y="40"/>
                          <a:pt x="43" y="22"/>
                          <a:pt x="68" y="10"/>
                        </a:cubicBezTo>
                        <a:cubicBezTo>
                          <a:pt x="76" y="6"/>
                          <a:pt x="85" y="4"/>
                          <a:pt x="94" y="4"/>
                        </a:cubicBezTo>
                        <a:cubicBezTo>
                          <a:pt x="103" y="4"/>
                          <a:pt x="113" y="7"/>
                          <a:pt x="121" y="11"/>
                        </a:cubicBezTo>
                        <a:cubicBezTo>
                          <a:pt x="120" y="15"/>
                          <a:pt x="120" y="20"/>
                          <a:pt x="120" y="25"/>
                        </a:cubicBezTo>
                        <a:cubicBezTo>
                          <a:pt x="120" y="29"/>
                          <a:pt x="120" y="32"/>
                          <a:pt x="120" y="36"/>
                        </a:cubicBezTo>
                        <a:cubicBezTo>
                          <a:pt x="113" y="31"/>
                          <a:pt x="105" y="29"/>
                          <a:pt x="96" y="29"/>
                        </a:cubicBezTo>
                        <a:cubicBezTo>
                          <a:pt x="92" y="29"/>
                          <a:pt x="88" y="29"/>
                          <a:pt x="85" y="30"/>
                        </a:cubicBezTo>
                        <a:cubicBezTo>
                          <a:pt x="72" y="33"/>
                          <a:pt x="61" y="42"/>
                          <a:pt x="56" y="53"/>
                        </a:cubicBezTo>
                        <a:cubicBezTo>
                          <a:pt x="55" y="54"/>
                          <a:pt x="55" y="55"/>
                          <a:pt x="56" y="56"/>
                        </a:cubicBezTo>
                        <a:cubicBezTo>
                          <a:pt x="56" y="56"/>
                          <a:pt x="57" y="56"/>
                          <a:pt x="57" y="56"/>
                        </a:cubicBezTo>
                        <a:cubicBezTo>
                          <a:pt x="57" y="56"/>
                          <a:pt x="57" y="56"/>
                          <a:pt x="58" y="56"/>
                        </a:cubicBezTo>
                        <a:cubicBezTo>
                          <a:pt x="63" y="56"/>
                          <a:pt x="69" y="56"/>
                          <a:pt x="76" y="57"/>
                        </a:cubicBezTo>
                        <a:cubicBezTo>
                          <a:pt x="83" y="57"/>
                          <a:pt x="90" y="57"/>
                          <a:pt x="102" y="57"/>
                        </a:cubicBezTo>
                        <a:cubicBezTo>
                          <a:pt x="103" y="62"/>
                          <a:pt x="103" y="68"/>
                          <a:pt x="104" y="72"/>
                        </a:cubicBezTo>
                        <a:cubicBezTo>
                          <a:pt x="95" y="72"/>
                          <a:pt x="88" y="73"/>
                          <a:pt x="81" y="73"/>
                        </a:cubicBezTo>
                        <a:cubicBezTo>
                          <a:pt x="71" y="73"/>
                          <a:pt x="62" y="72"/>
                          <a:pt x="52" y="72"/>
                        </a:cubicBezTo>
                        <a:cubicBezTo>
                          <a:pt x="52" y="72"/>
                          <a:pt x="52" y="72"/>
                          <a:pt x="52" y="72"/>
                        </a:cubicBezTo>
                        <a:cubicBezTo>
                          <a:pt x="52" y="73"/>
                          <a:pt x="52" y="73"/>
                          <a:pt x="52" y="73"/>
                        </a:cubicBezTo>
                        <a:cubicBezTo>
                          <a:pt x="52" y="73"/>
                          <a:pt x="52" y="73"/>
                          <a:pt x="51" y="73"/>
                        </a:cubicBezTo>
                        <a:cubicBezTo>
                          <a:pt x="51" y="73"/>
                          <a:pt x="51" y="73"/>
                          <a:pt x="51" y="73"/>
                        </a:cubicBezTo>
                        <a:cubicBezTo>
                          <a:pt x="51" y="73"/>
                          <a:pt x="51" y="73"/>
                          <a:pt x="51" y="73"/>
                        </a:cubicBezTo>
                        <a:cubicBezTo>
                          <a:pt x="51" y="73"/>
                          <a:pt x="51" y="73"/>
                          <a:pt x="51" y="74"/>
                        </a:cubicBezTo>
                        <a:cubicBezTo>
                          <a:pt x="51" y="74"/>
                          <a:pt x="51" y="74"/>
                          <a:pt x="51" y="74"/>
                        </a:cubicBezTo>
                        <a:cubicBezTo>
                          <a:pt x="51" y="74"/>
                          <a:pt x="50" y="74"/>
                          <a:pt x="50" y="74"/>
                        </a:cubicBezTo>
                        <a:cubicBezTo>
                          <a:pt x="50" y="74"/>
                          <a:pt x="50" y="74"/>
                          <a:pt x="50" y="74"/>
                        </a:cubicBezTo>
                        <a:cubicBezTo>
                          <a:pt x="50" y="76"/>
                          <a:pt x="50" y="78"/>
                          <a:pt x="50" y="80"/>
                        </a:cubicBezTo>
                        <a:cubicBezTo>
                          <a:pt x="50" y="82"/>
                          <a:pt x="50" y="84"/>
                          <a:pt x="50" y="85"/>
                        </a:cubicBezTo>
                        <a:cubicBezTo>
                          <a:pt x="50" y="86"/>
                          <a:pt x="50" y="86"/>
                          <a:pt x="50" y="86"/>
                        </a:cubicBezTo>
                        <a:cubicBezTo>
                          <a:pt x="50" y="86"/>
                          <a:pt x="50" y="86"/>
                          <a:pt x="50" y="86"/>
                        </a:cubicBezTo>
                        <a:cubicBezTo>
                          <a:pt x="51" y="87"/>
                          <a:pt x="51" y="87"/>
                          <a:pt x="52" y="87"/>
                        </a:cubicBezTo>
                        <a:cubicBezTo>
                          <a:pt x="55" y="87"/>
                          <a:pt x="60" y="87"/>
                          <a:pt x="64" y="87"/>
                        </a:cubicBezTo>
                        <a:cubicBezTo>
                          <a:pt x="67" y="87"/>
                          <a:pt x="71" y="87"/>
                          <a:pt x="74" y="87"/>
                        </a:cubicBezTo>
                        <a:cubicBezTo>
                          <a:pt x="80" y="87"/>
                          <a:pt x="87" y="87"/>
                          <a:pt x="92" y="87"/>
                        </a:cubicBezTo>
                        <a:cubicBezTo>
                          <a:pt x="97" y="87"/>
                          <a:pt x="101" y="87"/>
                          <a:pt x="103" y="87"/>
                        </a:cubicBezTo>
                        <a:cubicBezTo>
                          <a:pt x="104" y="91"/>
                          <a:pt x="105" y="95"/>
                          <a:pt x="105" y="101"/>
                        </a:cubicBezTo>
                        <a:cubicBezTo>
                          <a:pt x="95" y="101"/>
                          <a:pt x="87" y="101"/>
                          <a:pt x="78" y="101"/>
                        </a:cubicBezTo>
                        <a:cubicBezTo>
                          <a:pt x="72" y="101"/>
                          <a:pt x="66" y="101"/>
                          <a:pt x="58" y="101"/>
                        </a:cubicBezTo>
                        <a:cubicBezTo>
                          <a:pt x="57" y="101"/>
                          <a:pt x="57" y="101"/>
                          <a:pt x="57" y="101"/>
                        </a:cubicBezTo>
                        <a:cubicBezTo>
                          <a:pt x="55" y="101"/>
                          <a:pt x="55" y="101"/>
                          <a:pt x="55" y="101"/>
                        </a:cubicBezTo>
                        <a:cubicBezTo>
                          <a:pt x="55" y="102"/>
                          <a:pt x="54" y="102"/>
                          <a:pt x="54" y="102"/>
                        </a:cubicBezTo>
                        <a:cubicBezTo>
                          <a:pt x="54" y="103"/>
                          <a:pt x="54" y="103"/>
                          <a:pt x="54" y="104"/>
                        </a:cubicBezTo>
                        <a:cubicBezTo>
                          <a:pt x="56" y="109"/>
                          <a:pt x="58" y="113"/>
                          <a:pt x="60" y="117"/>
                        </a:cubicBezTo>
                        <a:cubicBezTo>
                          <a:pt x="60" y="117"/>
                          <a:pt x="60" y="117"/>
                          <a:pt x="60" y="117"/>
                        </a:cubicBezTo>
                        <a:cubicBezTo>
                          <a:pt x="60" y="118"/>
                          <a:pt x="61" y="119"/>
                          <a:pt x="62" y="119"/>
                        </a:cubicBezTo>
                        <a:cubicBezTo>
                          <a:pt x="64" y="122"/>
                          <a:pt x="66" y="125"/>
                          <a:pt x="69" y="127"/>
                        </a:cubicBezTo>
                        <a:cubicBezTo>
                          <a:pt x="76" y="133"/>
                          <a:pt x="84" y="137"/>
                          <a:pt x="95" y="137"/>
                        </a:cubicBezTo>
                        <a:cubicBezTo>
                          <a:pt x="100" y="137"/>
                          <a:pt x="106" y="136"/>
                          <a:pt x="112" y="134"/>
                        </a:cubicBezTo>
                        <a:cubicBezTo>
                          <a:pt x="115" y="133"/>
                          <a:pt x="119" y="131"/>
                          <a:pt x="121" y="128"/>
                        </a:cubicBezTo>
                        <a:cubicBezTo>
                          <a:pt x="121" y="136"/>
                          <a:pt x="122" y="143"/>
                          <a:pt x="122" y="151"/>
                        </a:cubicBezTo>
                        <a:cubicBezTo>
                          <a:pt x="115" y="155"/>
                          <a:pt x="106" y="157"/>
                          <a:pt x="97" y="157"/>
                        </a:cubicBezTo>
                        <a:cubicBezTo>
                          <a:pt x="80" y="157"/>
                          <a:pt x="63" y="151"/>
                          <a:pt x="53" y="144"/>
                        </a:cubicBezTo>
                        <a:cubicBezTo>
                          <a:pt x="41" y="134"/>
                          <a:pt x="32" y="119"/>
                          <a:pt x="28" y="103"/>
                        </a:cubicBezTo>
                        <a:cubicBezTo>
                          <a:pt x="28" y="103"/>
                          <a:pt x="28" y="103"/>
                          <a:pt x="28" y="103"/>
                        </a:cubicBezTo>
                        <a:cubicBezTo>
                          <a:pt x="28" y="102"/>
                          <a:pt x="27" y="101"/>
                          <a:pt x="26" y="100"/>
                        </a:cubicBezTo>
                        <a:cubicBezTo>
                          <a:pt x="26" y="100"/>
                          <a:pt x="26" y="100"/>
                          <a:pt x="26" y="100"/>
                        </a:cubicBezTo>
                        <a:cubicBezTo>
                          <a:pt x="25" y="100"/>
                          <a:pt x="25" y="101"/>
                          <a:pt x="25" y="101"/>
                        </a:cubicBezTo>
                        <a:cubicBezTo>
                          <a:pt x="23" y="101"/>
                          <a:pt x="16" y="102"/>
                          <a:pt x="11" y="102"/>
                        </a:cubicBezTo>
                        <a:cubicBezTo>
                          <a:pt x="10" y="102"/>
                          <a:pt x="10" y="102"/>
                          <a:pt x="10" y="102"/>
                        </a:cubicBezTo>
                        <a:cubicBezTo>
                          <a:pt x="9" y="101"/>
                          <a:pt x="9" y="100"/>
                          <a:pt x="9" y="99"/>
                        </a:cubicBezTo>
                        <a:cubicBezTo>
                          <a:pt x="9" y="96"/>
                          <a:pt x="10" y="93"/>
                          <a:pt x="10" y="90"/>
                        </a:cubicBezTo>
                        <a:cubicBezTo>
                          <a:pt x="14" y="90"/>
                          <a:pt x="19" y="89"/>
                          <a:pt x="23" y="89"/>
                        </a:cubicBezTo>
                        <a:cubicBezTo>
                          <a:pt x="23" y="89"/>
                          <a:pt x="23" y="89"/>
                          <a:pt x="24" y="89"/>
                        </a:cubicBezTo>
                        <a:cubicBezTo>
                          <a:pt x="25" y="89"/>
                          <a:pt x="26" y="88"/>
                          <a:pt x="26" y="87"/>
                        </a:cubicBezTo>
                        <a:cubicBezTo>
                          <a:pt x="26" y="87"/>
                          <a:pt x="26" y="87"/>
                          <a:pt x="26" y="87"/>
                        </a:cubicBezTo>
                        <a:cubicBezTo>
                          <a:pt x="26" y="86"/>
                          <a:pt x="26" y="85"/>
                          <a:pt x="26" y="85"/>
                        </a:cubicBezTo>
                        <a:cubicBezTo>
                          <a:pt x="26" y="84"/>
                          <a:pt x="26" y="84"/>
                          <a:pt x="26" y="83"/>
                        </a:cubicBezTo>
                        <a:cubicBezTo>
                          <a:pt x="26" y="83"/>
                          <a:pt x="26" y="83"/>
                          <a:pt x="26" y="83"/>
                        </a:cubicBezTo>
                        <a:cubicBezTo>
                          <a:pt x="26" y="83"/>
                          <a:pt x="26" y="83"/>
                          <a:pt x="26" y="83"/>
                        </a:cubicBezTo>
                        <a:cubicBezTo>
                          <a:pt x="26" y="80"/>
                          <a:pt x="26" y="77"/>
                          <a:pt x="26" y="74"/>
                        </a:cubicBezTo>
                        <a:cubicBezTo>
                          <a:pt x="26" y="73"/>
                          <a:pt x="25" y="72"/>
                          <a:pt x="24" y="72"/>
                        </a:cubicBezTo>
                        <a:cubicBezTo>
                          <a:pt x="24" y="72"/>
                          <a:pt x="23" y="72"/>
                          <a:pt x="23" y="72"/>
                        </a:cubicBezTo>
                        <a:cubicBezTo>
                          <a:pt x="23" y="72"/>
                          <a:pt x="23" y="72"/>
                          <a:pt x="23" y="72"/>
                        </a:cubicBezTo>
                        <a:cubicBezTo>
                          <a:pt x="18" y="72"/>
                          <a:pt x="14" y="73"/>
                          <a:pt x="10" y="73"/>
                        </a:cubicBezTo>
                        <a:cubicBezTo>
                          <a:pt x="9" y="72"/>
                          <a:pt x="9" y="71"/>
                          <a:pt x="9" y="69"/>
                        </a:cubicBezTo>
                        <a:cubicBezTo>
                          <a:pt x="9" y="65"/>
                          <a:pt x="10" y="60"/>
                          <a:pt x="10" y="57"/>
                        </a:cubicBezTo>
                        <a:cubicBezTo>
                          <a:pt x="16" y="57"/>
                          <a:pt x="21" y="57"/>
                          <a:pt x="26" y="57"/>
                        </a:cubicBezTo>
                        <a:cubicBezTo>
                          <a:pt x="27" y="57"/>
                          <a:pt x="27" y="57"/>
                          <a:pt x="27" y="56"/>
                        </a:cubicBezTo>
                        <a:cubicBezTo>
                          <a:pt x="28" y="57"/>
                          <a:pt x="29" y="56"/>
                          <a:pt x="29" y="55"/>
                        </a:cubicBezTo>
                        <a:close/>
                        <a:moveTo>
                          <a:pt x="52" y="159"/>
                        </a:moveTo>
                        <a:cubicBezTo>
                          <a:pt x="54" y="156"/>
                          <a:pt x="55" y="153"/>
                          <a:pt x="58" y="151"/>
                        </a:cubicBezTo>
                        <a:cubicBezTo>
                          <a:pt x="58" y="151"/>
                          <a:pt x="58" y="151"/>
                          <a:pt x="58" y="151"/>
                        </a:cubicBezTo>
                        <a:cubicBezTo>
                          <a:pt x="59" y="152"/>
                          <a:pt x="61" y="152"/>
                          <a:pt x="62" y="153"/>
                        </a:cubicBezTo>
                        <a:cubicBezTo>
                          <a:pt x="60" y="156"/>
                          <a:pt x="59" y="159"/>
                          <a:pt x="57" y="162"/>
                        </a:cubicBezTo>
                        <a:cubicBezTo>
                          <a:pt x="55" y="161"/>
                          <a:pt x="54" y="160"/>
                          <a:pt x="52" y="159"/>
                        </a:cubicBezTo>
                        <a:close/>
                        <a:moveTo>
                          <a:pt x="64" y="154"/>
                        </a:moveTo>
                        <a:cubicBezTo>
                          <a:pt x="65" y="155"/>
                          <a:pt x="67" y="155"/>
                          <a:pt x="68" y="155"/>
                        </a:cubicBezTo>
                        <a:cubicBezTo>
                          <a:pt x="67" y="159"/>
                          <a:pt x="65" y="162"/>
                          <a:pt x="63" y="165"/>
                        </a:cubicBezTo>
                        <a:cubicBezTo>
                          <a:pt x="63" y="165"/>
                          <a:pt x="63" y="165"/>
                          <a:pt x="63" y="165"/>
                        </a:cubicBezTo>
                        <a:cubicBezTo>
                          <a:pt x="62" y="164"/>
                          <a:pt x="60" y="163"/>
                          <a:pt x="59" y="163"/>
                        </a:cubicBezTo>
                        <a:cubicBezTo>
                          <a:pt x="60" y="160"/>
                          <a:pt x="62" y="157"/>
                          <a:pt x="64" y="154"/>
                        </a:cubicBezTo>
                        <a:close/>
                        <a:moveTo>
                          <a:pt x="70" y="156"/>
                        </a:moveTo>
                        <a:cubicBezTo>
                          <a:pt x="72" y="157"/>
                          <a:pt x="74" y="158"/>
                          <a:pt x="77" y="158"/>
                        </a:cubicBezTo>
                        <a:cubicBezTo>
                          <a:pt x="75" y="161"/>
                          <a:pt x="73" y="164"/>
                          <a:pt x="71" y="168"/>
                        </a:cubicBezTo>
                        <a:cubicBezTo>
                          <a:pt x="71" y="168"/>
                          <a:pt x="71" y="168"/>
                          <a:pt x="71" y="168"/>
                        </a:cubicBezTo>
                        <a:cubicBezTo>
                          <a:pt x="71" y="168"/>
                          <a:pt x="71" y="168"/>
                          <a:pt x="71" y="168"/>
                        </a:cubicBezTo>
                        <a:cubicBezTo>
                          <a:pt x="69" y="167"/>
                          <a:pt x="67" y="166"/>
                          <a:pt x="65" y="166"/>
                        </a:cubicBezTo>
                        <a:cubicBezTo>
                          <a:pt x="67" y="163"/>
                          <a:pt x="68" y="159"/>
                          <a:pt x="70" y="156"/>
                        </a:cubicBezTo>
                        <a:close/>
                        <a:moveTo>
                          <a:pt x="73" y="168"/>
                        </a:moveTo>
                        <a:cubicBezTo>
                          <a:pt x="75" y="165"/>
                          <a:pt x="77" y="162"/>
                          <a:pt x="79" y="159"/>
                        </a:cubicBezTo>
                        <a:cubicBezTo>
                          <a:pt x="81" y="159"/>
                          <a:pt x="83" y="159"/>
                          <a:pt x="85" y="160"/>
                        </a:cubicBezTo>
                        <a:cubicBezTo>
                          <a:pt x="83" y="163"/>
                          <a:pt x="81" y="167"/>
                          <a:pt x="80" y="170"/>
                        </a:cubicBezTo>
                        <a:cubicBezTo>
                          <a:pt x="78" y="170"/>
                          <a:pt x="76" y="169"/>
                          <a:pt x="74" y="169"/>
                        </a:cubicBezTo>
                        <a:cubicBezTo>
                          <a:pt x="74" y="169"/>
                          <a:pt x="73" y="168"/>
                          <a:pt x="73" y="168"/>
                        </a:cubicBezTo>
                        <a:close/>
                        <a:moveTo>
                          <a:pt x="87" y="160"/>
                        </a:moveTo>
                        <a:cubicBezTo>
                          <a:pt x="87" y="160"/>
                          <a:pt x="87" y="160"/>
                          <a:pt x="87" y="160"/>
                        </a:cubicBezTo>
                        <a:cubicBezTo>
                          <a:pt x="90" y="160"/>
                          <a:pt x="92" y="160"/>
                          <a:pt x="94" y="160"/>
                        </a:cubicBezTo>
                        <a:cubicBezTo>
                          <a:pt x="92" y="164"/>
                          <a:pt x="90" y="168"/>
                          <a:pt x="88" y="172"/>
                        </a:cubicBezTo>
                        <a:cubicBezTo>
                          <a:pt x="86" y="171"/>
                          <a:pt x="84" y="171"/>
                          <a:pt x="82" y="171"/>
                        </a:cubicBezTo>
                        <a:cubicBezTo>
                          <a:pt x="83" y="167"/>
                          <a:pt x="85" y="163"/>
                          <a:pt x="87" y="160"/>
                        </a:cubicBezTo>
                        <a:close/>
                        <a:moveTo>
                          <a:pt x="96" y="161"/>
                        </a:moveTo>
                        <a:cubicBezTo>
                          <a:pt x="97" y="161"/>
                          <a:pt x="97" y="161"/>
                          <a:pt x="97" y="161"/>
                        </a:cubicBezTo>
                        <a:cubicBezTo>
                          <a:pt x="99" y="161"/>
                          <a:pt x="101" y="161"/>
                          <a:pt x="103" y="160"/>
                        </a:cubicBezTo>
                        <a:cubicBezTo>
                          <a:pt x="100" y="164"/>
                          <a:pt x="98" y="168"/>
                          <a:pt x="96" y="172"/>
                        </a:cubicBezTo>
                        <a:cubicBezTo>
                          <a:pt x="94" y="172"/>
                          <a:pt x="92" y="172"/>
                          <a:pt x="90" y="172"/>
                        </a:cubicBezTo>
                        <a:cubicBezTo>
                          <a:pt x="92" y="168"/>
                          <a:pt x="94" y="164"/>
                          <a:pt x="96" y="161"/>
                        </a:cubicBezTo>
                        <a:close/>
                        <a:moveTo>
                          <a:pt x="34" y="140"/>
                        </a:moveTo>
                        <a:cubicBezTo>
                          <a:pt x="34" y="139"/>
                          <a:pt x="34" y="139"/>
                          <a:pt x="34" y="139"/>
                        </a:cubicBezTo>
                        <a:cubicBezTo>
                          <a:pt x="34" y="139"/>
                          <a:pt x="34" y="139"/>
                          <a:pt x="34" y="139"/>
                        </a:cubicBezTo>
                        <a:cubicBezTo>
                          <a:pt x="35" y="136"/>
                          <a:pt x="36" y="134"/>
                          <a:pt x="37" y="132"/>
                        </a:cubicBezTo>
                        <a:cubicBezTo>
                          <a:pt x="38" y="134"/>
                          <a:pt x="39" y="135"/>
                          <a:pt x="41" y="136"/>
                        </a:cubicBezTo>
                        <a:cubicBezTo>
                          <a:pt x="40" y="139"/>
                          <a:pt x="38" y="141"/>
                          <a:pt x="37" y="144"/>
                        </a:cubicBezTo>
                        <a:cubicBezTo>
                          <a:pt x="36" y="142"/>
                          <a:pt x="35" y="141"/>
                          <a:pt x="34" y="140"/>
                        </a:cubicBezTo>
                        <a:close/>
                        <a:moveTo>
                          <a:pt x="29" y="132"/>
                        </a:moveTo>
                        <a:cubicBezTo>
                          <a:pt x="30" y="129"/>
                          <a:pt x="31" y="127"/>
                          <a:pt x="32" y="125"/>
                        </a:cubicBezTo>
                        <a:cubicBezTo>
                          <a:pt x="34" y="127"/>
                          <a:pt x="35" y="129"/>
                          <a:pt x="36" y="131"/>
                        </a:cubicBezTo>
                        <a:cubicBezTo>
                          <a:pt x="35" y="133"/>
                          <a:pt x="34" y="135"/>
                          <a:pt x="32" y="137"/>
                        </a:cubicBezTo>
                        <a:cubicBezTo>
                          <a:pt x="31" y="135"/>
                          <a:pt x="30" y="134"/>
                          <a:pt x="29" y="132"/>
                        </a:cubicBezTo>
                        <a:close/>
                        <a:moveTo>
                          <a:pt x="27" y="126"/>
                        </a:moveTo>
                        <a:cubicBezTo>
                          <a:pt x="28" y="124"/>
                          <a:pt x="29" y="122"/>
                          <a:pt x="30" y="120"/>
                        </a:cubicBezTo>
                        <a:cubicBezTo>
                          <a:pt x="30" y="121"/>
                          <a:pt x="31" y="122"/>
                          <a:pt x="31" y="123"/>
                        </a:cubicBezTo>
                        <a:cubicBezTo>
                          <a:pt x="31" y="123"/>
                          <a:pt x="31" y="123"/>
                          <a:pt x="31" y="123"/>
                        </a:cubicBezTo>
                        <a:cubicBezTo>
                          <a:pt x="30" y="125"/>
                          <a:pt x="29" y="127"/>
                          <a:pt x="28" y="129"/>
                        </a:cubicBezTo>
                        <a:cubicBezTo>
                          <a:pt x="28" y="128"/>
                          <a:pt x="27" y="127"/>
                          <a:pt x="27" y="126"/>
                        </a:cubicBezTo>
                        <a:close/>
                        <a:moveTo>
                          <a:pt x="20" y="105"/>
                        </a:moveTo>
                        <a:cubicBezTo>
                          <a:pt x="20" y="105"/>
                          <a:pt x="20" y="105"/>
                          <a:pt x="21" y="105"/>
                        </a:cubicBezTo>
                        <a:cubicBezTo>
                          <a:pt x="21" y="105"/>
                          <a:pt x="22" y="105"/>
                          <a:pt x="22" y="105"/>
                        </a:cubicBezTo>
                        <a:cubicBezTo>
                          <a:pt x="22" y="111"/>
                          <a:pt x="22" y="113"/>
                          <a:pt x="21" y="119"/>
                        </a:cubicBezTo>
                        <a:cubicBezTo>
                          <a:pt x="15" y="119"/>
                          <a:pt x="15" y="119"/>
                          <a:pt x="15" y="119"/>
                        </a:cubicBezTo>
                        <a:cubicBezTo>
                          <a:pt x="17" y="115"/>
                          <a:pt x="18" y="111"/>
                          <a:pt x="20" y="106"/>
                        </a:cubicBezTo>
                        <a:cubicBezTo>
                          <a:pt x="20" y="106"/>
                          <a:pt x="20" y="105"/>
                          <a:pt x="20" y="105"/>
                        </a:cubicBezTo>
                        <a:close/>
                        <a:moveTo>
                          <a:pt x="25" y="121"/>
                        </a:moveTo>
                        <a:cubicBezTo>
                          <a:pt x="25" y="116"/>
                          <a:pt x="26" y="113"/>
                          <a:pt x="26" y="110"/>
                        </a:cubicBezTo>
                        <a:cubicBezTo>
                          <a:pt x="27" y="113"/>
                          <a:pt x="28" y="115"/>
                          <a:pt x="29" y="118"/>
                        </a:cubicBezTo>
                        <a:cubicBezTo>
                          <a:pt x="29" y="118"/>
                          <a:pt x="29" y="118"/>
                          <a:pt x="28" y="118"/>
                        </a:cubicBezTo>
                        <a:cubicBezTo>
                          <a:pt x="28" y="118"/>
                          <a:pt x="28" y="118"/>
                          <a:pt x="28" y="118"/>
                        </a:cubicBezTo>
                        <a:cubicBezTo>
                          <a:pt x="27" y="120"/>
                          <a:pt x="27" y="122"/>
                          <a:pt x="26" y="123"/>
                        </a:cubicBezTo>
                        <a:cubicBezTo>
                          <a:pt x="26" y="122"/>
                          <a:pt x="25" y="121"/>
                          <a:pt x="25" y="121"/>
                        </a:cubicBezTo>
                        <a:close/>
                        <a:moveTo>
                          <a:pt x="42" y="138"/>
                        </a:moveTo>
                        <a:cubicBezTo>
                          <a:pt x="43" y="139"/>
                          <a:pt x="44" y="140"/>
                          <a:pt x="45" y="142"/>
                        </a:cubicBezTo>
                        <a:cubicBezTo>
                          <a:pt x="44" y="144"/>
                          <a:pt x="43" y="147"/>
                          <a:pt x="41" y="149"/>
                        </a:cubicBezTo>
                        <a:cubicBezTo>
                          <a:pt x="40" y="148"/>
                          <a:pt x="39" y="147"/>
                          <a:pt x="38" y="145"/>
                        </a:cubicBezTo>
                        <a:cubicBezTo>
                          <a:pt x="40" y="143"/>
                          <a:pt x="41" y="141"/>
                          <a:pt x="42" y="138"/>
                        </a:cubicBezTo>
                        <a:close/>
                        <a:moveTo>
                          <a:pt x="6" y="120"/>
                        </a:moveTo>
                        <a:cubicBezTo>
                          <a:pt x="9" y="106"/>
                          <a:pt x="9" y="106"/>
                          <a:pt x="9" y="106"/>
                        </a:cubicBezTo>
                        <a:cubicBezTo>
                          <a:pt x="10" y="106"/>
                          <a:pt x="10" y="106"/>
                          <a:pt x="11" y="106"/>
                        </a:cubicBezTo>
                        <a:cubicBezTo>
                          <a:pt x="11" y="106"/>
                          <a:pt x="12" y="106"/>
                          <a:pt x="13" y="106"/>
                        </a:cubicBezTo>
                        <a:cubicBezTo>
                          <a:pt x="11" y="110"/>
                          <a:pt x="9" y="115"/>
                          <a:pt x="7" y="120"/>
                        </a:cubicBezTo>
                        <a:lnTo>
                          <a:pt x="6" y="120"/>
                        </a:lnTo>
                        <a:close/>
                        <a:moveTo>
                          <a:pt x="17" y="76"/>
                        </a:moveTo>
                        <a:cubicBezTo>
                          <a:pt x="16" y="78"/>
                          <a:pt x="15" y="80"/>
                          <a:pt x="14" y="82"/>
                        </a:cubicBezTo>
                        <a:cubicBezTo>
                          <a:pt x="10" y="82"/>
                          <a:pt x="10" y="82"/>
                          <a:pt x="10" y="82"/>
                        </a:cubicBezTo>
                        <a:cubicBezTo>
                          <a:pt x="12" y="80"/>
                          <a:pt x="13" y="79"/>
                          <a:pt x="14" y="77"/>
                        </a:cubicBezTo>
                        <a:cubicBezTo>
                          <a:pt x="15" y="77"/>
                          <a:pt x="16" y="77"/>
                          <a:pt x="17" y="76"/>
                        </a:cubicBezTo>
                        <a:close/>
                        <a:moveTo>
                          <a:pt x="20" y="76"/>
                        </a:moveTo>
                        <a:cubicBezTo>
                          <a:pt x="20" y="76"/>
                          <a:pt x="21" y="76"/>
                          <a:pt x="22" y="76"/>
                        </a:cubicBezTo>
                        <a:cubicBezTo>
                          <a:pt x="22" y="78"/>
                          <a:pt x="22" y="80"/>
                          <a:pt x="22" y="81"/>
                        </a:cubicBezTo>
                        <a:cubicBezTo>
                          <a:pt x="16" y="82"/>
                          <a:pt x="16" y="82"/>
                          <a:pt x="16" y="82"/>
                        </a:cubicBezTo>
                        <a:cubicBezTo>
                          <a:pt x="17" y="80"/>
                          <a:pt x="18" y="78"/>
                          <a:pt x="20" y="76"/>
                        </a:cubicBezTo>
                        <a:close/>
                        <a:moveTo>
                          <a:pt x="6" y="67"/>
                        </a:moveTo>
                        <a:cubicBezTo>
                          <a:pt x="6" y="68"/>
                          <a:pt x="6" y="69"/>
                          <a:pt x="6" y="69"/>
                        </a:cubicBezTo>
                        <a:cubicBezTo>
                          <a:pt x="6" y="71"/>
                          <a:pt x="6" y="73"/>
                          <a:pt x="6" y="75"/>
                        </a:cubicBezTo>
                        <a:cubicBezTo>
                          <a:pt x="4" y="77"/>
                          <a:pt x="4" y="77"/>
                          <a:pt x="4" y="77"/>
                        </a:cubicBezTo>
                        <a:cubicBezTo>
                          <a:pt x="5" y="69"/>
                          <a:pt x="5" y="69"/>
                          <a:pt x="5" y="69"/>
                        </a:cubicBezTo>
                        <a:lnTo>
                          <a:pt x="6" y="67"/>
                        </a:lnTo>
                        <a:close/>
                        <a:moveTo>
                          <a:pt x="9" y="77"/>
                        </a:moveTo>
                        <a:cubicBezTo>
                          <a:pt x="10" y="77"/>
                          <a:pt x="11" y="77"/>
                          <a:pt x="11" y="77"/>
                        </a:cubicBezTo>
                        <a:cubicBezTo>
                          <a:pt x="10" y="79"/>
                          <a:pt x="9" y="80"/>
                          <a:pt x="8" y="81"/>
                        </a:cubicBezTo>
                        <a:cubicBezTo>
                          <a:pt x="8" y="82"/>
                          <a:pt x="8" y="82"/>
                          <a:pt x="8" y="82"/>
                        </a:cubicBezTo>
                        <a:cubicBezTo>
                          <a:pt x="6" y="82"/>
                          <a:pt x="6" y="82"/>
                          <a:pt x="6" y="82"/>
                        </a:cubicBezTo>
                        <a:lnTo>
                          <a:pt x="9" y="77"/>
                        </a:lnTo>
                        <a:close/>
                        <a:moveTo>
                          <a:pt x="6" y="101"/>
                        </a:moveTo>
                        <a:cubicBezTo>
                          <a:pt x="6" y="102"/>
                          <a:pt x="6" y="103"/>
                          <a:pt x="6" y="104"/>
                        </a:cubicBezTo>
                        <a:cubicBezTo>
                          <a:pt x="6" y="105"/>
                          <a:pt x="6" y="105"/>
                          <a:pt x="6" y="105"/>
                        </a:cubicBezTo>
                        <a:cubicBezTo>
                          <a:pt x="6" y="102"/>
                          <a:pt x="6" y="102"/>
                          <a:pt x="6" y="102"/>
                        </a:cubicBezTo>
                        <a:lnTo>
                          <a:pt x="6" y="101"/>
                        </a:lnTo>
                        <a:close/>
                        <a:moveTo>
                          <a:pt x="15" y="106"/>
                        </a:moveTo>
                        <a:cubicBezTo>
                          <a:pt x="15" y="106"/>
                          <a:pt x="15" y="106"/>
                          <a:pt x="15" y="106"/>
                        </a:cubicBezTo>
                        <a:cubicBezTo>
                          <a:pt x="16" y="106"/>
                          <a:pt x="17" y="106"/>
                          <a:pt x="18" y="105"/>
                        </a:cubicBezTo>
                        <a:cubicBezTo>
                          <a:pt x="18" y="105"/>
                          <a:pt x="18" y="106"/>
                          <a:pt x="18" y="106"/>
                        </a:cubicBezTo>
                        <a:cubicBezTo>
                          <a:pt x="18" y="106"/>
                          <a:pt x="18" y="106"/>
                          <a:pt x="18" y="106"/>
                        </a:cubicBezTo>
                        <a:cubicBezTo>
                          <a:pt x="17" y="110"/>
                          <a:pt x="15" y="115"/>
                          <a:pt x="13" y="119"/>
                        </a:cubicBezTo>
                        <a:cubicBezTo>
                          <a:pt x="9" y="120"/>
                          <a:pt x="9" y="120"/>
                          <a:pt x="9" y="120"/>
                        </a:cubicBezTo>
                        <a:cubicBezTo>
                          <a:pt x="11" y="115"/>
                          <a:pt x="13" y="111"/>
                          <a:pt x="15" y="106"/>
                        </a:cubicBezTo>
                        <a:close/>
                        <a:moveTo>
                          <a:pt x="43" y="151"/>
                        </a:moveTo>
                        <a:cubicBezTo>
                          <a:pt x="44" y="148"/>
                          <a:pt x="45" y="145"/>
                          <a:pt x="47" y="143"/>
                        </a:cubicBezTo>
                        <a:cubicBezTo>
                          <a:pt x="48" y="144"/>
                          <a:pt x="50" y="145"/>
                          <a:pt x="51" y="147"/>
                        </a:cubicBezTo>
                        <a:cubicBezTo>
                          <a:pt x="51" y="147"/>
                          <a:pt x="52" y="147"/>
                          <a:pt x="52" y="147"/>
                        </a:cubicBezTo>
                        <a:cubicBezTo>
                          <a:pt x="50" y="149"/>
                          <a:pt x="49" y="151"/>
                          <a:pt x="48" y="154"/>
                        </a:cubicBezTo>
                        <a:cubicBezTo>
                          <a:pt x="48" y="154"/>
                          <a:pt x="48" y="155"/>
                          <a:pt x="48" y="155"/>
                        </a:cubicBezTo>
                        <a:cubicBezTo>
                          <a:pt x="49" y="155"/>
                          <a:pt x="50" y="155"/>
                          <a:pt x="50" y="155"/>
                        </a:cubicBezTo>
                        <a:cubicBezTo>
                          <a:pt x="50" y="152"/>
                          <a:pt x="52" y="150"/>
                          <a:pt x="53" y="148"/>
                        </a:cubicBezTo>
                        <a:cubicBezTo>
                          <a:pt x="54" y="149"/>
                          <a:pt x="55" y="149"/>
                          <a:pt x="56" y="150"/>
                        </a:cubicBezTo>
                        <a:cubicBezTo>
                          <a:pt x="54" y="152"/>
                          <a:pt x="52" y="155"/>
                          <a:pt x="51" y="158"/>
                        </a:cubicBezTo>
                        <a:cubicBezTo>
                          <a:pt x="48" y="156"/>
                          <a:pt x="46" y="154"/>
                          <a:pt x="43" y="151"/>
                        </a:cubicBezTo>
                        <a:cubicBezTo>
                          <a:pt x="43" y="151"/>
                          <a:pt x="43" y="151"/>
                          <a:pt x="43" y="151"/>
                        </a:cubicBezTo>
                        <a:close/>
                        <a:moveTo>
                          <a:pt x="98" y="172"/>
                        </a:moveTo>
                        <a:cubicBezTo>
                          <a:pt x="100" y="168"/>
                          <a:pt x="102" y="164"/>
                          <a:pt x="105" y="160"/>
                        </a:cubicBezTo>
                        <a:cubicBezTo>
                          <a:pt x="108" y="160"/>
                          <a:pt x="110" y="159"/>
                          <a:pt x="113" y="159"/>
                        </a:cubicBezTo>
                        <a:cubicBezTo>
                          <a:pt x="110" y="163"/>
                          <a:pt x="108" y="168"/>
                          <a:pt x="106" y="172"/>
                        </a:cubicBezTo>
                        <a:cubicBezTo>
                          <a:pt x="104" y="172"/>
                          <a:pt x="103" y="173"/>
                          <a:pt x="102" y="173"/>
                        </a:cubicBezTo>
                        <a:cubicBezTo>
                          <a:pt x="101" y="173"/>
                          <a:pt x="99" y="172"/>
                          <a:pt x="98" y="1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4" name="Freeform 300"/>
                  <p:cNvSpPr>
                    <a:spLocks noEditPoints="1"/>
                  </p:cNvSpPr>
                  <p:nvPr>
                    <p:custDataLst>
                      <p:tags r:id="rId138"/>
                    </p:custDataLst>
                  </p:nvPr>
                </p:nvSpPr>
                <p:spPr bwMode="auto">
                  <a:xfrm>
                    <a:off x="3565" y="700"/>
                    <a:ext cx="611" cy="255"/>
                  </a:xfrm>
                  <a:custGeom>
                    <a:avLst/>
                    <a:gdLst>
                      <a:gd name="T0" fmla="*/ 19 w 258"/>
                      <a:gd name="T1" fmla="*/ 104 h 108"/>
                      <a:gd name="T2" fmla="*/ 167 w 258"/>
                      <a:gd name="T3" fmla="*/ 106 h 108"/>
                      <a:gd name="T4" fmla="*/ 167 w 258"/>
                      <a:gd name="T5" fmla="*/ 107 h 108"/>
                      <a:gd name="T6" fmla="*/ 168 w 258"/>
                      <a:gd name="T7" fmla="*/ 107 h 108"/>
                      <a:gd name="T8" fmla="*/ 169 w 258"/>
                      <a:gd name="T9" fmla="*/ 107 h 108"/>
                      <a:gd name="T10" fmla="*/ 235 w 258"/>
                      <a:gd name="T11" fmla="*/ 85 h 108"/>
                      <a:gd name="T12" fmla="*/ 257 w 258"/>
                      <a:gd name="T13" fmla="*/ 71 h 108"/>
                      <a:gd name="T14" fmla="*/ 183 w 258"/>
                      <a:gd name="T15" fmla="*/ 1 h 108"/>
                      <a:gd name="T16" fmla="*/ 129 w 258"/>
                      <a:gd name="T17" fmla="*/ 15 h 108"/>
                      <a:gd name="T18" fmla="*/ 3 w 258"/>
                      <a:gd name="T19" fmla="*/ 85 h 108"/>
                      <a:gd name="T20" fmla="*/ 14 w 258"/>
                      <a:gd name="T21" fmla="*/ 90 h 108"/>
                      <a:gd name="T22" fmla="*/ 5 w 258"/>
                      <a:gd name="T23" fmla="*/ 91 h 108"/>
                      <a:gd name="T24" fmla="*/ 17 w 258"/>
                      <a:gd name="T25" fmla="*/ 92 h 108"/>
                      <a:gd name="T26" fmla="*/ 14 w 258"/>
                      <a:gd name="T27" fmla="*/ 97 h 108"/>
                      <a:gd name="T28" fmla="*/ 180 w 258"/>
                      <a:gd name="T29" fmla="*/ 73 h 108"/>
                      <a:gd name="T30" fmla="*/ 166 w 258"/>
                      <a:gd name="T31" fmla="*/ 71 h 108"/>
                      <a:gd name="T32" fmla="*/ 180 w 258"/>
                      <a:gd name="T33" fmla="*/ 75 h 108"/>
                      <a:gd name="T34" fmla="*/ 169 w 258"/>
                      <a:gd name="T35" fmla="*/ 81 h 108"/>
                      <a:gd name="T36" fmla="*/ 182 w 258"/>
                      <a:gd name="T37" fmla="*/ 96 h 108"/>
                      <a:gd name="T38" fmla="*/ 182 w 258"/>
                      <a:gd name="T39" fmla="*/ 96 h 108"/>
                      <a:gd name="T40" fmla="*/ 182 w 258"/>
                      <a:gd name="T41" fmla="*/ 94 h 108"/>
                      <a:gd name="T42" fmla="*/ 169 w 258"/>
                      <a:gd name="T43" fmla="*/ 83 h 108"/>
                      <a:gd name="T44" fmla="*/ 170 w 258"/>
                      <a:gd name="T45" fmla="*/ 86 h 108"/>
                      <a:gd name="T46" fmla="*/ 155 w 258"/>
                      <a:gd name="T47" fmla="*/ 62 h 108"/>
                      <a:gd name="T48" fmla="*/ 154 w 258"/>
                      <a:gd name="T49" fmla="*/ 66 h 108"/>
                      <a:gd name="T50" fmla="*/ 142 w 258"/>
                      <a:gd name="T51" fmla="*/ 62 h 108"/>
                      <a:gd name="T52" fmla="*/ 133 w 258"/>
                      <a:gd name="T53" fmla="*/ 60 h 108"/>
                      <a:gd name="T54" fmla="*/ 128 w 258"/>
                      <a:gd name="T55" fmla="*/ 59 h 108"/>
                      <a:gd name="T56" fmla="*/ 128 w 258"/>
                      <a:gd name="T57" fmla="*/ 59 h 108"/>
                      <a:gd name="T58" fmla="*/ 118 w 258"/>
                      <a:gd name="T59" fmla="*/ 50 h 108"/>
                      <a:gd name="T60" fmla="*/ 89 w 258"/>
                      <a:gd name="T61" fmla="*/ 60 h 108"/>
                      <a:gd name="T62" fmla="*/ 87 w 258"/>
                      <a:gd name="T63" fmla="*/ 61 h 108"/>
                      <a:gd name="T64" fmla="*/ 89 w 258"/>
                      <a:gd name="T65" fmla="*/ 60 h 108"/>
                      <a:gd name="T66" fmla="*/ 70 w 258"/>
                      <a:gd name="T67" fmla="*/ 60 h 108"/>
                      <a:gd name="T68" fmla="*/ 24 w 258"/>
                      <a:gd name="T69" fmla="*/ 95 h 108"/>
                      <a:gd name="T70" fmla="*/ 25 w 258"/>
                      <a:gd name="T71" fmla="*/ 94 h 108"/>
                      <a:gd name="T72" fmla="*/ 39 w 258"/>
                      <a:gd name="T73" fmla="*/ 84 h 108"/>
                      <a:gd name="T74" fmla="*/ 15 w 258"/>
                      <a:gd name="T75" fmla="*/ 99 h 108"/>
                      <a:gd name="T76" fmla="*/ 234 w 258"/>
                      <a:gd name="T77" fmla="*/ 82 h 108"/>
                      <a:gd name="T78" fmla="*/ 180 w 258"/>
                      <a:gd name="T79" fmla="*/ 19 h 108"/>
                      <a:gd name="T80" fmla="*/ 173 w 258"/>
                      <a:gd name="T81" fmla="*/ 11 h 108"/>
                      <a:gd name="T82" fmla="*/ 180 w 258"/>
                      <a:gd name="T83" fmla="*/ 21 h 108"/>
                      <a:gd name="T84" fmla="*/ 54 w 258"/>
                      <a:gd name="T85" fmla="*/ 40 h 108"/>
                      <a:gd name="T86" fmla="*/ 168 w 258"/>
                      <a:gd name="T87" fmla="*/ 25 h 108"/>
                      <a:gd name="T88" fmla="*/ 185 w 258"/>
                      <a:gd name="T89" fmla="*/ 7 h 108"/>
                      <a:gd name="T90" fmla="*/ 183 w 258"/>
                      <a:gd name="T91" fmla="*/ 67 h 108"/>
                      <a:gd name="T92" fmla="*/ 118 w 258"/>
                      <a:gd name="T93" fmla="*/ 47 h 108"/>
                      <a:gd name="T94" fmla="*/ 14 w 258"/>
                      <a:gd name="T95" fmla="*/ 86 h 108"/>
                      <a:gd name="T96" fmla="*/ 54 w 258"/>
                      <a:gd name="T97" fmla="*/ 40 h 108"/>
                      <a:gd name="T98" fmla="*/ 6 w 258"/>
                      <a:gd name="T99" fmla="*/ 8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108">
                        <a:moveTo>
                          <a:pt x="8" y="98"/>
                        </a:moveTo>
                        <a:cubicBezTo>
                          <a:pt x="11" y="101"/>
                          <a:pt x="14" y="103"/>
                          <a:pt x="16" y="105"/>
                        </a:cubicBezTo>
                        <a:cubicBezTo>
                          <a:pt x="17" y="105"/>
                          <a:pt x="18" y="105"/>
                          <a:pt x="19" y="104"/>
                        </a:cubicBezTo>
                        <a:cubicBezTo>
                          <a:pt x="19" y="104"/>
                          <a:pt x="19" y="104"/>
                          <a:pt x="19" y="104"/>
                        </a:cubicBezTo>
                        <a:cubicBezTo>
                          <a:pt x="41" y="87"/>
                          <a:pt x="71" y="62"/>
                          <a:pt x="111" y="62"/>
                        </a:cubicBezTo>
                        <a:cubicBezTo>
                          <a:pt x="127" y="62"/>
                          <a:pt x="145" y="65"/>
                          <a:pt x="164" y="75"/>
                        </a:cubicBezTo>
                        <a:cubicBezTo>
                          <a:pt x="164" y="75"/>
                          <a:pt x="164" y="75"/>
                          <a:pt x="164" y="76"/>
                        </a:cubicBezTo>
                        <a:cubicBezTo>
                          <a:pt x="165" y="81"/>
                          <a:pt x="166" y="98"/>
                          <a:pt x="167" y="106"/>
                        </a:cubicBezTo>
                        <a:cubicBezTo>
                          <a:pt x="167" y="106"/>
                          <a:pt x="167" y="106"/>
                          <a:pt x="167" y="106"/>
                        </a:cubicBezTo>
                        <a:cubicBezTo>
                          <a:pt x="167" y="106"/>
                          <a:pt x="167" y="106"/>
                          <a:pt x="167" y="106"/>
                        </a:cubicBezTo>
                        <a:cubicBezTo>
                          <a:pt x="167" y="106"/>
                          <a:pt x="167" y="106"/>
                          <a:pt x="167" y="107"/>
                        </a:cubicBezTo>
                        <a:cubicBezTo>
                          <a:pt x="167" y="107"/>
                          <a:pt x="167" y="107"/>
                          <a:pt x="167" y="107"/>
                        </a:cubicBezTo>
                        <a:cubicBezTo>
                          <a:pt x="167" y="107"/>
                          <a:pt x="167" y="107"/>
                          <a:pt x="167" y="107"/>
                        </a:cubicBezTo>
                        <a:cubicBezTo>
                          <a:pt x="167" y="107"/>
                          <a:pt x="167" y="107"/>
                          <a:pt x="167" y="107"/>
                        </a:cubicBezTo>
                        <a:cubicBezTo>
                          <a:pt x="167" y="107"/>
                          <a:pt x="168" y="107"/>
                          <a:pt x="168" y="107"/>
                        </a:cubicBezTo>
                        <a:cubicBezTo>
                          <a:pt x="168" y="107"/>
                          <a:pt x="168" y="107"/>
                          <a:pt x="168" y="107"/>
                        </a:cubicBezTo>
                        <a:cubicBezTo>
                          <a:pt x="168" y="107"/>
                          <a:pt x="168" y="107"/>
                          <a:pt x="168" y="107"/>
                        </a:cubicBezTo>
                        <a:cubicBezTo>
                          <a:pt x="168" y="108"/>
                          <a:pt x="169" y="108"/>
                          <a:pt x="169" y="108"/>
                        </a:cubicBezTo>
                        <a:cubicBezTo>
                          <a:pt x="169" y="108"/>
                          <a:pt x="169" y="108"/>
                          <a:pt x="169" y="108"/>
                        </a:cubicBezTo>
                        <a:cubicBezTo>
                          <a:pt x="169" y="108"/>
                          <a:pt x="169" y="107"/>
                          <a:pt x="169" y="107"/>
                        </a:cubicBezTo>
                        <a:cubicBezTo>
                          <a:pt x="169" y="107"/>
                          <a:pt x="169" y="107"/>
                          <a:pt x="169" y="107"/>
                        </a:cubicBezTo>
                        <a:cubicBezTo>
                          <a:pt x="169" y="107"/>
                          <a:pt x="169" y="107"/>
                          <a:pt x="169" y="107"/>
                        </a:cubicBezTo>
                        <a:cubicBezTo>
                          <a:pt x="170" y="107"/>
                          <a:pt x="170" y="107"/>
                          <a:pt x="170" y="107"/>
                        </a:cubicBezTo>
                        <a:cubicBezTo>
                          <a:pt x="191" y="96"/>
                          <a:pt x="214" y="89"/>
                          <a:pt x="235" y="85"/>
                        </a:cubicBezTo>
                        <a:cubicBezTo>
                          <a:pt x="236" y="85"/>
                          <a:pt x="236" y="85"/>
                          <a:pt x="236" y="85"/>
                        </a:cubicBezTo>
                        <a:cubicBezTo>
                          <a:pt x="242" y="81"/>
                          <a:pt x="248" y="77"/>
                          <a:pt x="254" y="73"/>
                        </a:cubicBezTo>
                        <a:cubicBezTo>
                          <a:pt x="255" y="73"/>
                          <a:pt x="255" y="73"/>
                          <a:pt x="256" y="73"/>
                        </a:cubicBezTo>
                        <a:cubicBezTo>
                          <a:pt x="257" y="72"/>
                          <a:pt x="257" y="72"/>
                          <a:pt x="257" y="71"/>
                        </a:cubicBezTo>
                        <a:cubicBezTo>
                          <a:pt x="258" y="71"/>
                          <a:pt x="257" y="70"/>
                          <a:pt x="257" y="69"/>
                        </a:cubicBezTo>
                        <a:cubicBezTo>
                          <a:pt x="237" y="52"/>
                          <a:pt x="211" y="21"/>
                          <a:pt x="186" y="2"/>
                        </a:cubicBezTo>
                        <a:cubicBezTo>
                          <a:pt x="186" y="2"/>
                          <a:pt x="186" y="2"/>
                          <a:pt x="186" y="2"/>
                        </a:cubicBezTo>
                        <a:cubicBezTo>
                          <a:pt x="185" y="1"/>
                          <a:pt x="184" y="0"/>
                          <a:pt x="183" y="1"/>
                        </a:cubicBezTo>
                        <a:cubicBezTo>
                          <a:pt x="178" y="4"/>
                          <a:pt x="173" y="7"/>
                          <a:pt x="168" y="10"/>
                        </a:cubicBezTo>
                        <a:cubicBezTo>
                          <a:pt x="168" y="10"/>
                          <a:pt x="168" y="11"/>
                          <a:pt x="168" y="11"/>
                        </a:cubicBezTo>
                        <a:cubicBezTo>
                          <a:pt x="167" y="15"/>
                          <a:pt x="167" y="18"/>
                          <a:pt x="167" y="21"/>
                        </a:cubicBezTo>
                        <a:cubicBezTo>
                          <a:pt x="154" y="17"/>
                          <a:pt x="141" y="15"/>
                          <a:pt x="129" y="15"/>
                        </a:cubicBezTo>
                        <a:cubicBezTo>
                          <a:pt x="100" y="15"/>
                          <a:pt x="73" y="25"/>
                          <a:pt x="52" y="37"/>
                        </a:cubicBezTo>
                        <a:cubicBezTo>
                          <a:pt x="30" y="50"/>
                          <a:pt x="14" y="66"/>
                          <a:pt x="7" y="79"/>
                        </a:cubicBezTo>
                        <a:cubicBezTo>
                          <a:pt x="7" y="79"/>
                          <a:pt x="7" y="79"/>
                          <a:pt x="7" y="79"/>
                        </a:cubicBezTo>
                        <a:cubicBezTo>
                          <a:pt x="5" y="82"/>
                          <a:pt x="4" y="83"/>
                          <a:pt x="3" y="85"/>
                        </a:cubicBezTo>
                        <a:cubicBezTo>
                          <a:pt x="2" y="86"/>
                          <a:pt x="1" y="88"/>
                          <a:pt x="0" y="90"/>
                        </a:cubicBezTo>
                        <a:cubicBezTo>
                          <a:pt x="0" y="90"/>
                          <a:pt x="0" y="91"/>
                          <a:pt x="1" y="92"/>
                        </a:cubicBezTo>
                        <a:cubicBezTo>
                          <a:pt x="2" y="93"/>
                          <a:pt x="5" y="95"/>
                          <a:pt x="8" y="98"/>
                        </a:cubicBezTo>
                        <a:close/>
                        <a:moveTo>
                          <a:pt x="14" y="90"/>
                        </a:moveTo>
                        <a:cubicBezTo>
                          <a:pt x="15" y="91"/>
                          <a:pt x="15" y="91"/>
                          <a:pt x="15" y="91"/>
                        </a:cubicBezTo>
                        <a:cubicBezTo>
                          <a:pt x="13" y="92"/>
                          <a:pt x="11" y="93"/>
                          <a:pt x="8" y="93"/>
                        </a:cubicBezTo>
                        <a:cubicBezTo>
                          <a:pt x="8" y="93"/>
                          <a:pt x="8" y="93"/>
                          <a:pt x="8" y="93"/>
                        </a:cubicBezTo>
                        <a:cubicBezTo>
                          <a:pt x="7" y="92"/>
                          <a:pt x="6" y="91"/>
                          <a:pt x="5" y="91"/>
                        </a:cubicBezTo>
                        <a:cubicBezTo>
                          <a:pt x="7" y="90"/>
                          <a:pt x="9" y="89"/>
                          <a:pt x="12" y="88"/>
                        </a:cubicBezTo>
                        <a:cubicBezTo>
                          <a:pt x="13" y="89"/>
                          <a:pt x="14" y="90"/>
                          <a:pt x="14" y="90"/>
                        </a:cubicBezTo>
                        <a:close/>
                        <a:moveTo>
                          <a:pt x="10" y="95"/>
                        </a:moveTo>
                        <a:cubicBezTo>
                          <a:pt x="12" y="94"/>
                          <a:pt x="14" y="93"/>
                          <a:pt x="17" y="92"/>
                        </a:cubicBezTo>
                        <a:cubicBezTo>
                          <a:pt x="17" y="93"/>
                          <a:pt x="18" y="93"/>
                          <a:pt x="19" y="94"/>
                        </a:cubicBezTo>
                        <a:cubicBezTo>
                          <a:pt x="20" y="94"/>
                          <a:pt x="20" y="94"/>
                          <a:pt x="21" y="94"/>
                        </a:cubicBezTo>
                        <a:cubicBezTo>
                          <a:pt x="20" y="95"/>
                          <a:pt x="20" y="95"/>
                          <a:pt x="20" y="96"/>
                        </a:cubicBezTo>
                        <a:cubicBezTo>
                          <a:pt x="18" y="96"/>
                          <a:pt x="16" y="97"/>
                          <a:pt x="14" y="97"/>
                        </a:cubicBezTo>
                        <a:cubicBezTo>
                          <a:pt x="13" y="98"/>
                          <a:pt x="13" y="98"/>
                          <a:pt x="13" y="98"/>
                        </a:cubicBezTo>
                        <a:cubicBezTo>
                          <a:pt x="12" y="97"/>
                          <a:pt x="11" y="96"/>
                          <a:pt x="10" y="95"/>
                        </a:cubicBezTo>
                        <a:cubicBezTo>
                          <a:pt x="10" y="95"/>
                          <a:pt x="10" y="95"/>
                          <a:pt x="10" y="95"/>
                        </a:cubicBezTo>
                        <a:close/>
                        <a:moveTo>
                          <a:pt x="180" y="73"/>
                        </a:moveTo>
                        <a:cubicBezTo>
                          <a:pt x="176" y="73"/>
                          <a:pt x="172" y="74"/>
                          <a:pt x="169" y="74"/>
                        </a:cubicBezTo>
                        <a:cubicBezTo>
                          <a:pt x="172" y="72"/>
                          <a:pt x="176" y="69"/>
                          <a:pt x="179" y="67"/>
                        </a:cubicBezTo>
                        <a:cubicBezTo>
                          <a:pt x="180" y="68"/>
                          <a:pt x="180" y="70"/>
                          <a:pt x="180" y="73"/>
                        </a:cubicBezTo>
                        <a:close/>
                        <a:moveTo>
                          <a:pt x="166" y="71"/>
                        </a:moveTo>
                        <a:cubicBezTo>
                          <a:pt x="163" y="70"/>
                          <a:pt x="159" y="69"/>
                          <a:pt x="156" y="67"/>
                        </a:cubicBezTo>
                        <a:cubicBezTo>
                          <a:pt x="162" y="66"/>
                          <a:pt x="168" y="66"/>
                          <a:pt x="174" y="66"/>
                        </a:cubicBezTo>
                        <a:cubicBezTo>
                          <a:pt x="171" y="68"/>
                          <a:pt x="169" y="70"/>
                          <a:pt x="166" y="71"/>
                        </a:cubicBezTo>
                        <a:close/>
                        <a:moveTo>
                          <a:pt x="180" y="75"/>
                        </a:moveTo>
                        <a:cubicBezTo>
                          <a:pt x="180" y="76"/>
                          <a:pt x="180" y="77"/>
                          <a:pt x="180" y="78"/>
                        </a:cubicBezTo>
                        <a:cubicBezTo>
                          <a:pt x="181" y="79"/>
                          <a:pt x="181" y="79"/>
                          <a:pt x="181" y="80"/>
                        </a:cubicBezTo>
                        <a:cubicBezTo>
                          <a:pt x="180" y="80"/>
                          <a:pt x="179" y="80"/>
                          <a:pt x="178" y="80"/>
                        </a:cubicBezTo>
                        <a:cubicBezTo>
                          <a:pt x="175" y="80"/>
                          <a:pt x="172" y="80"/>
                          <a:pt x="169" y="81"/>
                        </a:cubicBezTo>
                        <a:cubicBezTo>
                          <a:pt x="168" y="79"/>
                          <a:pt x="168" y="78"/>
                          <a:pt x="168" y="77"/>
                        </a:cubicBezTo>
                        <a:cubicBezTo>
                          <a:pt x="168" y="77"/>
                          <a:pt x="168" y="76"/>
                          <a:pt x="168" y="76"/>
                        </a:cubicBezTo>
                        <a:cubicBezTo>
                          <a:pt x="172" y="75"/>
                          <a:pt x="176" y="75"/>
                          <a:pt x="180" y="75"/>
                        </a:cubicBezTo>
                        <a:close/>
                        <a:moveTo>
                          <a:pt x="182" y="96"/>
                        </a:moveTo>
                        <a:cubicBezTo>
                          <a:pt x="178" y="98"/>
                          <a:pt x="174" y="101"/>
                          <a:pt x="170" y="103"/>
                        </a:cubicBezTo>
                        <a:cubicBezTo>
                          <a:pt x="170" y="100"/>
                          <a:pt x="170" y="98"/>
                          <a:pt x="170" y="95"/>
                        </a:cubicBezTo>
                        <a:cubicBezTo>
                          <a:pt x="174" y="96"/>
                          <a:pt x="178" y="96"/>
                          <a:pt x="182" y="96"/>
                        </a:cubicBezTo>
                        <a:cubicBezTo>
                          <a:pt x="182" y="96"/>
                          <a:pt x="182" y="96"/>
                          <a:pt x="182" y="96"/>
                        </a:cubicBezTo>
                        <a:close/>
                        <a:moveTo>
                          <a:pt x="169" y="94"/>
                        </a:moveTo>
                        <a:cubicBezTo>
                          <a:pt x="169" y="92"/>
                          <a:pt x="169" y="90"/>
                          <a:pt x="169" y="88"/>
                        </a:cubicBezTo>
                        <a:cubicBezTo>
                          <a:pt x="173" y="88"/>
                          <a:pt x="177" y="88"/>
                          <a:pt x="181" y="88"/>
                        </a:cubicBezTo>
                        <a:cubicBezTo>
                          <a:pt x="181" y="90"/>
                          <a:pt x="181" y="92"/>
                          <a:pt x="182" y="94"/>
                        </a:cubicBezTo>
                        <a:cubicBezTo>
                          <a:pt x="178" y="94"/>
                          <a:pt x="173" y="94"/>
                          <a:pt x="169" y="94"/>
                        </a:cubicBezTo>
                        <a:close/>
                        <a:moveTo>
                          <a:pt x="170" y="86"/>
                        </a:moveTo>
                        <a:cubicBezTo>
                          <a:pt x="170" y="85"/>
                          <a:pt x="169" y="85"/>
                          <a:pt x="169" y="85"/>
                        </a:cubicBezTo>
                        <a:cubicBezTo>
                          <a:pt x="169" y="84"/>
                          <a:pt x="169" y="84"/>
                          <a:pt x="169" y="83"/>
                        </a:cubicBezTo>
                        <a:cubicBezTo>
                          <a:pt x="172" y="82"/>
                          <a:pt x="175" y="82"/>
                          <a:pt x="178" y="82"/>
                        </a:cubicBezTo>
                        <a:cubicBezTo>
                          <a:pt x="179" y="82"/>
                          <a:pt x="180" y="82"/>
                          <a:pt x="181" y="82"/>
                        </a:cubicBezTo>
                        <a:cubicBezTo>
                          <a:pt x="181" y="83"/>
                          <a:pt x="181" y="85"/>
                          <a:pt x="181" y="86"/>
                        </a:cubicBezTo>
                        <a:cubicBezTo>
                          <a:pt x="177" y="86"/>
                          <a:pt x="174" y="86"/>
                          <a:pt x="170" y="86"/>
                        </a:cubicBezTo>
                        <a:close/>
                        <a:moveTo>
                          <a:pt x="154" y="66"/>
                        </a:moveTo>
                        <a:cubicBezTo>
                          <a:pt x="154" y="66"/>
                          <a:pt x="154" y="66"/>
                          <a:pt x="154" y="66"/>
                        </a:cubicBezTo>
                        <a:cubicBezTo>
                          <a:pt x="151" y="65"/>
                          <a:pt x="148" y="64"/>
                          <a:pt x="146" y="63"/>
                        </a:cubicBezTo>
                        <a:cubicBezTo>
                          <a:pt x="149" y="63"/>
                          <a:pt x="152" y="63"/>
                          <a:pt x="155" y="62"/>
                        </a:cubicBezTo>
                        <a:cubicBezTo>
                          <a:pt x="159" y="62"/>
                          <a:pt x="163" y="61"/>
                          <a:pt x="167" y="60"/>
                        </a:cubicBezTo>
                        <a:cubicBezTo>
                          <a:pt x="167" y="60"/>
                          <a:pt x="167" y="60"/>
                          <a:pt x="167" y="60"/>
                        </a:cubicBezTo>
                        <a:cubicBezTo>
                          <a:pt x="170" y="61"/>
                          <a:pt x="173" y="63"/>
                          <a:pt x="176" y="64"/>
                        </a:cubicBezTo>
                        <a:cubicBezTo>
                          <a:pt x="169" y="64"/>
                          <a:pt x="161" y="65"/>
                          <a:pt x="154" y="66"/>
                        </a:cubicBezTo>
                        <a:close/>
                        <a:moveTo>
                          <a:pt x="154" y="60"/>
                        </a:moveTo>
                        <a:cubicBezTo>
                          <a:pt x="151" y="61"/>
                          <a:pt x="148" y="62"/>
                          <a:pt x="144" y="62"/>
                        </a:cubicBezTo>
                        <a:cubicBezTo>
                          <a:pt x="144" y="62"/>
                          <a:pt x="143" y="62"/>
                          <a:pt x="142" y="62"/>
                        </a:cubicBezTo>
                        <a:cubicBezTo>
                          <a:pt x="142" y="62"/>
                          <a:pt x="142" y="62"/>
                          <a:pt x="142" y="62"/>
                        </a:cubicBezTo>
                        <a:cubicBezTo>
                          <a:pt x="142" y="62"/>
                          <a:pt x="142" y="62"/>
                          <a:pt x="142" y="62"/>
                        </a:cubicBezTo>
                        <a:cubicBezTo>
                          <a:pt x="142" y="62"/>
                          <a:pt x="141" y="62"/>
                          <a:pt x="141" y="62"/>
                        </a:cubicBezTo>
                        <a:cubicBezTo>
                          <a:pt x="141" y="62"/>
                          <a:pt x="141" y="62"/>
                          <a:pt x="141" y="62"/>
                        </a:cubicBezTo>
                        <a:cubicBezTo>
                          <a:pt x="138" y="61"/>
                          <a:pt x="135" y="61"/>
                          <a:pt x="133" y="60"/>
                        </a:cubicBezTo>
                        <a:cubicBezTo>
                          <a:pt x="139" y="58"/>
                          <a:pt x="145" y="57"/>
                          <a:pt x="152" y="55"/>
                        </a:cubicBezTo>
                        <a:cubicBezTo>
                          <a:pt x="156" y="56"/>
                          <a:pt x="160" y="57"/>
                          <a:pt x="164" y="59"/>
                        </a:cubicBezTo>
                        <a:cubicBezTo>
                          <a:pt x="161" y="59"/>
                          <a:pt x="158" y="60"/>
                          <a:pt x="154" y="60"/>
                        </a:cubicBezTo>
                        <a:close/>
                        <a:moveTo>
                          <a:pt x="128" y="59"/>
                        </a:moveTo>
                        <a:cubicBezTo>
                          <a:pt x="124" y="59"/>
                          <a:pt x="120" y="58"/>
                          <a:pt x="116" y="58"/>
                        </a:cubicBezTo>
                        <a:cubicBezTo>
                          <a:pt x="122" y="56"/>
                          <a:pt x="128" y="54"/>
                          <a:pt x="133" y="51"/>
                        </a:cubicBezTo>
                        <a:cubicBezTo>
                          <a:pt x="138" y="52"/>
                          <a:pt x="143" y="53"/>
                          <a:pt x="148" y="54"/>
                        </a:cubicBezTo>
                        <a:cubicBezTo>
                          <a:pt x="142" y="56"/>
                          <a:pt x="135" y="58"/>
                          <a:pt x="128" y="59"/>
                        </a:cubicBezTo>
                        <a:close/>
                        <a:moveTo>
                          <a:pt x="111" y="58"/>
                        </a:moveTo>
                        <a:cubicBezTo>
                          <a:pt x="106" y="58"/>
                          <a:pt x="101" y="58"/>
                          <a:pt x="95" y="59"/>
                        </a:cubicBezTo>
                        <a:cubicBezTo>
                          <a:pt x="102" y="56"/>
                          <a:pt x="109" y="53"/>
                          <a:pt x="116" y="50"/>
                        </a:cubicBezTo>
                        <a:cubicBezTo>
                          <a:pt x="117" y="50"/>
                          <a:pt x="118" y="50"/>
                          <a:pt x="118" y="50"/>
                        </a:cubicBezTo>
                        <a:cubicBezTo>
                          <a:pt x="122" y="50"/>
                          <a:pt x="126" y="51"/>
                          <a:pt x="129" y="51"/>
                        </a:cubicBezTo>
                        <a:cubicBezTo>
                          <a:pt x="124" y="53"/>
                          <a:pt x="118" y="56"/>
                          <a:pt x="111" y="58"/>
                        </a:cubicBezTo>
                        <a:close/>
                        <a:moveTo>
                          <a:pt x="89" y="60"/>
                        </a:moveTo>
                        <a:cubicBezTo>
                          <a:pt x="89" y="60"/>
                          <a:pt x="89" y="60"/>
                          <a:pt x="89" y="60"/>
                        </a:cubicBezTo>
                        <a:cubicBezTo>
                          <a:pt x="88" y="61"/>
                          <a:pt x="88" y="61"/>
                          <a:pt x="88" y="61"/>
                        </a:cubicBezTo>
                        <a:cubicBezTo>
                          <a:pt x="88" y="61"/>
                          <a:pt x="88" y="61"/>
                          <a:pt x="88" y="61"/>
                        </a:cubicBezTo>
                        <a:cubicBezTo>
                          <a:pt x="87" y="61"/>
                          <a:pt x="87" y="61"/>
                          <a:pt x="87" y="61"/>
                        </a:cubicBezTo>
                        <a:cubicBezTo>
                          <a:pt x="87" y="61"/>
                          <a:pt x="87" y="61"/>
                          <a:pt x="87" y="61"/>
                        </a:cubicBezTo>
                        <a:cubicBezTo>
                          <a:pt x="84" y="62"/>
                          <a:pt x="80" y="63"/>
                          <a:pt x="77" y="64"/>
                        </a:cubicBezTo>
                        <a:cubicBezTo>
                          <a:pt x="83" y="60"/>
                          <a:pt x="89" y="56"/>
                          <a:pt x="95" y="53"/>
                        </a:cubicBezTo>
                        <a:cubicBezTo>
                          <a:pt x="100" y="52"/>
                          <a:pt x="106" y="51"/>
                          <a:pt x="111" y="51"/>
                        </a:cubicBezTo>
                        <a:cubicBezTo>
                          <a:pt x="104" y="54"/>
                          <a:pt x="96" y="57"/>
                          <a:pt x="89" y="60"/>
                        </a:cubicBezTo>
                        <a:close/>
                        <a:moveTo>
                          <a:pt x="68" y="67"/>
                        </a:moveTo>
                        <a:cubicBezTo>
                          <a:pt x="67" y="67"/>
                          <a:pt x="67" y="68"/>
                          <a:pt x="67" y="68"/>
                        </a:cubicBezTo>
                        <a:cubicBezTo>
                          <a:pt x="61" y="70"/>
                          <a:pt x="55" y="74"/>
                          <a:pt x="50" y="77"/>
                        </a:cubicBezTo>
                        <a:cubicBezTo>
                          <a:pt x="57" y="71"/>
                          <a:pt x="64" y="65"/>
                          <a:pt x="70" y="60"/>
                        </a:cubicBezTo>
                        <a:cubicBezTo>
                          <a:pt x="76" y="58"/>
                          <a:pt x="83" y="56"/>
                          <a:pt x="89" y="54"/>
                        </a:cubicBezTo>
                        <a:cubicBezTo>
                          <a:pt x="82" y="58"/>
                          <a:pt x="74" y="63"/>
                          <a:pt x="68" y="67"/>
                        </a:cubicBezTo>
                        <a:close/>
                        <a:moveTo>
                          <a:pt x="39" y="84"/>
                        </a:moveTo>
                        <a:cubicBezTo>
                          <a:pt x="34" y="88"/>
                          <a:pt x="29" y="92"/>
                          <a:pt x="24" y="95"/>
                        </a:cubicBezTo>
                        <a:cubicBezTo>
                          <a:pt x="25" y="95"/>
                          <a:pt x="25" y="95"/>
                          <a:pt x="25" y="94"/>
                        </a:cubicBezTo>
                        <a:cubicBezTo>
                          <a:pt x="25" y="94"/>
                          <a:pt x="25" y="94"/>
                          <a:pt x="25" y="94"/>
                        </a:cubicBezTo>
                        <a:cubicBezTo>
                          <a:pt x="25" y="94"/>
                          <a:pt x="25" y="94"/>
                          <a:pt x="25" y="94"/>
                        </a:cubicBezTo>
                        <a:cubicBezTo>
                          <a:pt x="25" y="94"/>
                          <a:pt x="25" y="94"/>
                          <a:pt x="25" y="94"/>
                        </a:cubicBezTo>
                        <a:cubicBezTo>
                          <a:pt x="25" y="94"/>
                          <a:pt x="25" y="94"/>
                          <a:pt x="25" y="94"/>
                        </a:cubicBezTo>
                        <a:cubicBezTo>
                          <a:pt x="32" y="85"/>
                          <a:pt x="44" y="74"/>
                          <a:pt x="60" y="65"/>
                        </a:cubicBezTo>
                        <a:cubicBezTo>
                          <a:pt x="61" y="65"/>
                          <a:pt x="62" y="64"/>
                          <a:pt x="63" y="64"/>
                        </a:cubicBezTo>
                        <a:cubicBezTo>
                          <a:pt x="55" y="70"/>
                          <a:pt x="46" y="78"/>
                          <a:pt x="39" y="84"/>
                        </a:cubicBezTo>
                        <a:close/>
                        <a:moveTo>
                          <a:pt x="15" y="99"/>
                        </a:moveTo>
                        <a:cubicBezTo>
                          <a:pt x="16" y="99"/>
                          <a:pt x="17" y="98"/>
                          <a:pt x="18" y="98"/>
                        </a:cubicBezTo>
                        <a:cubicBezTo>
                          <a:pt x="18" y="99"/>
                          <a:pt x="17" y="100"/>
                          <a:pt x="17" y="101"/>
                        </a:cubicBezTo>
                        <a:cubicBezTo>
                          <a:pt x="16" y="100"/>
                          <a:pt x="15" y="100"/>
                          <a:pt x="15" y="99"/>
                        </a:cubicBezTo>
                        <a:close/>
                        <a:moveTo>
                          <a:pt x="234" y="82"/>
                        </a:moveTo>
                        <a:cubicBezTo>
                          <a:pt x="227" y="83"/>
                          <a:pt x="221" y="84"/>
                          <a:pt x="214" y="86"/>
                        </a:cubicBezTo>
                        <a:cubicBezTo>
                          <a:pt x="223" y="83"/>
                          <a:pt x="233" y="79"/>
                          <a:pt x="241" y="77"/>
                        </a:cubicBezTo>
                        <a:cubicBezTo>
                          <a:pt x="239" y="79"/>
                          <a:pt x="236" y="80"/>
                          <a:pt x="234" y="82"/>
                        </a:cubicBezTo>
                        <a:close/>
                        <a:moveTo>
                          <a:pt x="171" y="13"/>
                        </a:moveTo>
                        <a:cubicBezTo>
                          <a:pt x="171" y="13"/>
                          <a:pt x="172" y="13"/>
                          <a:pt x="172" y="13"/>
                        </a:cubicBezTo>
                        <a:cubicBezTo>
                          <a:pt x="175" y="13"/>
                          <a:pt x="178" y="14"/>
                          <a:pt x="181" y="14"/>
                        </a:cubicBezTo>
                        <a:cubicBezTo>
                          <a:pt x="180" y="16"/>
                          <a:pt x="180" y="18"/>
                          <a:pt x="180" y="19"/>
                        </a:cubicBezTo>
                        <a:cubicBezTo>
                          <a:pt x="177" y="19"/>
                          <a:pt x="174" y="18"/>
                          <a:pt x="171" y="17"/>
                        </a:cubicBezTo>
                        <a:cubicBezTo>
                          <a:pt x="171" y="16"/>
                          <a:pt x="171" y="15"/>
                          <a:pt x="171" y="13"/>
                        </a:cubicBezTo>
                        <a:close/>
                        <a:moveTo>
                          <a:pt x="181" y="13"/>
                        </a:moveTo>
                        <a:cubicBezTo>
                          <a:pt x="178" y="12"/>
                          <a:pt x="175" y="12"/>
                          <a:pt x="173" y="11"/>
                        </a:cubicBezTo>
                        <a:cubicBezTo>
                          <a:pt x="176" y="10"/>
                          <a:pt x="179" y="8"/>
                          <a:pt x="182" y="6"/>
                        </a:cubicBezTo>
                        <a:cubicBezTo>
                          <a:pt x="181" y="8"/>
                          <a:pt x="181" y="11"/>
                          <a:pt x="181" y="13"/>
                        </a:cubicBezTo>
                        <a:close/>
                        <a:moveTo>
                          <a:pt x="171" y="19"/>
                        </a:moveTo>
                        <a:cubicBezTo>
                          <a:pt x="174" y="20"/>
                          <a:pt x="177" y="21"/>
                          <a:pt x="180" y="21"/>
                        </a:cubicBezTo>
                        <a:cubicBezTo>
                          <a:pt x="180" y="22"/>
                          <a:pt x="179" y="24"/>
                          <a:pt x="179" y="26"/>
                        </a:cubicBezTo>
                        <a:cubicBezTo>
                          <a:pt x="176" y="24"/>
                          <a:pt x="174" y="23"/>
                          <a:pt x="171" y="22"/>
                        </a:cubicBezTo>
                        <a:cubicBezTo>
                          <a:pt x="171" y="21"/>
                          <a:pt x="171" y="20"/>
                          <a:pt x="171" y="19"/>
                        </a:cubicBezTo>
                        <a:close/>
                        <a:moveTo>
                          <a:pt x="54" y="40"/>
                        </a:moveTo>
                        <a:cubicBezTo>
                          <a:pt x="75" y="28"/>
                          <a:pt x="101" y="19"/>
                          <a:pt x="129" y="19"/>
                        </a:cubicBezTo>
                        <a:cubicBezTo>
                          <a:pt x="142" y="19"/>
                          <a:pt x="155" y="21"/>
                          <a:pt x="168" y="25"/>
                        </a:cubicBezTo>
                        <a:cubicBezTo>
                          <a:pt x="168" y="25"/>
                          <a:pt x="168" y="25"/>
                          <a:pt x="168" y="25"/>
                        </a:cubicBezTo>
                        <a:cubicBezTo>
                          <a:pt x="168" y="25"/>
                          <a:pt x="168" y="25"/>
                          <a:pt x="168" y="25"/>
                        </a:cubicBezTo>
                        <a:cubicBezTo>
                          <a:pt x="172" y="27"/>
                          <a:pt x="176" y="28"/>
                          <a:pt x="180" y="30"/>
                        </a:cubicBezTo>
                        <a:cubicBezTo>
                          <a:pt x="181" y="30"/>
                          <a:pt x="181" y="30"/>
                          <a:pt x="182" y="30"/>
                        </a:cubicBezTo>
                        <a:cubicBezTo>
                          <a:pt x="182" y="29"/>
                          <a:pt x="183" y="29"/>
                          <a:pt x="183" y="28"/>
                        </a:cubicBezTo>
                        <a:cubicBezTo>
                          <a:pt x="184" y="20"/>
                          <a:pt x="184" y="14"/>
                          <a:pt x="185" y="7"/>
                        </a:cubicBezTo>
                        <a:cubicBezTo>
                          <a:pt x="208" y="25"/>
                          <a:pt x="233" y="52"/>
                          <a:pt x="252" y="70"/>
                        </a:cubicBezTo>
                        <a:cubicBezTo>
                          <a:pt x="234" y="75"/>
                          <a:pt x="207" y="83"/>
                          <a:pt x="185" y="95"/>
                        </a:cubicBezTo>
                        <a:cubicBezTo>
                          <a:pt x="185" y="87"/>
                          <a:pt x="184" y="80"/>
                          <a:pt x="184" y="74"/>
                        </a:cubicBezTo>
                        <a:cubicBezTo>
                          <a:pt x="184" y="71"/>
                          <a:pt x="183" y="69"/>
                          <a:pt x="183" y="67"/>
                        </a:cubicBezTo>
                        <a:cubicBezTo>
                          <a:pt x="183" y="66"/>
                          <a:pt x="183" y="65"/>
                          <a:pt x="183" y="64"/>
                        </a:cubicBezTo>
                        <a:cubicBezTo>
                          <a:pt x="182" y="63"/>
                          <a:pt x="182" y="63"/>
                          <a:pt x="182" y="63"/>
                        </a:cubicBezTo>
                        <a:cubicBezTo>
                          <a:pt x="182" y="63"/>
                          <a:pt x="182" y="63"/>
                          <a:pt x="181" y="62"/>
                        </a:cubicBezTo>
                        <a:cubicBezTo>
                          <a:pt x="159" y="51"/>
                          <a:pt x="138" y="47"/>
                          <a:pt x="118" y="47"/>
                        </a:cubicBezTo>
                        <a:cubicBezTo>
                          <a:pt x="95" y="47"/>
                          <a:pt x="74" y="53"/>
                          <a:pt x="58" y="62"/>
                        </a:cubicBezTo>
                        <a:cubicBezTo>
                          <a:pt x="42" y="71"/>
                          <a:pt x="30" y="82"/>
                          <a:pt x="23" y="91"/>
                        </a:cubicBezTo>
                        <a:cubicBezTo>
                          <a:pt x="23" y="91"/>
                          <a:pt x="22" y="91"/>
                          <a:pt x="22" y="91"/>
                        </a:cubicBezTo>
                        <a:cubicBezTo>
                          <a:pt x="20" y="90"/>
                          <a:pt x="17" y="88"/>
                          <a:pt x="14" y="86"/>
                        </a:cubicBezTo>
                        <a:cubicBezTo>
                          <a:pt x="13" y="84"/>
                          <a:pt x="12" y="83"/>
                          <a:pt x="11" y="82"/>
                        </a:cubicBezTo>
                        <a:cubicBezTo>
                          <a:pt x="11" y="81"/>
                          <a:pt x="10" y="81"/>
                          <a:pt x="10" y="81"/>
                        </a:cubicBezTo>
                        <a:cubicBezTo>
                          <a:pt x="10" y="80"/>
                          <a:pt x="10" y="80"/>
                          <a:pt x="10" y="80"/>
                        </a:cubicBezTo>
                        <a:cubicBezTo>
                          <a:pt x="17" y="68"/>
                          <a:pt x="33" y="53"/>
                          <a:pt x="54" y="40"/>
                        </a:cubicBezTo>
                        <a:close/>
                        <a:moveTo>
                          <a:pt x="8" y="84"/>
                        </a:moveTo>
                        <a:cubicBezTo>
                          <a:pt x="8" y="85"/>
                          <a:pt x="9" y="86"/>
                          <a:pt x="10" y="87"/>
                        </a:cubicBezTo>
                        <a:cubicBezTo>
                          <a:pt x="9" y="87"/>
                          <a:pt x="7" y="88"/>
                          <a:pt x="5" y="88"/>
                        </a:cubicBezTo>
                        <a:cubicBezTo>
                          <a:pt x="5" y="88"/>
                          <a:pt x="6" y="87"/>
                          <a:pt x="6" y="87"/>
                        </a:cubicBezTo>
                        <a:cubicBezTo>
                          <a:pt x="6" y="86"/>
                          <a:pt x="7" y="85"/>
                          <a:pt x="8"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5" name="Freeform 301"/>
                  <p:cNvSpPr>
                    <a:spLocks noEditPoints="1"/>
                  </p:cNvSpPr>
                  <p:nvPr>
                    <p:custDataLst>
                      <p:tags r:id="rId139"/>
                    </p:custDataLst>
                  </p:nvPr>
                </p:nvSpPr>
                <p:spPr bwMode="auto">
                  <a:xfrm>
                    <a:off x="2372" y="3073"/>
                    <a:ext cx="545" cy="564"/>
                  </a:xfrm>
                  <a:custGeom>
                    <a:avLst/>
                    <a:gdLst>
                      <a:gd name="T0" fmla="*/ 88 w 230"/>
                      <a:gd name="T1" fmla="*/ 88 h 238"/>
                      <a:gd name="T2" fmla="*/ 116 w 230"/>
                      <a:gd name="T3" fmla="*/ 61 h 238"/>
                      <a:gd name="T4" fmla="*/ 116 w 230"/>
                      <a:gd name="T5" fmla="*/ 60 h 238"/>
                      <a:gd name="T6" fmla="*/ 116 w 230"/>
                      <a:gd name="T7" fmla="*/ 58 h 238"/>
                      <a:gd name="T8" fmla="*/ 115 w 230"/>
                      <a:gd name="T9" fmla="*/ 58 h 238"/>
                      <a:gd name="T10" fmla="*/ 43 w 230"/>
                      <a:gd name="T11" fmla="*/ 11 h 238"/>
                      <a:gd name="T12" fmla="*/ 11 w 230"/>
                      <a:gd name="T13" fmla="*/ 2 h 238"/>
                      <a:gd name="T14" fmla="*/ 2 w 230"/>
                      <a:gd name="T15" fmla="*/ 126 h 238"/>
                      <a:gd name="T16" fmla="*/ 33 w 230"/>
                      <a:gd name="T17" fmla="*/ 126 h 238"/>
                      <a:gd name="T18" fmla="*/ 212 w 230"/>
                      <a:gd name="T19" fmla="*/ 237 h 238"/>
                      <a:gd name="T20" fmla="*/ 229 w 230"/>
                      <a:gd name="T21" fmla="*/ 233 h 238"/>
                      <a:gd name="T22" fmla="*/ 228 w 230"/>
                      <a:gd name="T23" fmla="*/ 206 h 238"/>
                      <a:gd name="T24" fmla="*/ 132 w 230"/>
                      <a:gd name="T25" fmla="*/ 172 h 238"/>
                      <a:gd name="T26" fmla="*/ 144 w 230"/>
                      <a:gd name="T27" fmla="*/ 180 h 238"/>
                      <a:gd name="T28" fmla="*/ 132 w 230"/>
                      <a:gd name="T29" fmla="*/ 172 h 238"/>
                      <a:gd name="T30" fmla="*/ 146 w 230"/>
                      <a:gd name="T31" fmla="*/ 190 h 238"/>
                      <a:gd name="T32" fmla="*/ 193 w 230"/>
                      <a:gd name="T33" fmla="*/ 201 h 238"/>
                      <a:gd name="T34" fmla="*/ 212 w 230"/>
                      <a:gd name="T35" fmla="*/ 207 h 238"/>
                      <a:gd name="T36" fmla="*/ 193 w 230"/>
                      <a:gd name="T37" fmla="*/ 201 h 238"/>
                      <a:gd name="T38" fmla="*/ 225 w 230"/>
                      <a:gd name="T39" fmla="*/ 216 h 238"/>
                      <a:gd name="T40" fmla="*/ 217 w 230"/>
                      <a:gd name="T41" fmla="*/ 212 h 238"/>
                      <a:gd name="T42" fmla="*/ 226 w 230"/>
                      <a:gd name="T43" fmla="*/ 210 h 238"/>
                      <a:gd name="T44" fmla="*/ 225 w 230"/>
                      <a:gd name="T45" fmla="*/ 224 h 238"/>
                      <a:gd name="T46" fmla="*/ 217 w 230"/>
                      <a:gd name="T47" fmla="*/ 219 h 238"/>
                      <a:gd name="T48" fmla="*/ 112 w 230"/>
                      <a:gd name="T49" fmla="*/ 151 h 238"/>
                      <a:gd name="T50" fmla="*/ 68 w 230"/>
                      <a:gd name="T51" fmla="*/ 79 h 238"/>
                      <a:gd name="T52" fmla="*/ 71 w 230"/>
                      <a:gd name="T53" fmla="*/ 85 h 238"/>
                      <a:gd name="T54" fmla="*/ 91 w 230"/>
                      <a:gd name="T55" fmla="*/ 114 h 238"/>
                      <a:gd name="T56" fmla="*/ 68 w 230"/>
                      <a:gd name="T57" fmla="*/ 84 h 238"/>
                      <a:gd name="T58" fmla="*/ 92 w 230"/>
                      <a:gd name="T59" fmla="*/ 118 h 238"/>
                      <a:gd name="T60" fmla="*/ 98 w 230"/>
                      <a:gd name="T61" fmla="*/ 129 h 238"/>
                      <a:gd name="T62" fmla="*/ 100 w 230"/>
                      <a:gd name="T63" fmla="*/ 134 h 238"/>
                      <a:gd name="T64" fmla="*/ 100 w 230"/>
                      <a:gd name="T65" fmla="*/ 134 h 238"/>
                      <a:gd name="T66" fmla="*/ 78 w 230"/>
                      <a:gd name="T67" fmla="*/ 69 h 238"/>
                      <a:gd name="T68" fmla="*/ 86 w 230"/>
                      <a:gd name="T69" fmla="*/ 62 h 238"/>
                      <a:gd name="T70" fmla="*/ 92 w 230"/>
                      <a:gd name="T71" fmla="*/ 77 h 238"/>
                      <a:gd name="T72" fmla="*/ 87 w 230"/>
                      <a:gd name="T73" fmla="*/ 61 h 238"/>
                      <a:gd name="T74" fmla="*/ 103 w 230"/>
                      <a:gd name="T75" fmla="*/ 67 h 238"/>
                      <a:gd name="T76" fmla="*/ 103 w 230"/>
                      <a:gd name="T77" fmla="*/ 67 h 238"/>
                      <a:gd name="T78" fmla="*/ 41 w 230"/>
                      <a:gd name="T79" fmla="*/ 15 h 238"/>
                      <a:gd name="T80" fmla="*/ 17 w 230"/>
                      <a:gd name="T81" fmla="*/ 118 h 238"/>
                      <a:gd name="T82" fmla="*/ 7 w 230"/>
                      <a:gd name="T83" fmla="*/ 123 h 238"/>
                      <a:gd name="T84" fmla="*/ 28 w 230"/>
                      <a:gd name="T85" fmla="*/ 111 h 238"/>
                      <a:gd name="T86" fmla="*/ 37 w 230"/>
                      <a:gd name="T87" fmla="*/ 122 h 238"/>
                      <a:gd name="T88" fmla="*/ 28 w 230"/>
                      <a:gd name="T89" fmla="*/ 105 h 238"/>
                      <a:gd name="T90" fmla="*/ 90 w 230"/>
                      <a:gd name="T91" fmla="*/ 52 h 238"/>
                      <a:gd name="T92" fmla="*/ 63 w 230"/>
                      <a:gd name="T93" fmla="*/ 79 h 238"/>
                      <a:gd name="T94" fmla="*/ 209 w 230"/>
                      <a:gd name="T95" fmla="*/ 212 h 238"/>
                      <a:gd name="T96" fmla="*/ 212 w 230"/>
                      <a:gd name="T97" fmla="*/ 229 h 238"/>
                      <a:gd name="T98" fmla="*/ 105 w 230"/>
                      <a:gd name="T99" fmla="*/ 204 h 238"/>
                      <a:gd name="T100" fmla="*/ 223 w 230"/>
                      <a:gd name="T101" fmla="*/ 23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0" h="238">
                        <a:moveTo>
                          <a:pt x="228" y="206"/>
                        </a:moveTo>
                        <a:cubicBezTo>
                          <a:pt x="228" y="206"/>
                          <a:pt x="228" y="206"/>
                          <a:pt x="228" y="206"/>
                        </a:cubicBezTo>
                        <a:cubicBezTo>
                          <a:pt x="204" y="200"/>
                          <a:pt x="174" y="194"/>
                          <a:pt x="147" y="177"/>
                        </a:cubicBezTo>
                        <a:cubicBezTo>
                          <a:pt x="121" y="160"/>
                          <a:pt x="98" y="134"/>
                          <a:pt x="88" y="88"/>
                        </a:cubicBezTo>
                        <a:cubicBezTo>
                          <a:pt x="88" y="87"/>
                          <a:pt x="88" y="87"/>
                          <a:pt x="88" y="87"/>
                        </a:cubicBezTo>
                        <a:cubicBezTo>
                          <a:pt x="91" y="84"/>
                          <a:pt x="96" y="80"/>
                          <a:pt x="101" y="75"/>
                        </a:cubicBezTo>
                        <a:cubicBezTo>
                          <a:pt x="106" y="70"/>
                          <a:pt x="112" y="65"/>
                          <a:pt x="116" y="61"/>
                        </a:cubicBezTo>
                        <a:cubicBezTo>
                          <a:pt x="116" y="61"/>
                          <a:pt x="116" y="61"/>
                          <a:pt x="116" y="61"/>
                        </a:cubicBezTo>
                        <a:cubicBezTo>
                          <a:pt x="116" y="61"/>
                          <a:pt x="116" y="61"/>
                          <a:pt x="116" y="61"/>
                        </a:cubicBezTo>
                        <a:cubicBezTo>
                          <a:pt x="116" y="61"/>
                          <a:pt x="116" y="61"/>
                          <a:pt x="116" y="61"/>
                        </a:cubicBezTo>
                        <a:cubicBezTo>
                          <a:pt x="116" y="61"/>
                          <a:pt x="116" y="61"/>
                          <a:pt x="116" y="61"/>
                        </a:cubicBezTo>
                        <a:cubicBezTo>
                          <a:pt x="116" y="60"/>
                          <a:pt x="116" y="60"/>
                          <a:pt x="116" y="60"/>
                        </a:cubicBezTo>
                        <a:cubicBezTo>
                          <a:pt x="116" y="60"/>
                          <a:pt x="116" y="60"/>
                          <a:pt x="116" y="60"/>
                        </a:cubicBezTo>
                        <a:cubicBezTo>
                          <a:pt x="116" y="60"/>
                          <a:pt x="116" y="59"/>
                          <a:pt x="116" y="59"/>
                        </a:cubicBezTo>
                        <a:cubicBezTo>
                          <a:pt x="116" y="59"/>
                          <a:pt x="116" y="59"/>
                          <a:pt x="116" y="59"/>
                        </a:cubicBezTo>
                        <a:cubicBezTo>
                          <a:pt x="116" y="59"/>
                          <a:pt x="116" y="59"/>
                          <a:pt x="116" y="58"/>
                        </a:cubicBezTo>
                        <a:cubicBezTo>
                          <a:pt x="116" y="58"/>
                          <a:pt x="116" y="58"/>
                          <a:pt x="116" y="58"/>
                        </a:cubicBezTo>
                        <a:cubicBezTo>
                          <a:pt x="116" y="58"/>
                          <a:pt x="116" y="58"/>
                          <a:pt x="116" y="58"/>
                        </a:cubicBezTo>
                        <a:cubicBezTo>
                          <a:pt x="116" y="58"/>
                          <a:pt x="115" y="58"/>
                          <a:pt x="115" y="58"/>
                        </a:cubicBezTo>
                        <a:cubicBezTo>
                          <a:pt x="115" y="58"/>
                          <a:pt x="115" y="58"/>
                          <a:pt x="115" y="58"/>
                        </a:cubicBezTo>
                        <a:cubicBezTo>
                          <a:pt x="115" y="58"/>
                          <a:pt x="115" y="58"/>
                          <a:pt x="115" y="58"/>
                        </a:cubicBezTo>
                        <a:cubicBezTo>
                          <a:pt x="114" y="57"/>
                          <a:pt x="114" y="57"/>
                          <a:pt x="113" y="57"/>
                        </a:cubicBezTo>
                        <a:cubicBezTo>
                          <a:pt x="88" y="45"/>
                          <a:pt x="63" y="29"/>
                          <a:pt x="43" y="11"/>
                        </a:cubicBezTo>
                        <a:cubicBezTo>
                          <a:pt x="43" y="11"/>
                          <a:pt x="43" y="11"/>
                          <a:pt x="43" y="11"/>
                        </a:cubicBezTo>
                        <a:cubicBezTo>
                          <a:pt x="34" y="8"/>
                          <a:pt x="26" y="5"/>
                          <a:pt x="17" y="2"/>
                        </a:cubicBezTo>
                        <a:cubicBezTo>
                          <a:pt x="16" y="1"/>
                          <a:pt x="16" y="1"/>
                          <a:pt x="15" y="0"/>
                        </a:cubicBezTo>
                        <a:cubicBezTo>
                          <a:pt x="14" y="0"/>
                          <a:pt x="13" y="0"/>
                          <a:pt x="13" y="0"/>
                        </a:cubicBezTo>
                        <a:cubicBezTo>
                          <a:pt x="12" y="1"/>
                          <a:pt x="11" y="1"/>
                          <a:pt x="11" y="2"/>
                        </a:cubicBezTo>
                        <a:cubicBezTo>
                          <a:pt x="10" y="34"/>
                          <a:pt x="1" y="80"/>
                          <a:pt x="1" y="118"/>
                        </a:cubicBezTo>
                        <a:cubicBezTo>
                          <a:pt x="1" y="119"/>
                          <a:pt x="1" y="121"/>
                          <a:pt x="1" y="122"/>
                        </a:cubicBezTo>
                        <a:cubicBezTo>
                          <a:pt x="1" y="122"/>
                          <a:pt x="0" y="123"/>
                          <a:pt x="0" y="123"/>
                        </a:cubicBezTo>
                        <a:cubicBezTo>
                          <a:pt x="0" y="124"/>
                          <a:pt x="0" y="125"/>
                          <a:pt x="2" y="126"/>
                        </a:cubicBezTo>
                        <a:cubicBezTo>
                          <a:pt x="2" y="126"/>
                          <a:pt x="2" y="126"/>
                          <a:pt x="2" y="126"/>
                        </a:cubicBezTo>
                        <a:cubicBezTo>
                          <a:pt x="8" y="129"/>
                          <a:pt x="15" y="131"/>
                          <a:pt x="21" y="133"/>
                        </a:cubicBezTo>
                        <a:cubicBezTo>
                          <a:pt x="22" y="133"/>
                          <a:pt x="23" y="133"/>
                          <a:pt x="23" y="133"/>
                        </a:cubicBezTo>
                        <a:cubicBezTo>
                          <a:pt x="27" y="131"/>
                          <a:pt x="30" y="128"/>
                          <a:pt x="33" y="126"/>
                        </a:cubicBezTo>
                        <a:cubicBezTo>
                          <a:pt x="47" y="163"/>
                          <a:pt x="74" y="190"/>
                          <a:pt x="103" y="208"/>
                        </a:cubicBezTo>
                        <a:cubicBezTo>
                          <a:pt x="137" y="229"/>
                          <a:pt x="174" y="238"/>
                          <a:pt x="200" y="238"/>
                        </a:cubicBezTo>
                        <a:cubicBezTo>
                          <a:pt x="204" y="238"/>
                          <a:pt x="208" y="237"/>
                          <a:pt x="212" y="237"/>
                        </a:cubicBezTo>
                        <a:cubicBezTo>
                          <a:pt x="212" y="237"/>
                          <a:pt x="212" y="237"/>
                          <a:pt x="212" y="237"/>
                        </a:cubicBezTo>
                        <a:cubicBezTo>
                          <a:pt x="212" y="237"/>
                          <a:pt x="212" y="237"/>
                          <a:pt x="212" y="237"/>
                        </a:cubicBezTo>
                        <a:cubicBezTo>
                          <a:pt x="216" y="236"/>
                          <a:pt x="219" y="236"/>
                          <a:pt x="221" y="236"/>
                        </a:cubicBezTo>
                        <a:cubicBezTo>
                          <a:pt x="223" y="236"/>
                          <a:pt x="225" y="235"/>
                          <a:pt x="228" y="234"/>
                        </a:cubicBezTo>
                        <a:cubicBezTo>
                          <a:pt x="228" y="234"/>
                          <a:pt x="229" y="233"/>
                          <a:pt x="229" y="233"/>
                        </a:cubicBezTo>
                        <a:cubicBezTo>
                          <a:pt x="229" y="231"/>
                          <a:pt x="230" y="228"/>
                          <a:pt x="230" y="224"/>
                        </a:cubicBezTo>
                        <a:cubicBezTo>
                          <a:pt x="230" y="221"/>
                          <a:pt x="230" y="217"/>
                          <a:pt x="230" y="213"/>
                        </a:cubicBezTo>
                        <a:cubicBezTo>
                          <a:pt x="230" y="211"/>
                          <a:pt x="230" y="209"/>
                          <a:pt x="230" y="208"/>
                        </a:cubicBezTo>
                        <a:cubicBezTo>
                          <a:pt x="230" y="206"/>
                          <a:pt x="229" y="205"/>
                          <a:pt x="228" y="206"/>
                        </a:cubicBezTo>
                        <a:close/>
                        <a:moveTo>
                          <a:pt x="212" y="232"/>
                        </a:moveTo>
                        <a:cubicBezTo>
                          <a:pt x="212" y="232"/>
                          <a:pt x="212" y="232"/>
                          <a:pt x="212" y="232"/>
                        </a:cubicBezTo>
                        <a:cubicBezTo>
                          <a:pt x="212" y="232"/>
                          <a:pt x="212" y="232"/>
                          <a:pt x="212" y="232"/>
                        </a:cubicBezTo>
                        <a:close/>
                        <a:moveTo>
                          <a:pt x="132" y="172"/>
                        </a:moveTo>
                        <a:cubicBezTo>
                          <a:pt x="132" y="172"/>
                          <a:pt x="132" y="172"/>
                          <a:pt x="132" y="172"/>
                        </a:cubicBezTo>
                        <a:cubicBezTo>
                          <a:pt x="133" y="173"/>
                          <a:pt x="133" y="173"/>
                          <a:pt x="133" y="173"/>
                        </a:cubicBezTo>
                        <a:cubicBezTo>
                          <a:pt x="133" y="173"/>
                          <a:pt x="133" y="173"/>
                          <a:pt x="133" y="173"/>
                        </a:cubicBezTo>
                        <a:cubicBezTo>
                          <a:pt x="137" y="176"/>
                          <a:pt x="141" y="178"/>
                          <a:pt x="144" y="180"/>
                        </a:cubicBezTo>
                        <a:cubicBezTo>
                          <a:pt x="136" y="177"/>
                          <a:pt x="127" y="174"/>
                          <a:pt x="119" y="171"/>
                        </a:cubicBezTo>
                        <a:cubicBezTo>
                          <a:pt x="114" y="167"/>
                          <a:pt x="109" y="162"/>
                          <a:pt x="105" y="157"/>
                        </a:cubicBezTo>
                        <a:cubicBezTo>
                          <a:pt x="114" y="162"/>
                          <a:pt x="122" y="167"/>
                          <a:pt x="131" y="172"/>
                        </a:cubicBezTo>
                        <a:cubicBezTo>
                          <a:pt x="131" y="172"/>
                          <a:pt x="132" y="172"/>
                          <a:pt x="132" y="172"/>
                        </a:cubicBezTo>
                        <a:close/>
                        <a:moveTo>
                          <a:pt x="154" y="187"/>
                        </a:moveTo>
                        <a:cubicBezTo>
                          <a:pt x="154" y="187"/>
                          <a:pt x="155" y="187"/>
                          <a:pt x="155" y="187"/>
                        </a:cubicBezTo>
                        <a:cubicBezTo>
                          <a:pt x="162" y="190"/>
                          <a:pt x="170" y="194"/>
                          <a:pt x="177" y="196"/>
                        </a:cubicBezTo>
                        <a:cubicBezTo>
                          <a:pt x="166" y="194"/>
                          <a:pt x="155" y="192"/>
                          <a:pt x="146" y="190"/>
                        </a:cubicBezTo>
                        <a:cubicBezTo>
                          <a:pt x="141" y="187"/>
                          <a:pt x="136" y="184"/>
                          <a:pt x="131" y="180"/>
                        </a:cubicBezTo>
                        <a:cubicBezTo>
                          <a:pt x="129" y="179"/>
                          <a:pt x="127" y="177"/>
                          <a:pt x="125" y="176"/>
                        </a:cubicBezTo>
                        <a:cubicBezTo>
                          <a:pt x="134" y="179"/>
                          <a:pt x="145" y="183"/>
                          <a:pt x="154" y="187"/>
                        </a:cubicBezTo>
                        <a:close/>
                        <a:moveTo>
                          <a:pt x="193" y="201"/>
                        </a:moveTo>
                        <a:cubicBezTo>
                          <a:pt x="200" y="204"/>
                          <a:pt x="207" y="205"/>
                          <a:pt x="214" y="207"/>
                        </a:cubicBezTo>
                        <a:cubicBezTo>
                          <a:pt x="214" y="207"/>
                          <a:pt x="214" y="207"/>
                          <a:pt x="213" y="207"/>
                        </a:cubicBezTo>
                        <a:cubicBezTo>
                          <a:pt x="213" y="207"/>
                          <a:pt x="213" y="207"/>
                          <a:pt x="213" y="207"/>
                        </a:cubicBezTo>
                        <a:cubicBezTo>
                          <a:pt x="212" y="207"/>
                          <a:pt x="212" y="207"/>
                          <a:pt x="212" y="207"/>
                        </a:cubicBezTo>
                        <a:cubicBezTo>
                          <a:pt x="212" y="207"/>
                          <a:pt x="212" y="207"/>
                          <a:pt x="212" y="207"/>
                        </a:cubicBezTo>
                        <a:cubicBezTo>
                          <a:pt x="211" y="207"/>
                          <a:pt x="210" y="207"/>
                          <a:pt x="209" y="207"/>
                        </a:cubicBezTo>
                        <a:cubicBezTo>
                          <a:pt x="195" y="207"/>
                          <a:pt x="175" y="203"/>
                          <a:pt x="155" y="194"/>
                        </a:cubicBezTo>
                        <a:cubicBezTo>
                          <a:pt x="167" y="197"/>
                          <a:pt x="181" y="199"/>
                          <a:pt x="193" y="201"/>
                        </a:cubicBezTo>
                        <a:close/>
                        <a:moveTo>
                          <a:pt x="217" y="212"/>
                        </a:moveTo>
                        <a:cubicBezTo>
                          <a:pt x="217" y="212"/>
                          <a:pt x="217" y="212"/>
                          <a:pt x="217" y="211"/>
                        </a:cubicBezTo>
                        <a:cubicBezTo>
                          <a:pt x="217" y="211"/>
                          <a:pt x="218" y="211"/>
                          <a:pt x="219" y="211"/>
                        </a:cubicBezTo>
                        <a:cubicBezTo>
                          <a:pt x="221" y="213"/>
                          <a:pt x="223" y="214"/>
                          <a:pt x="225" y="216"/>
                        </a:cubicBezTo>
                        <a:cubicBezTo>
                          <a:pt x="225" y="216"/>
                          <a:pt x="225" y="216"/>
                          <a:pt x="226" y="216"/>
                        </a:cubicBezTo>
                        <a:cubicBezTo>
                          <a:pt x="226" y="218"/>
                          <a:pt x="226" y="220"/>
                          <a:pt x="226" y="222"/>
                        </a:cubicBezTo>
                        <a:cubicBezTo>
                          <a:pt x="223" y="219"/>
                          <a:pt x="220" y="218"/>
                          <a:pt x="217" y="217"/>
                        </a:cubicBezTo>
                        <a:cubicBezTo>
                          <a:pt x="217" y="215"/>
                          <a:pt x="217" y="214"/>
                          <a:pt x="217" y="212"/>
                        </a:cubicBezTo>
                        <a:close/>
                        <a:moveTo>
                          <a:pt x="226" y="213"/>
                        </a:moveTo>
                        <a:cubicBezTo>
                          <a:pt x="226" y="213"/>
                          <a:pt x="226" y="213"/>
                          <a:pt x="226" y="214"/>
                        </a:cubicBezTo>
                        <a:cubicBezTo>
                          <a:pt x="225" y="213"/>
                          <a:pt x="223" y="212"/>
                          <a:pt x="222" y="211"/>
                        </a:cubicBezTo>
                        <a:cubicBezTo>
                          <a:pt x="223" y="211"/>
                          <a:pt x="225" y="211"/>
                          <a:pt x="226" y="210"/>
                        </a:cubicBezTo>
                        <a:cubicBezTo>
                          <a:pt x="226" y="211"/>
                          <a:pt x="226" y="212"/>
                          <a:pt x="226" y="213"/>
                        </a:cubicBezTo>
                        <a:close/>
                        <a:moveTo>
                          <a:pt x="217" y="219"/>
                        </a:moveTo>
                        <a:cubicBezTo>
                          <a:pt x="220" y="220"/>
                          <a:pt x="223" y="222"/>
                          <a:pt x="225" y="224"/>
                        </a:cubicBezTo>
                        <a:cubicBezTo>
                          <a:pt x="225" y="224"/>
                          <a:pt x="225" y="224"/>
                          <a:pt x="225" y="224"/>
                        </a:cubicBezTo>
                        <a:cubicBezTo>
                          <a:pt x="225" y="226"/>
                          <a:pt x="225" y="228"/>
                          <a:pt x="225" y="230"/>
                        </a:cubicBezTo>
                        <a:cubicBezTo>
                          <a:pt x="222" y="228"/>
                          <a:pt x="220" y="226"/>
                          <a:pt x="217" y="225"/>
                        </a:cubicBezTo>
                        <a:cubicBezTo>
                          <a:pt x="217" y="223"/>
                          <a:pt x="217" y="222"/>
                          <a:pt x="218" y="220"/>
                        </a:cubicBezTo>
                        <a:cubicBezTo>
                          <a:pt x="218" y="220"/>
                          <a:pt x="217" y="220"/>
                          <a:pt x="217" y="219"/>
                        </a:cubicBezTo>
                        <a:close/>
                        <a:moveTo>
                          <a:pt x="125" y="166"/>
                        </a:moveTo>
                        <a:cubicBezTo>
                          <a:pt x="117" y="161"/>
                          <a:pt x="109" y="157"/>
                          <a:pt x="101" y="152"/>
                        </a:cubicBezTo>
                        <a:cubicBezTo>
                          <a:pt x="97" y="148"/>
                          <a:pt x="94" y="144"/>
                          <a:pt x="91" y="139"/>
                        </a:cubicBezTo>
                        <a:cubicBezTo>
                          <a:pt x="98" y="143"/>
                          <a:pt x="105" y="147"/>
                          <a:pt x="112" y="151"/>
                        </a:cubicBezTo>
                        <a:cubicBezTo>
                          <a:pt x="116" y="157"/>
                          <a:pt x="120" y="162"/>
                          <a:pt x="125" y="166"/>
                        </a:cubicBezTo>
                        <a:close/>
                        <a:moveTo>
                          <a:pt x="73" y="74"/>
                        </a:moveTo>
                        <a:cubicBezTo>
                          <a:pt x="77" y="77"/>
                          <a:pt x="80" y="81"/>
                          <a:pt x="83" y="84"/>
                        </a:cubicBezTo>
                        <a:cubicBezTo>
                          <a:pt x="78" y="82"/>
                          <a:pt x="73" y="81"/>
                          <a:pt x="68" y="79"/>
                        </a:cubicBezTo>
                        <a:cubicBezTo>
                          <a:pt x="69" y="78"/>
                          <a:pt x="71" y="76"/>
                          <a:pt x="73" y="74"/>
                        </a:cubicBezTo>
                        <a:close/>
                        <a:moveTo>
                          <a:pt x="83" y="89"/>
                        </a:moveTo>
                        <a:cubicBezTo>
                          <a:pt x="84" y="93"/>
                          <a:pt x="85" y="97"/>
                          <a:pt x="86" y="101"/>
                        </a:cubicBezTo>
                        <a:cubicBezTo>
                          <a:pt x="81" y="96"/>
                          <a:pt x="76" y="90"/>
                          <a:pt x="71" y="85"/>
                        </a:cubicBezTo>
                        <a:cubicBezTo>
                          <a:pt x="75" y="86"/>
                          <a:pt x="79" y="87"/>
                          <a:pt x="83" y="89"/>
                        </a:cubicBezTo>
                        <a:close/>
                        <a:moveTo>
                          <a:pt x="86" y="104"/>
                        </a:moveTo>
                        <a:cubicBezTo>
                          <a:pt x="87" y="104"/>
                          <a:pt x="87" y="104"/>
                          <a:pt x="87" y="104"/>
                        </a:cubicBezTo>
                        <a:cubicBezTo>
                          <a:pt x="88" y="108"/>
                          <a:pt x="90" y="111"/>
                          <a:pt x="91" y="114"/>
                        </a:cubicBezTo>
                        <a:cubicBezTo>
                          <a:pt x="88" y="111"/>
                          <a:pt x="85" y="109"/>
                          <a:pt x="83" y="106"/>
                        </a:cubicBezTo>
                        <a:cubicBezTo>
                          <a:pt x="79" y="103"/>
                          <a:pt x="75" y="100"/>
                          <a:pt x="72" y="96"/>
                        </a:cubicBezTo>
                        <a:cubicBezTo>
                          <a:pt x="72" y="96"/>
                          <a:pt x="71" y="96"/>
                          <a:pt x="71" y="96"/>
                        </a:cubicBezTo>
                        <a:cubicBezTo>
                          <a:pt x="70" y="92"/>
                          <a:pt x="69" y="88"/>
                          <a:pt x="68" y="84"/>
                        </a:cubicBezTo>
                        <a:cubicBezTo>
                          <a:pt x="74" y="91"/>
                          <a:pt x="80" y="98"/>
                          <a:pt x="86" y="104"/>
                        </a:cubicBezTo>
                        <a:close/>
                        <a:moveTo>
                          <a:pt x="81" y="108"/>
                        </a:moveTo>
                        <a:cubicBezTo>
                          <a:pt x="84" y="111"/>
                          <a:pt x="87" y="114"/>
                          <a:pt x="90" y="117"/>
                        </a:cubicBezTo>
                        <a:cubicBezTo>
                          <a:pt x="91" y="117"/>
                          <a:pt x="91" y="118"/>
                          <a:pt x="92" y="118"/>
                        </a:cubicBezTo>
                        <a:cubicBezTo>
                          <a:pt x="92" y="118"/>
                          <a:pt x="92" y="118"/>
                          <a:pt x="92" y="118"/>
                        </a:cubicBezTo>
                        <a:cubicBezTo>
                          <a:pt x="92" y="119"/>
                          <a:pt x="92" y="120"/>
                          <a:pt x="93" y="120"/>
                        </a:cubicBezTo>
                        <a:cubicBezTo>
                          <a:pt x="93" y="120"/>
                          <a:pt x="93" y="120"/>
                          <a:pt x="93" y="120"/>
                        </a:cubicBezTo>
                        <a:cubicBezTo>
                          <a:pt x="94" y="123"/>
                          <a:pt x="96" y="126"/>
                          <a:pt x="98" y="129"/>
                        </a:cubicBezTo>
                        <a:cubicBezTo>
                          <a:pt x="91" y="124"/>
                          <a:pt x="84" y="120"/>
                          <a:pt x="78" y="115"/>
                        </a:cubicBezTo>
                        <a:cubicBezTo>
                          <a:pt x="76" y="110"/>
                          <a:pt x="74" y="105"/>
                          <a:pt x="72" y="100"/>
                        </a:cubicBezTo>
                        <a:cubicBezTo>
                          <a:pt x="75" y="103"/>
                          <a:pt x="78" y="105"/>
                          <a:pt x="81" y="108"/>
                        </a:cubicBezTo>
                        <a:close/>
                        <a:moveTo>
                          <a:pt x="100" y="134"/>
                        </a:moveTo>
                        <a:cubicBezTo>
                          <a:pt x="103" y="138"/>
                          <a:pt x="105" y="143"/>
                          <a:pt x="108" y="146"/>
                        </a:cubicBezTo>
                        <a:cubicBezTo>
                          <a:pt x="102" y="143"/>
                          <a:pt x="95" y="139"/>
                          <a:pt x="89" y="135"/>
                        </a:cubicBezTo>
                        <a:cubicBezTo>
                          <a:pt x="85" y="130"/>
                          <a:pt x="82" y="125"/>
                          <a:pt x="80" y="119"/>
                        </a:cubicBezTo>
                        <a:cubicBezTo>
                          <a:pt x="86" y="124"/>
                          <a:pt x="93" y="129"/>
                          <a:pt x="100" y="134"/>
                        </a:cubicBezTo>
                        <a:close/>
                        <a:moveTo>
                          <a:pt x="87" y="82"/>
                        </a:moveTo>
                        <a:cubicBezTo>
                          <a:pt x="86" y="82"/>
                          <a:pt x="86" y="83"/>
                          <a:pt x="86" y="83"/>
                        </a:cubicBezTo>
                        <a:cubicBezTo>
                          <a:pt x="82" y="79"/>
                          <a:pt x="79" y="76"/>
                          <a:pt x="75" y="72"/>
                        </a:cubicBezTo>
                        <a:cubicBezTo>
                          <a:pt x="76" y="71"/>
                          <a:pt x="77" y="70"/>
                          <a:pt x="78" y="69"/>
                        </a:cubicBezTo>
                        <a:cubicBezTo>
                          <a:pt x="79" y="69"/>
                          <a:pt x="79" y="68"/>
                          <a:pt x="80" y="68"/>
                        </a:cubicBezTo>
                        <a:cubicBezTo>
                          <a:pt x="83" y="72"/>
                          <a:pt x="86" y="76"/>
                          <a:pt x="90" y="79"/>
                        </a:cubicBezTo>
                        <a:cubicBezTo>
                          <a:pt x="89" y="80"/>
                          <a:pt x="88" y="81"/>
                          <a:pt x="87" y="82"/>
                        </a:cubicBezTo>
                        <a:close/>
                        <a:moveTo>
                          <a:pt x="86" y="62"/>
                        </a:moveTo>
                        <a:cubicBezTo>
                          <a:pt x="88" y="66"/>
                          <a:pt x="91" y="70"/>
                          <a:pt x="94" y="73"/>
                        </a:cubicBezTo>
                        <a:cubicBezTo>
                          <a:pt x="94" y="73"/>
                          <a:pt x="94" y="73"/>
                          <a:pt x="94" y="73"/>
                        </a:cubicBezTo>
                        <a:cubicBezTo>
                          <a:pt x="94" y="74"/>
                          <a:pt x="94" y="75"/>
                          <a:pt x="94" y="75"/>
                        </a:cubicBezTo>
                        <a:cubicBezTo>
                          <a:pt x="93" y="76"/>
                          <a:pt x="92" y="76"/>
                          <a:pt x="92" y="77"/>
                        </a:cubicBezTo>
                        <a:cubicBezTo>
                          <a:pt x="88" y="74"/>
                          <a:pt x="84" y="70"/>
                          <a:pt x="82" y="66"/>
                        </a:cubicBezTo>
                        <a:cubicBezTo>
                          <a:pt x="83" y="65"/>
                          <a:pt x="84" y="64"/>
                          <a:pt x="86" y="62"/>
                        </a:cubicBezTo>
                        <a:close/>
                        <a:moveTo>
                          <a:pt x="96" y="73"/>
                        </a:moveTo>
                        <a:cubicBezTo>
                          <a:pt x="93" y="69"/>
                          <a:pt x="90" y="65"/>
                          <a:pt x="87" y="61"/>
                        </a:cubicBezTo>
                        <a:cubicBezTo>
                          <a:pt x="89" y="59"/>
                          <a:pt x="91" y="58"/>
                          <a:pt x="93" y="56"/>
                        </a:cubicBezTo>
                        <a:cubicBezTo>
                          <a:pt x="96" y="60"/>
                          <a:pt x="99" y="64"/>
                          <a:pt x="102" y="68"/>
                        </a:cubicBezTo>
                        <a:cubicBezTo>
                          <a:pt x="100" y="70"/>
                          <a:pt x="98" y="71"/>
                          <a:pt x="96" y="73"/>
                        </a:cubicBezTo>
                        <a:close/>
                        <a:moveTo>
                          <a:pt x="103" y="67"/>
                        </a:moveTo>
                        <a:cubicBezTo>
                          <a:pt x="100" y="62"/>
                          <a:pt x="97" y="58"/>
                          <a:pt x="95" y="54"/>
                        </a:cubicBezTo>
                        <a:cubicBezTo>
                          <a:pt x="95" y="54"/>
                          <a:pt x="95" y="54"/>
                          <a:pt x="95" y="54"/>
                        </a:cubicBezTo>
                        <a:cubicBezTo>
                          <a:pt x="99" y="56"/>
                          <a:pt x="105" y="59"/>
                          <a:pt x="110" y="60"/>
                        </a:cubicBezTo>
                        <a:cubicBezTo>
                          <a:pt x="108" y="62"/>
                          <a:pt x="106" y="64"/>
                          <a:pt x="103" y="67"/>
                        </a:cubicBezTo>
                        <a:close/>
                        <a:moveTo>
                          <a:pt x="41" y="15"/>
                        </a:moveTo>
                        <a:cubicBezTo>
                          <a:pt x="47" y="20"/>
                          <a:pt x="53" y="26"/>
                          <a:pt x="60" y="31"/>
                        </a:cubicBezTo>
                        <a:cubicBezTo>
                          <a:pt x="50" y="24"/>
                          <a:pt x="39" y="17"/>
                          <a:pt x="30" y="11"/>
                        </a:cubicBezTo>
                        <a:cubicBezTo>
                          <a:pt x="34" y="12"/>
                          <a:pt x="37" y="14"/>
                          <a:pt x="41" y="15"/>
                        </a:cubicBezTo>
                        <a:close/>
                        <a:moveTo>
                          <a:pt x="22" y="115"/>
                        </a:moveTo>
                        <a:cubicBezTo>
                          <a:pt x="24" y="118"/>
                          <a:pt x="25" y="122"/>
                          <a:pt x="27" y="125"/>
                        </a:cubicBezTo>
                        <a:cubicBezTo>
                          <a:pt x="25" y="126"/>
                          <a:pt x="24" y="127"/>
                          <a:pt x="23" y="128"/>
                        </a:cubicBezTo>
                        <a:cubicBezTo>
                          <a:pt x="20" y="125"/>
                          <a:pt x="18" y="122"/>
                          <a:pt x="17" y="118"/>
                        </a:cubicBezTo>
                        <a:cubicBezTo>
                          <a:pt x="18" y="117"/>
                          <a:pt x="20" y="116"/>
                          <a:pt x="22" y="115"/>
                        </a:cubicBezTo>
                        <a:close/>
                        <a:moveTo>
                          <a:pt x="15" y="119"/>
                        </a:moveTo>
                        <a:cubicBezTo>
                          <a:pt x="16" y="122"/>
                          <a:pt x="18" y="125"/>
                          <a:pt x="20" y="128"/>
                        </a:cubicBezTo>
                        <a:cubicBezTo>
                          <a:pt x="16" y="126"/>
                          <a:pt x="12" y="125"/>
                          <a:pt x="7" y="123"/>
                        </a:cubicBezTo>
                        <a:cubicBezTo>
                          <a:pt x="10" y="122"/>
                          <a:pt x="12" y="120"/>
                          <a:pt x="15" y="119"/>
                        </a:cubicBezTo>
                        <a:close/>
                        <a:moveTo>
                          <a:pt x="29" y="124"/>
                        </a:moveTo>
                        <a:cubicBezTo>
                          <a:pt x="27" y="120"/>
                          <a:pt x="26" y="117"/>
                          <a:pt x="23" y="114"/>
                        </a:cubicBezTo>
                        <a:cubicBezTo>
                          <a:pt x="25" y="113"/>
                          <a:pt x="27" y="112"/>
                          <a:pt x="28" y="111"/>
                        </a:cubicBezTo>
                        <a:cubicBezTo>
                          <a:pt x="29" y="115"/>
                          <a:pt x="30" y="118"/>
                          <a:pt x="32" y="122"/>
                        </a:cubicBezTo>
                        <a:cubicBezTo>
                          <a:pt x="31" y="122"/>
                          <a:pt x="30" y="123"/>
                          <a:pt x="29" y="124"/>
                        </a:cubicBezTo>
                        <a:close/>
                        <a:moveTo>
                          <a:pt x="105" y="204"/>
                        </a:moveTo>
                        <a:cubicBezTo>
                          <a:pt x="76" y="186"/>
                          <a:pt x="50" y="160"/>
                          <a:pt x="37" y="122"/>
                        </a:cubicBezTo>
                        <a:cubicBezTo>
                          <a:pt x="37" y="122"/>
                          <a:pt x="37" y="122"/>
                          <a:pt x="36" y="121"/>
                        </a:cubicBezTo>
                        <a:cubicBezTo>
                          <a:pt x="35" y="117"/>
                          <a:pt x="33" y="112"/>
                          <a:pt x="32" y="107"/>
                        </a:cubicBezTo>
                        <a:cubicBezTo>
                          <a:pt x="32" y="106"/>
                          <a:pt x="31" y="105"/>
                          <a:pt x="31" y="105"/>
                        </a:cubicBezTo>
                        <a:cubicBezTo>
                          <a:pt x="30" y="105"/>
                          <a:pt x="29" y="105"/>
                          <a:pt x="28" y="105"/>
                        </a:cubicBezTo>
                        <a:cubicBezTo>
                          <a:pt x="19" y="111"/>
                          <a:pt x="13" y="114"/>
                          <a:pt x="5" y="119"/>
                        </a:cubicBezTo>
                        <a:cubicBezTo>
                          <a:pt x="5" y="119"/>
                          <a:pt x="5" y="119"/>
                          <a:pt x="5" y="118"/>
                        </a:cubicBezTo>
                        <a:cubicBezTo>
                          <a:pt x="5" y="82"/>
                          <a:pt x="13" y="38"/>
                          <a:pt x="16" y="6"/>
                        </a:cubicBezTo>
                        <a:cubicBezTo>
                          <a:pt x="34" y="20"/>
                          <a:pt x="63" y="39"/>
                          <a:pt x="90" y="52"/>
                        </a:cubicBezTo>
                        <a:cubicBezTo>
                          <a:pt x="84" y="58"/>
                          <a:pt x="77" y="64"/>
                          <a:pt x="72" y="69"/>
                        </a:cubicBezTo>
                        <a:cubicBezTo>
                          <a:pt x="69" y="71"/>
                          <a:pt x="67" y="73"/>
                          <a:pt x="65" y="75"/>
                        </a:cubicBezTo>
                        <a:cubicBezTo>
                          <a:pt x="65" y="76"/>
                          <a:pt x="64" y="77"/>
                          <a:pt x="63" y="78"/>
                        </a:cubicBezTo>
                        <a:cubicBezTo>
                          <a:pt x="63" y="78"/>
                          <a:pt x="63" y="78"/>
                          <a:pt x="63" y="79"/>
                        </a:cubicBezTo>
                        <a:cubicBezTo>
                          <a:pt x="63" y="79"/>
                          <a:pt x="62" y="80"/>
                          <a:pt x="62" y="80"/>
                        </a:cubicBezTo>
                        <a:cubicBezTo>
                          <a:pt x="62" y="81"/>
                          <a:pt x="62" y="81"/>
                          <a:pt x="62" y="81"/>
                        </a:cubicBezTo>
                        <a:cubicBezTo>
                          <a:pt x="73" y="131"/>
                          <a:pt x="99" y="164"/>
                          <a:pt x="128" y="184"/>
                        </a:cubicBezTo>
                        <a:cubicBezTo>
                          <a:pt x="157" y="204"/>
                          <a:pt x="188" y="212"/>
                          <a:pt x="209" y="212"/>
                        </a:cubicBezTo>
                        <a:cubicBezTo>
                          <a:pt x="210" y="212"/>
                          <a:pt x="211" y="212"/>
                          <a:pt x="212" y="212"/>
                        </a:cubicBezTo>
                        <a:cubicBezTo>
                          <a:pt x="212" y="212"/>
                          <a:pt x="212" y="212"/>
                          <a:pt x="212" y="212"/>
                        </a:cubicBezTo>
                        <a:cubicBezTo>
                          <a:pt x="213" y="214"/>
                          <a:pt x="213" y="217"/>
                          <a:pt x="213" y="220"/>
                        </a:cubicBezTo>
                        <a:cubicBezTo>
                          <a:pt x="213" y="224"/>
                          <a:pt x="213" y="227"/>
                          <a:pt x="212" y="229"/>
                        </a:cubicBezTo>
                        <a:cubicBezTo>
                          <a:pt x="212" y="231"/>
                          <a:pt x="212" y="232"/>
                          <a:pt x="211" y="232"/>
                        </a:cubicBezTo>
                        <a:cubicBezTo>
                          <a:pt x="211" y="232"/>
                          <a:pt x="211" y="232"/>
                          <a:pt x="211" y="232"/>
                        </a:cubicBezTo>
                        <a:cubicBezTo>
                          <a:pt x="208" y="233"/>
                          <a:pt x="204" y="233"/>
                          <a:pt x="200" y="233"/>
                        </a:cubicBezTo>
                        <a:cubicBezTo>
                          <a:pt x="175" y="233"/>
                          <a:pt x="138" y="224"/>
                          <a:pt x="105" y="204"/>
                        </a:cubicBezTo>
                        <a:close/>
                        <a:moveTo>
                          <a:pt x="220" y="231"/>
                        </a:moveTo>
                        <a:cubicBezTo>
                          <a:pt x="219" y="231"/>
                          <a:pt x="218" y="232"/>
                          <a:pt x="216" y="232"/>
                        </a:cubicBezTo>
                        <a:cubicBezTo>
                          <a:pt x="217" y="230"/>
                          <a:pt x="217" y="229"/>
                          <a:pt x="217" y="227"/>
                        </a:cubicBezTo>
                        <a:cubicBezTo>
                          <a:pt x="219" y="228"/>
                          <a:pt x="221" y="230"/>
                          <a:pt x="223" y="231"/>
                        </a:cubicBezTo>
                        <a:cubicBezTo>
                          <a:pt x="222" y="231"/>
                          <a:pt x="221" y="231"/>
                          <a:pt x="220" y="2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6" name="Freeform 302"/>
                  <p:cNvSpPr>
                    <a:spLocks noEditPoints="1"/>
                  </p:cNvSpPr>
                  <p:nvPr>
                    <p:custDataLst>
                      <p:tags r:id="rId140"/>
                    </p:custDataLst>
                  </p:nvPr>
                </p:nvSpPr>
                <p:spPr bwMode="auto">
                  <a:xfrm>
                    <a:off x="4044" y="1017"/>
                    <a:ext cx="236" cy="239"/>
                  </a:xfrm>
                  <a:custGeom>
                    <a:avLst/>
                    <a:gdLst>
                      <a:gd name="T0" fmla="*/ 22 w 100"/>
                      <a:gd name="T1" fmla="*/ 14 h 101"/>
                      <a:gd name="T2" fmla="*/ 5 w 100"/>
                      <a:gd name="T3" fmla="*/ 23 h 101"/>
                      <a:gd name="T4" fmla="*/ 1 w 100"/>
                      <a:gd name="T5" fmla="*/ 66 h 101"/>
                      <a:gd name="T6" fmla="*/ 5 w 100"/>
                      <a:gd name="T7" fmla="*/ 90 h 101"/>
                      <a:gd name="T8" fmla="*/ 37 w 100"/>
                      <a:gd name="T9" fmla="*/ 101 h 101"/>
                      <a:gd name="T10" fmla="*/ 67 w 100"/>
                      <a:gd name="T11" fmla="*/ 99 h 101"/>
                      <a:gd name="T12" fmla="*/ 89 w 100"/>
                      <a:gd name="T13" fmla="*/ 85 h 101"/>
                      <a:gd name="T14" fmla="*/ 93 w 100"/>
                      <a:gd name="T15" fmla="*/ 48 h 101"/>
                      <a:gd name="T16" fmla="*/ 93 w 100"/>
                      <a:gd name="T17" fmla="*/ 32 h 101"/>
                      <a:gd name="T18" fmla="*/ 90 w 100"/>
                      <a:gd name="T19" fmla="*/ 25 h 101"/>
                      <a:gd name="T20" fmla="*/ 100 w 100"/>
                      <a:gd name="T21" fmla="*/ 14 h 101"/>
                      <a:gd name="T22" fmla="*/ 93 w 100"/>
                      <a:gd name="T23" fmla="*/ 8 h 101"/>
                      <a:gd name="T24" fmla="*/ 89 w 100"/>
                      <a:gd name="T25" fmla="*/ 0 h 101"/>
                      <a:gd name="T26" fmla="*/ 77 w 100"/>
                      <a:gd name="T27" fmla="*/ 15 h 101"/>
                      <a:gd name="T28" fmla="*/ 45 w 100"/>
                      <a:gd name="T29" fmla="*/ 12 h 101"/>
                      <a:gd name="T30" fmla="*/ 95 w 100"/>
                      <a:gd name="T31" fmla="*/ 14 h 101"/>
                      <a:gd name="T32" fmla="*/ 24 w 100"/>
                      <a:gd name="T33" fmla="*/ 45 h 101"/>
                      <a:gd name="T34" fmla="*/ 37 w 100"/>
                      <a:gd name="T35" fmla="*/ 49 h 101"/>
                      <a:gd name="T36" fmla="*/ 46 w 100"/>
                      <a:gd name="T37" fmla="*/ 66 h 101"/>
                      <a:gd name="T38" fmla="*/ 88 w 100"/>
                      <a:gd name="T39" fmla="*/ 7 h 101"/>
                      <a:gd name="T40" fmla="*/ 47 w 100"/>
                      <a:gd name="T41" fmla="*/ 59 h 101"/>
                      <a:gd name="T42" fmla="*/ 33 w 100"/>
                      <a:gd name="T43" fmla="*/ 33 h 101"/>
                      <a:gd name="T44" fmla="*/ 30 w 100"/>
                      <a:gd name="T45" fmla="*/ 32 h 101"/>
                      <a:gd name="T46" fmla="*/ 19 w 100"/>
                      <a:gd name="T47" fmla="*/ 44 h 101"/>
                      <a:gd name="T48" fmla="*/ 44 w 100"/>
                      <a:gd name="T49" fmla="*/ 80 h 101"/>
                      <a:gd name="T50" fmla="*/ 47 w 100"/>
                      <a:gd name="T51" fmla="*/ 80 h 101"/>
                      <a:gd name="T52" fmla="*/ 89 w 100"/>
                      <a:gd name="T53" fmla="*/ 32 h 101"/>
                      <a:gd name="T54" fmla="*/ 88 w 100"/>
                      <a:gd name="T55" fmla="*/ 74 h 101"/>
                      <a:gd name="T56" fmla="*/ 79 w 100"/>
                      <a:gd name="T57" fmla="*/ 90 h 101"/>
                      <a:gd name="T58" fmla="*/ 50 w 100"/>
                      <a:gd name="T59" fmla="*/ 97 h 101"/>
                      <a:gd name="T60" fmla="*/ 20 w 100"/>
                      <a:gd name="T61" fmla="*/ 95 h 101"/>
                      <a:gd name="T62" fmla="*/ 4 w 100"/>
                      <a:gd name="T63" fmla="*/ 73 h 101"/>
                      <a:gd name="T64" fmla="*/ 5 w 100"/>
                      <a:gd name="T65" fmla="*/ 44 h 101"/>
                      <a:gd name="T66" fmla="*/ 8 w 100"/>
                      <a:gd name="T67" fmla="*/ 25 h 101"/>
                      <a:gd name="T68" fmla="*/ 28 w 100"/>
                      <a:gd name="T69" fmla="*/ 16 h 101"/>
                      <a:gd name="T70" fmla="*/ 57 w 100"/>
                      <a:gd name="T71" fmla="*/ 16 h 101"/>
                      <a:gd name="T72" fmla="*/ 47 w 100"/>
                      <a:gd name="T73"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1">
                        <a:moveTo>
                          <a:pt x="45" y="12"/>
                        </a:moveTo>
                        <a:cubicBezTo>
                          <a:pt x="38" y="12"/>
                          <a:pt x="29" y="12"/>
                          <a:pt x="22" y="14"/>
                        </a:cubicBezTo>
                        <a:cubicBezTo>
                          <a:pt x="18" y="14"/>
                          <a:pt x="15" y="15"/>
                          <a:pt x="12" y="17"/>
                        </a:cubicBezTo>
                        <a:cubicBezTo>
                          <a:pt x="9" y="18"/>
                          <a:pt x="6" y="20"/>
                          <a:pt x="5" y="23"/>
                        </a:cubicBezTo>
                        <a:cubicBezTo>
                          <a:pt x="4" y="25"/>
                          <a:pt x="3" y="28"/>
                          <a:pt x="2" y="32"/>
                        </a:cubicBezTo>
                        <a:cubicBezTo>
                          <a:pt x="1" y="43"/>
                          <a:pt x="1" y="59"/>
                          <a:pt x="1" y="66"/>
                        </a:cubicBezTo>
                        <a:cubicBezTo>
                          <a:pt x="0" y="69"/>
                          <a:pt x="0" y="71"/>
                          <a:pt x="0" y="73"/>
                        </a:cubicBezTo>
                        <a:cubicBezTo>
                          <a:pt x="0" y="79"/>
                          <a:pt x="1" y="85"/>
                          <a:pt x="5" y="90"/>
                        </a:cubicBezTo>
                        <a:cubicBezTo>
                          <a:pt x="8" y="94"/>
                          <a:pt x="14" y="97"/>
                          <a:pt x="20" y="99"/>
                        </a:cubicBezTo>
                        <a:cubicBezTo>
                          <a:pt x="25" y="100"/>
                          <a:pt x="32" y="101"/>
                          <a:pt x="37" y="101"/>
                        </a:cubicBezTo>
                        <a:cubicBezTo>
                          <a:pt x="41" y="101"/>
                          <a:pt x="46" y="101"/>
                          <a:pt x="50" y="101"/>
                        </a:cubicBezTo>
                        <a:cubicBezTo>
                          <a:pt x="56" y="101"/>
                          <a:pt x="62" y="100"/>
                          <a:pt x="67" y="99"/>
                        </a:cubicBezTo>
                        <a:cubicBezTo>
                          <a:pt x="73" y="98"/>
                          <a:pt x="78" y="96"/>
                          <a:pt x="82" y="93"/>
                        </a:cubicBezTo>
                        <a:cubicBezTo>
                          <a:pt x="85" y="90"/>
                          <a:pt x="87" y="87"/>
                          <a:pt x="89" y="85"/>
                        </a:cubicBezTo>
                        <a:cubicBezTo>
                          <a:pt x="90" y="82"/>
                          <a:pt x="91" y="79"/>
                          <a:pt x="91" y="74"/>
                        </a:cubicBezTo>
                        <a:cubicBezTo>
                          <a:pt x="93" y="64"/>
                          <a:pt x="93" y="56"/>
                          <a:pt x="93" y="48"/>
                        </a:cubicBezTo>
                        <a:cubicBezTo>
                          <a:pt x="93" y="43"/>
                          <a:pt x="93" y="38"/>
                          <a:pt x="93" y="32"/>
                        </a:cubicBezTo>
                        <a:cubicBezTo>
                          <a:pt x="93" y="32"/>
                          <a:pt x="93" y="32"/>
                          <a:pt x="93" y="32"/>
                        </a:cubicBezTo>
                        <a:cubicBezTo>
                          <a:pt x="93" y="32"/>
                          <a:pt x="93" y="32"/>
                          <a:pt x="93" y="32"/>
                        </a:cubicBezTo>
                        <a:cubicBezTo>
                          <a:pt x="93" y="28"/>
                          <a:pt x="92" y="26"/>
                          <a:pt x="90" y="25"/>
                        </a:cubicBezTo>
                        <a:cubicBezTo>
                          <a:pt x="93" y="21"/>
                          <a:pt x="96" y="18"/>
                          <a:pt x="98" y="15"/>
                        </a:cubicBezTo>
                        <a:cubicBezTo>
                          <a:pt x="100" y="14"/>
                          <a:pt x="100" y="14"/>
                          <a:pt x="100" y="14"/>
                        </a:cubicBezTo>
                        <a:cubicBezTo>
                          <a:pt x="98" y="13"/>
                          <a:pt x="98" y="13"/>
                          <a:pt x="98" y="13"/>
                        </a:cubicBezTo>
                        <a:cubicBezTo>
                          <a:pt x="96" y="11"/>
                          <a:pt x="94" y="10"/>
                          <a:pt x="93" y="8"/>
                        </a:cubicBezTo>
                        <a:cubicBezTo>
                          <a:pt x="92" y="7"/>
                          <a:pt x="91" y="6"/>
                          <a:pt x="90" y="3"/>
                        </a:cubicBezTo>
                        <a:cubicBezTo>
                          <a:pt x="89" y="0"/>
                          <a:pt x="89" y="0"/>
                          <a:pt x="89" y="0"/>
                        </a:cubicBezTo>
                        <a:cubicBezTo>
                          <a:pt x="87" y="2"/>
                          <a:pt x="87" y="2"/>
                          <a:pt x="87" y="2"/>
                        </a:cubicBezTo>
                        <a:cubicBezTo>
                          <a:pt x="84" y="7"/>
                          <a:pt x="80" y="11"/>
                          <a:pt x="77" y="15"/>
                        </a:cubicBezTo>
                        <a:cubicBezTo>
                          <a:pt x="72" y="13"/>
                          <a:pt x="67" y="12"/>
                          <a:pt x="57" y="12"/>
                        </a:cubicBezTo>
                        <a:cubicBezTo>
                          <a:pt x="55" y="12"/>
                          <a:pt x="50" y="12"/>
                          <a:pt x="45" y="12"/>
                        </a:cubicBezTo>
                        <a:close/>
                        <a:moveTo>
                          <a:pt x="91" y="11"/>
                        </a:moveTo>
                        <a:cubicBezTo>
                          <a:pt x="92" y="12"/>
                          <a:pt x="93" y="13"/>
                          <a:pt x="95" y="14"/>
                        </a:cubicBezTo>
                        <a:cubicBezTo>
                          <a:pt x="77" y="33"/>
                          <a:pt x="60" y="54"/>
                          <a:pt x="46" y="76"/>
                        </a:cubicBezTo>
                        <a:cubicBezTo>
                          <a:pt x="40" y="65"/>
                          <a:pt x="29" y="51"/>
                          <a:pt x="24" y="45"/>
                        </a:cubicBezTo>
                        <a:cubicBezTo>
                          <a:pt x="26" y="42"/>
                          <a:pt x="29" y="39"/>
                          <a:pt x="31" y="37"/>
                        </a:cubicBezTo>
                        <a:cubicBezTo>
                          <a:pt x="33" y="40"/>
                          <a:pt x="35" y="44"/>
                          <a:pt x="37" y="49"/>
                        </a:cubicBezTo>
                        <a:cubicBezTo>
                          <a:pt x="40" y="54"/>
                          <a:pt x="43" y="60"/>
                          <a:pt x="45" y="64"/>
                        </a:cubicBezTo>
                        <a:cubicBezTo>
                          <a:pt x="46" y="66"/>
                          <a:pt x="46" y="66"/>
                          <a:pt x="46" y="66"/>
                        </a:cubicBezTo>
                        <a:cubicBezTo>
                          <a:pt x="48" y="64"/>
                          <a:pt x="48" y="64"/>
                          <a:pt x="48" y="64"/>
                        </a:cubicBezTo>
                        <a:cubicBezTo>
                          <a:pt x="64" y="40"/>
                          <a:pt x="74" y="24"/>
                          <a:pt x="88" y="7"/>
                        </a:cubicBezTo>
                        <a:cubicBezTo>
                          <a:pt x="89" y="8"/>
                          <a:pt x="90" y="10"/>
                          <a:pt x="91" y="11"/>
                        </a:cubicBezTo>
                        <a:close/>
                        <a:moveTo>
                          <a:pt x="47" y="59"/>
                        </a:moveTo>
                        <a:cubicBezTo>
                          <a:pt x="45" y="56"/>
                          <a:pt x="43" y="52"/>
                          <a:pt x="40" y="47"/>
                        </a:cubicBezTo>
                        <a:cubicBezTo>
                          <a:pt x="38" y="42"/>
                          <a:pt x="35" y="36"/>
                          <a:pt x="33" y="33"/>
                        </a:cubicBezTo>
                        <a:cubicBezTo>
                          <a:pt x="31" y="30"/>
                          <a:pt x="31" y="30"/>
                          <a:pt x="31" y="30"/>
                        </a:cubicBezTo>
                        <a:cubicBezTo>
                          <a:pt x="30" y="32"/>
                          <a:pt x="30" y="32"/>
                          <a:pt x="30" y="32"/>
                        </a:cubicBezTo>
                        <a:cubicBezTo>
                          <a:pt x="27" y="36"/>
                          <a:pt x="24" y="40"/>
                          <a:pt x="20" y="43"/>
                        </a:cubicBezTo>
                        <a:cubicBezTo>
                          <a:pt x="19" y="44"/>
                          <a:pt x="19" y="44"/>
                          <a:pt x="19" y="44"/>
                        </a:cubicBezTo>
                        <a:cubicBezTo>
                          <a:pt x="20" y="46"/>
                          <a:pt x="20" y="46"/>
                          <a:pt x="20" y="46"/>
                        </a:cubicBezTo>
                        <a:cubicBezTo>
                          <a:pt x="25" y="51"/>
                          <a:pt x="39" y="69"/>
                          <a:pt x="44" y="80"/>
                        </a:cubicBezTo>
                        <a:cubicBezTo>
                          <a:pt x="46" y="83"/>
                          <a:pt x="46" y="83"/>
                          <a:pt x="46" y="83"/>
                        </a:cubicBezTo>
                        <a:cubicBezTo>
                          <a:pt x="47" y="80"/>
                          <a:pt x="47" y="80"/>
                          <a:pt x="47" y="80"/>
                        </a:cubicBezTo>
                        <a:cubicBezTo>
                          <a:pt x="59" y="61"/>
                          <a:pt x="73" y="44"/>
                          <a:pt x="88" y="27"/>
                        </a:cubicBezTo>
                        <a:cubicBezTo>
                          <a:pt x="88" y="28"/>
                          <a:pt x="89" y="29"/>
                          <a:pt x="89" y="32"/>
                        </a:cubicBezTo>
                        <a:cubicBezTo>
                          <a:pt x="90" y="38"/>
                          <a:pt x="90" y="43"/>
                          <a:pt x="90" y="48"/>
                        </a:cubicBezTo>
                        <a:cubicBezTo>
                          <a:pt x="90" y="56"/>
                          <a:pt x="89" y="64"/>
                          <a:pt x="88" y="74"/>
                        </a:cubicBezTo>
                        <a:cubicBezTo>
                          <a:pt x="87" y="78"/>
                          <a:pt x="87" y="81"/>
                          <a:pt x="85" y="83"/>
                        </a:cubicBezTo>
                        <a:cubicBezTo>
                          <a:pt x="84" y="85"/>
                          <a:pt x="83" y="87"/>
                          <a:pt x="79" y="90"/>
                        </a:cubicBezTo>
                        <a:cubicBezTo>
                          <a:pt x="76" y="93"/>
                          <a:pt x="72" y="95"/>
                          <a:pt x="67" y="96"/>
                        </a:cubicBezTo>
                        <a:cubicBezTo>
                          <a:pt x="62" y="97"/>
                          <a:pt x="56" y="97"/>
                          <a:pt x="50" y="97"/>
                        </a:cubicBezTo>
                        <a:cubicBezTo>
                          <a:pt x="46" y="97"/>
                          <a:pt x="42" y="97"/>
                          <a:pt x="37" y="97"/>
                        </a:cubicBezTo>
                        <a:cubicBezTo>
                          <a:pt x="32" y="97"/>
                          <a:pt x="26" y="97"/>
                          <a:pt x="20" y="95"/>
                        </a:cubicBezTo>
                        <a:cubicBezTo>
                          <a:pt x="15" y="94"/>
                          <a:pt x="11" y="91"/>
                          <a:pt x="8" y="88"/>
                        </a:cubicBezTo>
                        <a:cubicBezTo>
                          <a:pt x="5" y="84"/>
                          <a:pt x="4" y="78"/>
                          <a:pt x="4" y="73"/>
                        </a:cubicBezTo>
                        <a:cubicBezTo>
                          <a:pt x="4" y="71"/>
                          <a:pt x="4" y="69"/>
                          <a:pt x="4" y="67"/>
                        </a:cubicBezTo>
                        <a:cubicBezTo>
                          <a:pt x="4" y="62"/>
                          <a:pt x="5" y="53"/>
                          <a:pt x="5" y="44"/>
                        </a:cubicBezTo>
                        <a:cubicBezTo>
                          <a:pt x="5" y="40"/>
                          <a:pt x="6" y="36"/>
                          <a:pt x="6" y="33"/>
                        </a:cubicBezTo>
                        <a:cubicBezTo>
                          <a:pt x="6" y="29"/>
                          <a:pt x="7" y="26"/>
                          <a:pt x="8" y="25"/>
                        </a:cubicBezTo>
                        <a:cubicBezTo>
                          <a:pt x="9" y="23"/>
                          <a:pt x="11" y="21"/>
                          <a:pt x="13" y="20"/>
                        </a:cubicBezTo>
                        <a:cubicBezTo>
                          <a:pt x="17" y="18"/>
                          <a:pt x="22" y="17"/>
                          <a:pt x="28" y="16"/>
                        </a:cubicBezTo>
                        <a:cubicBezTo>
                          <a:pt x="34" y="16"/>
                          <a:pt x="40" y="15"/>
                          <a:pt x="45" y="15"/>
                        </a:cubicBezTo>
                        <a:cubicBezTo>
                          <a:pt x="50" y="15"/>
                          <a:pt x="54" y="16"/>
                          <a:pt x="57" y="16"/>
                        </a:cubicBezTo>
                        <a:cubicBezTo>
                          <a:pt x="66" y="16"/>
                          <a:pt x="71" y="17"/>
                          <a:pt x="75" y="18"/>
                        </a:cubicBezTo>
                        <a:cubicBezTo>
                          <a:pt x="66" y="30"/>
                          <a:pt x="58" y="43"/>
                          <a:pt x="4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7" name="Rectangle 303"/>
                  <p:cNvSpPr>
                    <a:spLocks noChangeArrowheads="1"/>
                  </p:cNvSpPr>
                  <p:nvPr>
                    <p:custDataLst>
                      <p:tags r:id="rId141"/>
                    </p:custDataLst>
                  </p:nvPr>
                </p:nvSpPr>
                <p:spPr bwMode="auto">
                  <a:xfrm>
                    <a:off x="2879" y="159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8" name="Rectangle 304"/>
                  <p:cNvSpPr>
                    <a:spLocks noChangeArrowheads="1"/>
                  </p:cNvSpPr>
                  <p:nvPr>
                    <p:custDataLst>
                      <p:tags r:id="rId142"/>
                    </p:custDataLst>
                  </p:nvPr>
                </p:nvSpPr>
                <p:spPr bwMode="auto">
                  <a:xfrm>
                    <a:off x="2748" y="175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9" name="Freeform 305"/>
                  <p:cNvSpPr>
                    <a:spLocks noEditPoints="1"/>
                  </p:cNvSpPr>
                  <p:nvPr>
                    <p:custDataLst>
                      <p:tags r:id="rId143"/>
                    </p:custDataLst>
                  </p:nvPr>
                </p:nvSpPr>
                <p:spPr bwMode="auto">
                  <a:xfrm>
                    <a:off x="2803" y="719"/>
                    <a:ext cx="277" cy="433"/>
                  </a:xfrm>
                  <a:custGeom>
                    <a:avLst/>
                    <a:gdLst>
                      <a:gd name="T0" fmla="*/ 25 w 117"/>
                      <a:gd name="T1" fmla="*/ 175 h 183"/>
                      <a:gd name="T2" fmla="*/ 111 w 117"/>
                      <a:gd name="T3" fmla="*/ 179 h 183"/>
                      <a:gd name="T4" fmla="*/ 112 w 117"/>
                      <a:gd name="T5" fmla="*/ 135 h 183"/>
                      <a:gd name="T6" fmla="*/ 58 w 117"/>
                      <a:gd name="T7" fmla="*/ 116 h 183"/>
                      <a:gd name="T8" fmla="*/ 88 w 117"/>
                      <a:gd name="T9" fmla="*/ 115 h 183"/>
                      <a:gd name="T10" fmla="*/ 92 w 117"/>
                      <a:gd name="T11" fmla="*/ 79 h 183"/>
                      <a:gd name="T12" fmla="*/ 55 w 117"/>
                      <a:gd name="T13" fmla="*/ 61 h 183"/>
                      <a:gd name="T14" fmla="*/ 75 w 117"/>
                      <a:gd name="T15" fmla="*/ 66 h 183"/>
                      <a:gd name="T16" fmla="*/ 109 w 117"/>
                      <a:gd name="T17" fmla="*/ 43 h 183"/>
                      <a:gd name="T18" fmla="*/ 23 w 117"/>
                      <a:gd name="T19" fmla="*/ 31 h 183"/>
                      <a:gd name="T20" fmla="*/ 6 w 117"/>
                      <a:gd name="T21" fmla="*/ 99 h 183"/>
                      <a:gd name="T22" fmla="*/ 10 w 117"/>
                      <a:gd name="T23" fmla="*/ 116 h 183"/>
                      <a:gd name="T24" fmla="*/ 4 w 117"/>
                      <a:gd name="T25" fmla="*/ 132 h 183"/>
                      <a:gd name="T26" fmla="*/ 4 w 117"/>
                      <a:gd name="T27" fmla="*/ 151 h 183"/>
                      <a:gd name="T28" fmla="*/ 19 w 117"/>
                      <a:gd name="T29" fmla="*/ 163 h 183"/>
                      <a:gd name="T30" fmla="*/ 12 w 117"/>
                      <a:gd name="T31" fmla="*/ 151 h 183"/>
                      <a:gd name="T32" fmla="*/ 5 w 117"/>
                      <a:gd name="T33" fmla="*/ 154 h 183"/>
                      <a:gd name="T34" fmla="*/ 14 w 117"/>
                      <a:gd name="T35" fmla="*/ 171 h 183"/>
                      <a:gd name="T36" fmla="*/ 26 w 117"/>
                      <a:gd name="T37" fmla="*/ 170 h 183"/>
                      <a:gd name="T38" fmla="*/ 39 w 117"/>
                      <a:gd name="T39" fmla="*/ 157 h 183"/>
                      <a:gd name="T40" fmla="*/ 48 w 117"/>
                      <a:gd name="T41" fmla="*/ 158 h 183"/>
                      <a:gd name="T42" fmla="*/ 48 w 117"/>
                      <a:gd name="T43" fmla="*/ 169 h 183"/>
                      <a:gd name="T44" fmla="*/ 80 w 117"/>
                      <a:gd name="T45" fmla="*/ 165 h 183"/>
                      <a:gd name="T46" fmla="*/ 73 w 117"/>
                      <a:gd name="T47" fmla="*/ 164 h 183"/>
                      <a:gd name="T48" fmla="*/ 67 w 117"/>
                      <a:gd name="T49" fmla="*/ 162 h 183"/>
                      <a:gd name="T50" fmla="*/ 63 w 117"/>
                      <a:gd name="T51" fmla="*/ 161 h 183"/>
                      <a:gd name="T52" fmla="*/ 86 w 117"/>
                      <a:gd name="T53" fmla="*/ 178 h 183"/>
                      <a:gd name="T54" fmla="*/ 81 w 117"/>
                      <a:gd name="T55" fmla="*/ 178 h 183"/>
                      <a:gd name="T56" fmla="*/ 111 w 117"/>
                      <a:gd name="T57" fmla="*/ 169 h 183"/>
                      <a:gd name="T58" fmla="*/ 113 w 117"/>
                      <a:gd name="T59" fmla="*/ 161 h 183"/>
                      <a:gd name="T60" fmla="*/ 99 w 117"/>
                      <a:gd name="T61" fmla="*/ 177 h 183"/>
                      <a:gd name="T62" fmla="*/ 80 w 117"/>
                      <a:gd name="T63" fmla="*/ 112 h 183"/>
                      <a:gd name="T64" fmla="*/ 73 w 117"/>
                      <a:gd name="T65" fmla="*/ 102 h 183"/>
                      <a:gd name="T66" fmla="*/ 65 w 117"/>
                      <a:gd name="T67" fmla="*/ 112 h 183"/>
                      <a:gd name="T68" fmla="*/ 56 w 117"/>
                      <a:gd name="T69" fmla="*/ 40 h 183"/>
                      <a:gd name="T70" fmla="*/ 58 w 117"/>
                      <a:gd name="T71" fmla="*/ 38 h 183"/>
                      <a:gd name="T72" fmla="*/ 60 w 117"/>
                      <a:gd name="T73" fmla="*/ 48 h 183"/>
                      <a:gd name="T74" fmla="*/ 65 w 117"/>
                      <a:gd name="T75" fmla="*/ 46 h 183"/>
                      <a:gd name="T76" fmla="*/ 70 w 117"/>
                      <a:gd name="T77" fmla="*/ 47 h 183"/>
                      <a:gd name="T78" fmla="*/ 77 w 117"/>
                      <a:gd name="T79" fmla="*/ 45 h 183"/>
                      <a:gd name="T80" fmla="*/ 105 w 117"/>
                      <a:gd name="T81" fmla="*/ 48 h 183"/>
                      <a:gd name="T82" fmla="*/ 104 w 117"/>
                      <a:gd name="T83" fmla="*/ 49 h 183"/>
                      <a:gd name="T84" fmla="*/ 96 w 117"/>
                      <a:gd name="T85" fmla="*/ 49 h 183"/>
                      <a:gd name="T86" fmla="*/ 93 w 117"/>
                      <a:gd name="T87" fmla="*/ 50 h 183"/>
                      <a:gd name="T88" fmla="*/ 87 w 117"/>
                      <a:gd name="T89" fmla="*/ 52 h 183"/>
                      <a:gd name="T90" fmla="*/ 80 w 117"/>
                      <a:gd name="T91" fmla="*/ 60 h 183"/>
                      <a:gd name="T92" fmla="*/ 76 w 117"/>
                      <a:gd name="T93" fmla="*/ 55 h 183"/>
                      <a:gd name="T94" fmla="*/ 15 w 117"/>
                      <a:gd name="T95" fmla="*/ 112 h 183"/>
                      <a:gd name="T96" fmla="*/ 11 w 117"/>
                      <a:gd name="T97" fmla="*/ 111 h 183"/>
                      <a:gd name="T98" fmla="*/ 10 w 117"/>
                      <a:gd name="T99" fmla="*/ 102 h 183"/>
                      <a:gd name="T100" fmla="*/ 25 w 117"/>
                      <a:gd name="T101" fmla="*/ 112 h 183"/>
                      <a:gd name="T102" fmla="*/ 34 w 117"/>
                      <a:gd name="T103" fmla="*/ 99 h 183"/>
                      <a:gd name="T104" fmla="*/ 33 w 117"/>
                      <a:gd name="T105" fmla="*/ 97 h 183"/>
                      <a:gd name="T106" fmla="*/ 30 w 117"/>
                      <a:gd name="T107" fmla="*/ 78 h 183"/>
                      <a:gd name="T108" fmla="*/ 63 w 117"/>
                      <a:gd name="T109" fmla="*/ 4 h 183"/>
                      <a:gd name="T110" fmla="*/ 68 w 117"/>
                      <a:gd name="T111" fmla="*/ 31 h 183"/>
                      <a:gd name="T112" fmla="*/ 50 w 117"/>
                      <a:gd name="T113" fmla="*/ 56 h 183"/>
                      <a:gd name="T114" fmla="*/ 88 w 117"/>
                      <a:gd name="T115" fmla="*/ 81 h 183"/>
                      <a:gd name="T116" fmla="*/ 56 w 117"/>
                      <a:gd name="T117" fmla="*/ 100 h 183"/>
                      <a:gd name="T118" fmla="*/ 45 w 117"/>
                      <a:gd name="T119" fmla="*/ 130 h 183"/>
                      <a:gd name="T120" fmla="*/ 113 w 117"/>
                      <a:gd name="T121" fmla="*/ 156 h 183"/>
                      <a:gd name="T122" fmla="*/ 7 w 117"/>
                      <a:gd name="T123" fmla="*/ 13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 h="183">
                        <a:moveTo>
                          <a:pt x="2" y="159"/>
                        </a:moveTo>
                        <a:cubicBezTo>
                          <a:pt x="4" y="164"/>
                          <a:pt x="6" y="166"/>
                          <a:pt x="8" y="169"/>
                        </a:cubicBezTo>
                        <a:cubicBezTo>
                          <a:pt x="10" y="172"/>
                          <a:pt x="11" y="175"/>
                          <a:pt x="13" y="179"/>
                        </a:cubicBezTo>
                        <a:cubicBezTo>
                          <a:pt x="13" y="180"/>
                          <a:pt x="14" y="180"/>
                          <a:pt x="14" y="180"/>
                        </a:cubicBezTo>
                        <a:cubicBezTo>
                          <a:pt x="14" y="180"/>
                          <a:pt x="14" y="180"/>
                          <a:pt x="14" y="180"/>
                        </a:cubicBezTo>
                        <a:cubicBezTo>
                          <a:pt x="15" y="181"/>
                          <a:pt x="17" y="181"/>
                          <a:pt x="17" y="180"/>
                        </a:cubicBezTo>
                        <a:cubicBezTo>
                          <a:pt x="19" y="177"/>
                          <a:pt x="22" y="176"/>
                          <a:pt x="25" y="175"/>
                        </a:cubicBezTo>
                        <a:cubicBezTo>
                          <a:pt x="29" y="174"/>
                          <a:pt x="32" y="173"/>
                          <a:pt x="36" y="173"/>
                        </a:cubicBezTo>
                        <a:cubicBezTo>
                          <a:pt x="39" y="173"/>
                          <a:pt x="41" y="172"/>
                          <a:pt x="44" y="172"/>
                        </a:cubicBezTo>
                        <a:cubicBezTo>
                          <a:pt x="45" y="172"/>
                          <a:pt x="46" y="172"/>
                          <a:pt x="47" y="173"/>
                        </a:cubicBezTo>
                        <a:cubicBezTo>
                          <a:pt x="47" y="173"/>
                          <a:pt x="47" y="173"/>
                          <a:pt x="47" y="173"/>
                        </a:cubicBezTo>
                        <a:cubicBezTo>
                          <a:pt x="53" y="173"/>
                          <a:pt x="58" y="176"/>
                          <a:pt x="64" y="178"/>
                        </a:cubicBezTo>
                        <a:cubicBezTo>
                          <a:pt x="73" y="181"/>
                          <a:pt x="82" y="183"/>
                          <a:pt x="91" y="183"/>
                        </a:cubicBezTo>
                        <a:cubicBezTo>
                          <a:pt x="98" y="183"/>
                          <a:pt x="104" y="182"/>
                          <a:pt x="111" y="179"/>
                        </a:cubicBezTo>
                        <a:cubicBezTo>
                          <a:pt x="111" y="179"/>
                          <a:pt x="111" y="179"/>
                          <a:pt x="111" y="179"/>
                        </a:cubicBezTo>
                        <a:cubicBezTo>
                          <a:pt x="112" y="179"/>
                          <a:pt x="113" y="179"/>
                          <a:pt x="113" y="177"/>
                        </a:cubicBezTo>
                        <a:cubicBezTo>
                          <a:pt x="113" y="177"/>
                          <a:pt x="113" y="177"/>
                          <a:pt x="113" y="177"/>
                        </a:cubicBezTo>
                        <a:cubicBezTo>
                          <a:pt x="115" y="170"/>
                          <a:pt x="116" y="165"/>
                          <a:pt x="117" y="157"/>
                        </a:cubicBezTo>
                        <a:cubicBezTo>
                          <a:pt x="117" y="157"/>
                          <a:pt x="117" y="156"/>
                          <a:pt x="117" y="156"/>
                        </a:cubicBezTo>
                        <a:cubicBezTo>
                          <a:pt x="115" y="152"/>
                          <a:pt x="114" y="149"/>
                          <a:pt x="113" y="146"/>
                        </a:cubicBezTo>
                        <a:cubicBezTo>
                          <a:pt x="112" y="143"/>
                          <a:pt x="112" y="140"/>
                          <a:pt x="112" y="135"/>
                        </a:cubicBezTo>
                        <a:cubicBezTo>
                          <a:pt x="112" y="135"/>
                          <a:pt x="111" y="134"/>
                          <a:pt x="111" y="134"/>
                        </a:cubicBezTo>
                        <a:cubicBezTo>
                          <a:pt x="110" y="133"/>
                          <a:pt x="110" y="133"/>
                          <a:pt x="109" y="133"/>
                        </a:cubicBezTo>
                        <a:cubicBezTo>
                          <a:pt x="99" y="136"/>
                          <a:pt x="91" y="137"/>
                          <a:pt x="83" y="137"/>
                        </a:cubicBezTo>
                        <a:cubicBezTo>
                          <a:pt x="72" y="137"/>
                          <a:pt x="64" y="135"/>
                          <a:pt x="58" y="133"/>
                        </a:cubicBezTo>
                        <a:cubicBezTo>
                          <a:pt x="55" y="132"/>
                          <a:pt x="52" y="131"/>
                          <a:pt x="51" y="130"/>
                        </a:cubicBezTo>
                        <a:cubicBezTo>
                          <a:pt x="51" y="130"/>
                          <a:pt x="50" y="130"/>
                          <a:pt x="50" y="130"/>
                        </a:cubicBezTo>
                        <a:cubicBezTo>
                          <a:pt x="54" y="125"/>
                          <a:pt x="56" y="121"/>
                          <a:pt x="58" y="116"/>
                        </a:cubicBezTo>
                        <a:cubicBezTo>
                          <a:pt x="68" y="116"/>
                          <a:pt x="78" y="116"/>
                          <a:pt x="86" y="116"/>
                        </a:cubicBezTo>
                        <a:cubicBezTo>
                          <a:pt x="87" y="116"/>
                          <a:pt x="87" y="116"/>
                          <a:pt x="87" y="116"/>
                        </a:cubicBezTo>
                        <a:cubicBezTo>
                          <a:pt x="87" y="116"/>
                          <a:pt x="87" y="116"/>
                          <a:pt x="87" y="116"/>
                        </a:cubicBezTo>
                        <a:cubicBezTo>
                          <a:pt x="87" y="116"/>
                          <a:pt x="87" y="116"/>
                          <a:pt x="87" y="116"/>
                        </a:cubicBezTo>
                        <a:cubicBezTo>
                          <a:pt x="87" y="116"/>
                          <a:pt x="87" y="116"/>
                          <a:pt x="88" y="116"/>
                        </a:cubicBezTo>
                        <a:cubicBezTo>
                          <a:pt x="88" y="116"/>
                          <a:pt x="88" y="116"/>
                          <a:pt x="88" y="116"/>
                        </a:cubicBezTo>
                        <a:cubicBezTo>
                          <a:pt x="88" y="116"/>
                          <a:pt x="88" y="115"/>
                          <a:pt x="88" y="115"/>
                        </a:cubicBezTo>
                        <a:cubicBezTo>
                          <a:pt x="88" y="115"/>
                          <a:pt x="88" y="115"/>
                          <a:pt x="88" y="115"/>
                        </a:cubicBezTo>
                        <a:cubicBezTo>
                          <a:pt x="88" y="115"/>
                          <a:pt x="88" y="115"/>
                          <a:pt x="88" y="115"/>
                        </a:cubicBezTo>
                        <a:cubicBezTo>
                          <a:pt x="88" y="115"/>
                          <a:pt x="88" y="115"/>
                          <a:pt x="89" y="114"/>
                        </a:cubicBezTo>
                        <a:cubicBezTo>
                          <a:pt x="89" y="111"/>
                          <a:pt x="90" y="107"/>
                          <a:pt x="90" y="103"/>
                        </a:cubicBezTo>
                        <a:cubicBezTo>
                          <a:pt x="91" y="102"/>
                          <a:pt x="91" y="102"/>
                          <a:pt x="91" y="101"/>
                        </a:cubicBezTo>
                        <a:cubicBezTo>
                          <a:pt x="91" y="99"/>
                          <a:pt x="91" y="97"/>
                          <a:pt x="91" y="95"/>
                        </a:cubicBezTo>
                        <a:cubicBezTo>
                          <a:pt x="91" y="90"/>
                          <a:pt x="91" y="85"/>
                          <a:pt x="92" y="79"/>
                        </a:cubicBezTo>
                        <a:cubicBezTo>
                          <a:pt x="93" y="78"/>
                          <a:pt x="92" y="78"/>
                          <a:pt x="92" y="77"/>
                        </a:cubicBezTo>
                        <a:cubicBezTo>
                          <a:pt x="92" y="77"/>
                          <a:pt x="91" y="77"/>
                          <a:pt x="91" y="77"/>
                        </a:cubicBezTo>
                        <a:cubicBezTo>
                          <a:pt x="80" y="77"/>
                          <a:pt x="69" y="77"/>
                          <a:pt x="58" y="77"/>
                        </a:cubicBezTo>
                        <a:cubicBezTo>
                          <a:pt x="57" y="75"/>
                          <a:pt x="56" y="70"/>
                          <a:pt x="56" y="66"/>
                        </a:cubicBezTo>
                        <a:cubicBezTo>
                          <a:pt x="55" y="65"/>
                          <a:pt x="55" y="64"/>
                          <a:pt x="55" y="64"/>
                        </a:cubicBezTo>
                        <a:cubicBezTo>
                          <a:pt x="55" y="63"/>
                          <a:pt x="55" y="63"/>
                          <a:pt x="55" y="63"/>
                        </a:cubicBezTo>
                        <a:cubicBezTo>
                          <a:pt x="55" y="62"/>
                          <a:pt x="55" y="62"/>
                          <a:pt x="55" y="61"/>
                        </a:cubicBezTo>
                        <a:cubicBezTo>
                          <a:pt x="55" y="56"/>
                          <a:pt x="59" y="51"/>
                          <a:pt x="64" y="50"/>
                        </a:cubicBezTo>
                        <a:cubicBezTo>
                          <a:pt x="64" y="50"/>
                          <a:pt x="64" y="50"/>
                          <a:pt x="64" y="50"/>
                        </a:cubicBezTo>
                        <a:cubicBezTo>
                          <a:pt x="65" y="50"/>
                          <a:pt x="65" y="50"/>
                          <a:pt x="66" y="50"/>
                        </a:cubicBezTo>
                        <a:cubicBezTo>
                          <a:pt x="66" y="50"/>
                          <a:pt x="67" y="50"/>
                          <a:pt x="67" y="50"/>
                        </a:cubicBezTo>
                        <a:cubicBezTo>
                          <a:pt x="69" y="51"/>
                          <a:pt x="70" y="52"/>
                          <a:pt x="71" y="54"/>
                        </a:cubicBezTo>
                        <a:cubicBezTo>
                          <a:pt x="72" y="55"/>
                          <a:pt x="73" y="58"/>
                          <a:pt x="73" y="60"/>
                        </a:cubicBezTo>
                        <a:cubicBezTo>
                          <a:pt x="74" y="62"/>
                          <a:pt x="74" y="64"/>
                          <a:pt x="75" y="66"/>
                        </a:cubicBezTo>
                        <a:cubicBezTo>
                          <a:pt x="75" y="67"/>
                          <a:pt x="76" y="67"/>
                          <a:pt x="77" y="67"/>
                        </a:cubicBezTo>
                        <a:cubicBezTo>
                          <a:pt x="77" y="67"/>
                          <a:pt x="77" y="67"/>
                          <a:pt x="78" y="67"/>
                        </a:cubicBezTo>
                        <a:cubicBezTo>
                          <a:pt x="78" y="67"/>
                          <a:pt x="79" y="68"/>
                          <a:pt x="80" y="67"/>
                        </a:cubicBezTo>
                        <a:cubicBezTo>
                          <a:pt x="88" y="64"/>
                          <a:pt x="96" y="61"/>
                          <a:pt x="105" y="59"/>
                        </a:cubicBezTo>
                        <a:cubicBezTo>
                          <a:pt x="105" y="59"/>
                          <a:pt x="105" y="59"/>
                          <a:pt x="105" y="59"/>
                        </a:cubicBezTo>
                        <a:cubicBezTo>
                          <a:pt x="106" y="59"/>
                          <a:pt x="107" y="58"/>
                          <a:pt x="107" y="58"/>
                        </a:cubicBezTo>
                        <a:cubicBezTo>
                          <a:pt x="108" y="53"/>
                          <a:pt x="109" y="48"/>
                          <a:pt x="109" y="43"/>
                        </a:cubicBezTo>
                        <a:cubicBezTo>
                          <a:pt x="109" y="43"/>
                          <a:pt x="109" y="42"/>
                          <a:pt x="108" y="42"/>
                        </a:cubicBezTo>
                        <a:cubicBezTo>
                          <a:pt x="107" y="26"/>
                          <a:pt x="101" y="15"/>
                          <a:pt x="92" y="9"/>
                        </a:cubicBezTo>
                        <a:cubicBezTo>
                          <a:pt x="83" y="2"/>
                          <a:pt x="72" y="0"/>
                          <a:pt x="63" y="0"/>
                        </a:cubicBezTo>
                        <a:cubicBezTo>
                          <a:pt x="55" y="0"/>
                          <a:pt x="48" y="1"/>
                          <a:pt x="44" y="3"/>
                        </a:cubicBezTo>
                        <a:cubicBezTo>
                          <a:pt x="39" y="6"/>
                          <a:pt x="34" y="10"/>
                          <a:pt x="30" y="15"/>
                        </a:cubicBezTo>
                        <a:cubicBezTo>
                          <a:pt x="26" y="19"/>
                          <a:pt x="24" y="24"/>
                          <a:pt x="23" y="30"/>
                        </a:cubicBezTo>
                        <a:cubicBezTo>
                          <a:pt x="23" y="30"/>
                          <a:pt x="23" y="30"/>
                          <a:pt x="23" y="31"/>
                        </a:cubicBezTo>
                        <a:cubicBezTo>
                          <a:pt x="22" y="31"/>
                          <a:pt x="22" y="31"/>
                          <a:pt x="22" y="31"/>
                        </a:cubicBezTo>
                        <a:cubicBezTo>
                          <a:pt x="21" y="37"/>
                          <a:pt x="20" y="43"/>
                          <a:pt x="20" y="49"/>
                        </a:cubicBezTo>
                        <a:cubicBezTo>
                          <a:pt x="20" y="58"/>
                          <a:pt x="21" y="67"/>
                          <a:pt x="23" y="75"/>
                        </a:cubicBezTo>
                        <a:cubicBezTo>
                          <a:pt x="19" y="75"/>
                          <a:pt x="14" y="75"/>
                          <a:pt x="9" y="75"/>
                        </a:cubicBezTo>
                        <a:cubicBezTo>
                          <a:pt x="8" y="75"/>
                          <a:pt x="7" y="76"/>
                          <a:pt x="7" y="77"/>
                        </a:cubicBezTo>
                        <a:cubicBezTo>
                          <a:pt x="7" y="84"/>
                          <a:pt x="7" y="91"/>
                          <a:pt x="7" y="98"/>
                        </a:cubicBezTo>
                        <a:cubicBezTo>
                          <a:pt x="6" y="98"/>
                          <a:pt x="6" y="99"/>
                          <a:pt x="6" y="99"/>
                        </a:cubicBezTo>
                        <a:cubicBezTo>
                          <a:pt x="7" y="104"/>
                          <a:pt x="7" y="109"/>
                          <a:pt x="7" y="114"/>
                        </a:cubicBezTo>
                        <a:cubicBezTo>
                          <a:pt x="7" y="115"/>
                          <a:pt x="8" y="116"/>
                          <a:pt x="9" y="116"/>
                        </a:cubicBezTo>
                        <a:cubicBezTo>
                          <a:pt x="9" y="116"/>
                          <a:pt x="9" y="116"/>
                          <a:pt x="9" y="116"/>
                        </a:cubicBezTo>
                        <a:cubicBezTo>
                          <a:pt x="9" y="116"/>
                          <a:pt x="9" y="116"/>
                          <a:pt x="9" y="116"/>
                        </a:cubicBezTo>
                        <a:cubicBezTo>
                          <a:pt x="9" y="116"/>
                          <a:pt x="9" y="116"/>
                          <a:pt x="9" y="116"/>
                        </a:cubicBezTo>
                        <a:cubicBezTo>
                          <a:pt x="10" y="116"/>
                          <a:pt x="10" y="116"/>
                          <a:pt x="10" y="116"/>
                        </a:cubicBezTo>
                        <a:cubicBezTo>
                          <a:pt x="10" y="116"/>
                          <a:pt x="10" y="116"/>
                          <a:pt x="10" y="116"/>
                        </a:cubicBezTo>
                        <a:cubicBezTo>
                          <a:pt x="10" y="116"/>
                          <a:pt x="10" y="116"/>
                          <a:pt x="10" y="116"/>
                        </a:cubicBezTo>
                        <a:cubicBezTo>
                          <a:pt x="15" y="116"/>
                          <a:pt x="18" y="116"/>
                          <a:pt x="23" y="116"/>
                        </a:cubicBezTo>
                        <a:cubicBezTo>
                          <a:pt x="22" y="116"/>
                          <a:pt x="22" y="117"/>
                          <a:pt x="22" y="117"/>
                        </a:cubicBezTo>
                        <a:cubicBezTo>
                          <a:pt x="17" y="123"/>
                          <a:pt x="12" y="128"/>
                          <a:pt x="6" y="131"/>
                        </a:cubicBezTo>
                        <a:cubicBezTo>
                          <a:pt x="6" y="131"/>
                          <a:pt x="5" y="131"/>
                          <a:pt x="5" y="132"/>
                        </a:cubicBezTo>
                        <a:cubicBezTo>
                          <a:pt x="4" y="132"/>
                          <a:pt x="4" y="132"/>
                          <a:pt x="4" y="132"/>
                        </a:cubicBezTo>
                        <a:cubicBezTo>
                          <a:pt x="4" y="132"/>
                          <a:pt x="4" y="132"/>
                          <a:pt x="4" y="132"/>
                        </a:cubicBezTo>
                        <a:cubicBezTo>
                          <a:pt x="3" y="132"/>
                          <a:pt x="2" y="133"/>
                          <a:pt x="2" y="134"/>
                        </a:cubicBezTo>
                        <a:cubicBezTo>
                          <a:pt x="2" y="135"/>
                          <a:pt x="2" y="136"/>
                          <a:pt x="2" y="137"/>
                        </a:cubicBezTo>
                        <a:cubicBezTo>
                          <a:pt x="2" y="140"/>
                          <a:pt x="2" y="141"/>
                          <a:pt x="1" y="145"/>
                        </a:cubicBezTo>
                        <a:cubicBezTo>
                          <a:pt x="1" y="147"/>
                          <a:pt x="0" y="149"/>
                          <a:pt x="0" y="151"/>
                        </a:cubicBezTo>
                        <a:cubicBezTo>
                          <a:pt x="0" y="152"/>
                          <a:pt x="0" y="152"/>
                          <a:pt x="0" y="153"/>
                        </a:cubicBezTo>
                        <a:cubicBezTo>
                          <a:pt x="1" y="155"/>
                          <a:pt x="2" y="157"/>
                          <a:pt x="2" y="159"/>
                        </a:cubicBezTo>
                        <a:close/>
                        <a:moveTo>
                          <a:pt x="4" y="151"/>
                        </a:moveTo>
                        <a:cubicBezTo>
                          <a:pt x="4" y="150"/>
                          <a:pt x="5" y="148"/>
                          <a:pt x="5" y="146"/>
                        </a:cubicBezTo>
                        <a:cubicBezTo>
                          <a:pt x="5" y="144"/>
                          <a:pt x="6" y="143"/>
                          <a:pt x="6" y="141"/>
                        </a:cubicBezTo>
                        <a:cubicBezTo>
                          <a:pt x="7" y="143"/>
                          <a:pt x="7" y="144"/>
                          <a:pt x="8" y="145"/>
                        </a:cubicBezTo>
                        <a:cubicBezTo>
                          <a:pt x="7" y="147"/>
                          <a:pt x="6" y="149"/>
                          <a:pt x="4" y="152"/>
                        </a:cubicBezTo>
                        <a:cubicBezTo>
                          <a:pt x="4" y="151"/>
                          <a:pt x="4" y="151"/>
                          <a:pt x="4" y="151"/>
                        </a:cubicBezTo>
                        <a:close/>
                        <a:moveTo>
                          <a:pt x="19" y="163"/>
                        </a:moveTo>
                        <a:cubicBezTo>
                          <a:pt x="19" y="163"/>
                          <a:pt x="19" y="163"/>
                          <a:pt x="19" y="163"/>
                        </a:cubicBezTo>
                        <a:cubicBezTo>
                          <a:pt x="21" y="161"/>
                          <a:pt x="22" y="160"/>
                          <a:pt x="24" y="159"/>
                        </a:cubicBezTo>
                        <a:cubicBezTo>
                          <a:pt x="24" y="158"/>
                          <a:pt x="25" y="158"/>
                          <a:pt x="26" y="158"/>
                        </a:cubicBezTo>
                        <a:cubicBezTo>
                          <a:pt x="23" y="163"/>
                          <a:pt x="20" y="168"/>
                          <a:pt x="17" y="173"/>
                        </a:cubicBezTo>
                        <a:cubicBezTo>
                          <a:pt x="18" y="170"/>
                          <a:pt x="18" y="167"/>
                          <a:pt x="19" y="163"/>
                        </a:cubicBezTo>
                        <a:close/>
                        <a:moveTo>
                          <a:pt x="9" y="164"/>
                        </a:moveTo>
                        <a:cubicBezTo>
                          <a:pt x="8" y="163"/>
                          <a:pt x="8" y="161"/>
                          <a:pt x="7" y="160"/>
                        </a:cubicBezTo>
                        <a:cubicBezTo>
                          <a:pt x="8" y="157"/>
                          <a:pt x="10" y="154"/>
                          <a:pt x="12" y="151"/>
                        </a:cubicBezTo>
                        <a:cubicBezTo>
                          <a:pt x="13" y="152"/>
                          <a:pt x="14" y="154"/>
                          <a:pt x="15" y="156"/>
                        </a:cubicBezTo>
                        <a:cubicBezTo>
                          <a:pt x="14" y="157"/>
                          <a:pt x="11" y="160"/>
                          <a:pt x="9" y="164"/>
                        </a:cubicBezTo>
                        <a:close/>
                        <a:moveTo>
                          <a:pt x="6" y="158"/>
                        </a:moveTo>
                        <a:cubicBezTo>
                          <a:pt x="6" y="158"/>
                          <a:pt x="6" y="157"/>
                          <a:pt x="6" y="157"/>
                        </a:cubicBezTo>
                        <a:cubicBezTo>
                          <a:pt x="6" y="157"/>
                          <a:pt x="5" y="156"/>
                          <a:pt x="5" y="155"/>
                        </a:cubicBezTo>
                        <a:cubicBezTo>
                          <a:pt x="5" y="155"/>
                          <a:pt x="5" y="155"/>
                          <a:pt x="5" y="155"/>
                        </a:cubicBezTo>
                        <a:cubicBezTo>
                          <a:pt x="5" y="154"/>
                          <a:pt x="5" y="154"/>
                          <a:pt x="5" y="154"/>
                        </a:cubicBezTo>
                        <a:cubicBezTo>
                          <a:pt x="7" y="151"/>
                          <a:pt x="8" y="149"/>
                          <a:pt x="9" y="147"/>
                        </a:cubicBezTo>
                        <a:cubicBezTo>
                          <a:pt x="10" y="148"/>
                          <a:pt x="11" y="148"/>
                          <a:pt x="11" y="149"/>
                        </a:cubicBezTo>
                        <a:cubicBezTo>
                          <a:pt x="9" y="152"/>
                          <a:pt x="7" y="155"/>
                          <a:pt x="6" y="158"/>
                        </a:cubicBezTo>
                        <a:close/>
                        <a:moveTo>
                          <a:pt x="10" y="166"/>
                        </a:moveTo>
                        <a:cubicBezTo>
                          <a:pt x="12" y="163"/>
                          <a:pt x="13" y="161"/>
                          <a:pt x="14" y="159"/>
                        </a:cubicBezTo>
                        <a:cubicBezTo>
                          <a:pt x="15" y="159"/>
                          <a:pt x="15" y="159"/>
                          <a:pt x="15" y="158"/>
                        </a:cubicBezTo>
                        <a:cubicBezTo>
                          <a:pt x="15" y="163"/>
                          <a:pt x="14" y="167"/>
                          <a:pt x="14" y="171"/>
                        </a:cubicBezTo>
                        <a:cubicBezTo>
                          <a:pt x="13" y="170"/>
                          <a:pt x="12" y="168"/>
                          <a:pt x="11" y="167"/>
                        </a:cubicBezTo>
                        <a:cubicBezTo>
                          <a:pt x="11" y="167"/>
                          <a:pt x="11" y="166"/>
                          <a:pt x="10" y="166"/>
                        </a:cubicBezTo>
                        <a:close/>
                        <a:moveTo>
                          <a:pt x="24" y="171"/>
                        </a:moveTo>
                        <a:cubicBezTo>
                          <a:pt x="23" y="171"/>
                          <a:pt x="21" y="172"/>
                          <a:pt x="20" y="173"/>
                        </a:cubicBezTo>
                        <a:cubicBezTo>
                          <a:pt x="23" y="168"/>
                          <a:pt x="26" y="162"/>
                          <a:pt x="28" y="157"/>
                        </a:cubicBezTo>
                        <a:cubicBezTo>
                          <a:pt x="30" y="157"/>
                          <a:pt x="31" y="156"/>
                          <a:pt x="33" y="156"/>
                        </a:cubicBezTo>
                        <a:cubicBezTo>
                          <a:pt x="31" y="161"/>
                          <a:pt x="28" y="165"/>
                          <a:pt x="26" y="170"/>
                        </a:cubicBezTo>
                        <a:cubicBezTo>
                          <a:pt x="26" y="170"/>
                          <a:pt x="26" y="170"/>
                          <a:pt x="26" y="170"/>
                        </a:cubicBezTo>
                        <a:cubicBezTo>
                          <a:pt x="26" y="170"/>
                          <a:pt x="26" y="170"/>
                          <a:pt x="26" y="170"/>
                        </a:cubicBezTo>
                        <a:cubicBezTo>
                          <a:pt x="26" y="171"/>
                          <a:pt x="25" y="171"/>
                          <a:pt x="24" y="171"/>
                        </a:cubicBezTo>
                        <a:close/>
                        <a:moveTo>
                          <a:pt x="35" y="169"/>
                        </a:moveTo>
                        <a:cubicBezTo>
                          <a:pt x="33" y="169"/>
                          <a:pt x="31" y="170"/>
                          <a:pt x="29" y="170"/>
                        </a:cubicBezTo>
                        <a:cubicBezTo>
                          <a:pt x="31" y="165"/>
                          <a:pt x="33" y="161"/>
                          <a:pt x="35" y="156"/>
                        </a:cubicBezTo>
                        <a:cubicBezTo>
                          <a:pt x="36" y="156"/>
                          <a:pt x="38" y="156"/>
                          <a:pt x="39" y="157"/>
                        </a:cubicBezTo>
                        <a:cubicBezTo>
                          <a:pt x="38" y="160"/>
                          <a:pt x="36" y="164"/>
                          <a:pt x="34" y="168"/>
                        </a:cubicBezTo>
                        <a:cubicBezTo>
                          <a:pt x="34" y="168"/>
                          <a:pt x="34" y="169"/>
                          <a:pt x="35" y="169"/>
                        </a:cubicBezTo>
                        <a:close/>
                        <a:moveTo>
                          <a:pt x="36" y="169"/>
                        </a:moveTo>
                        <a:cubicBezTo>
                          <a:pt x="36" y="169"/>
                          <a:pt x="36" y="169"/>
                          <a:pt x="35" y="169"/>
                        </a:cubicBezTo>
                        <a:cubicBezTo>
                          <a:pt x="36" y="169"/>
                          <a:pt x="36" y="169"/>
                          <a:pt x="36" y="169"/>
                        </a:cubicBezTo>
                        <a:cubicBezTo>
                          <a:pt x="38" y="165"/>
                          <a:pt x="40" y="161"/>
                          <a:pt x="41" y="157"/>
                        </a:cubicBezTo>
                        <a:cubicBezTo>
                          <a:pt x="43" y="157"/>
                          <a:pt x="46" y="157"/>
                          <a:pt x="48" y="158"/>
                        </a:cubicBezTo>
                        <a:cubicBezTo>
                          <a:pt x="46" y="161"/>
                          <a:pt x="43" y="165"/>
                          <a:pt x="42" y="169"/>
                        </a:cubicBezTo>
                        <a:cubicBezTo>
                          <a:pt x="40" y="169"/>
                          <a:pt x="38" y="169"/>
                          <a:pt x="36" y="169"/>
                        </a:cubicBezTo>
                        <a:close/>
                        <a:moveTo>
                          <a:pt x="44" y="169"/>
                        </a:moveTo>
                        <a:cubicBezTo>
                          <a:pt x="46" y="165"/>
                          <a:pt x="48" y="162"/>
                          <a:pt x="50" y="159"/>
                        </a:cubicBezTo>
                        <a:cubicBezTo>
                          <a:pt x="50" y="159"/>
                          <a:pt x="50" y="158"/>
                          <a:pt x="50" y="158"/>
                        </a:cubicBezTo>
                        <a:cubicBezTo>
                          <a:pt x="51" y="158"/>
                          <a:pt x="52" y="159"/>
                          <a:pt x="54" y="159"/>
                        </a:cubicBezTo>
                        <a:cubicBezTo>
                          <a:pt x="52" y="162"/>
                          <a:pt x="50" y="165"/>
                          <a:pt x="48" y="169"/>
                        </a:cubicBezTo>
                        <a:cubicBezTo>
                          <a:pt x="48" y="169"/>
                          <a:pt x="48" y="169"/>
                          <a:pt x="47" y="169"/>
                        </a:cubicBezTo>
                        <a:cubicBezTo>
                          <a:pt x="47" y="169"/>
                          <a:pt x="47" y="169"/>
                          <a:pt x="47" y="169"/>
                        </a:cubicBezTo>
                        <a:cubicBezTo>
                          <a:pt x="46" y="169"/>
                          <a:pt x="45" y="169"/>
                          <a:pt x="44" y="169"/>
                        </a:cubicBezTo>
                        <a:close/>
                        <a:moveTo>
                          <a:pt x="79" y="166"/>
                        </a:moveTo>
                        <a:cubicBezTo>
                          <a:pt x="79" y="166"/>
                          <a:pt x="80" y="165"/>
                          <a:pt x="80" y="165"/>
                        </a:cubicBezTo>
                        <a:cubicBezTo>
                          <a:pt x="80" y="165"/>
                          <a:pt x="80" y="165"/>
                          <a:pt x="80" y="165"/>
                        </a:cubicBezTo>
                        <a:cubicBezTo>
                          <a:pt x="80" y="165"/>
                          <a:pt x="80" y="165"/>
                          <a:pt x="80" y="165"/>
                        </a:cubicBezTo>
                        <a:cubicBezTo>
                          <a:pt x="81" y="165"/>
                          <a:pt x="83" y="165"/>
                          <a:pt x="84" y="165"/>
                        </a:cubicBezTo>
                        <a:cubicBezTo>
                          <a:pt x="82" y="169"/>
                          <a:pt x="80" y="173"/>
                          <a:pt x="79" y="178"/>
                        </a:cubicBezTo>
                        <a:cubicBezTo>
                          <a:pt x="77" y="177"/>
                          <a:pt x="76" y="177"/>
                          <a:pt x="74" y="177"/>
                        </a:cubicBezTo>
                        <a:cubicBezTo>
                          <a:pt x="76" y="173"/>
                          <a:pt x="77" y="169"/>
                          <a:pt x="79" y="166"/>
                        </a:cubicBezTo>
                        <a:close/>
                        <a:moveTo>
                          <a:pt x="72" y="176"/>
                        </a:moveTo>
                        <a:cubicBezTo>
                          <a:pt x="70" y="176"/>
                          <a:pt x="68" y="175"/>
                          <a:pt x="66" y="174"/>
                        </a:cubicBezTo>
                        <a:cubicBezTo>
                          <a:pt x="68" y="171"/>
                          <a:pt x="70" y="167"/>
                          <a:pt x="73" y="164"/>
                        </a:cubicBezTo>
                        <a:cubicBezTo>
                          <a:pt x="73" y="164"/>
                          <a:pt x="73" y="164"/>
                          <a:pt x="73" y="164"/>
                        </a:cubicBezTo>
                        <a:cubicBezTo>
                          <a:pt x="74" y="164"/>
                          <a:pt x="76" y="164"/>
                          <a:pt x="77" y="165"/>
                        </a:cubicBezTo>
                        <a:cubicBezTo>
                          <a:pt x="76" y="168"/>
                          <a:pt x="74" y="172"/>
                          <a:pt x="72" y="176"/>
                        </a:cubicBezTo>
                        <a:close/>
                        <a:moveTo>
                          <a:pt x="64" y="174"/>
                        </a:moveTo>
                        <a:cubicBezTo>
                          <a:pt x="62" y="173"/>
                          <a:pt x="61" y="173"/>
                          <a:pt x="59" y="172"/>
                        </a:cubicBezTo>
                        <a:cubicBezTo>
                          <a:pt x="61" y="168"/>
                          <a:pt x="63" y="165"/>
                          <a:pt x="65" y="162"/>
                        </a:cubicBezTo>
                        <a:cubicBezTo>
                          <a:pt x="66" y="162"/>
                          <a:pt x="66" y="162"/>
                          <a:pt x="67" y="162"/>
                        </a:cubicBezTo>
                        <a:cubicBezTo>
                          <a:pt x="68" y="163"/>
                          <a:pt x="70" y="163"/>
                          <a:pt x="71" y="163"/>
                        </a:cubicBezTo>
                        <a:cubicBezTo>
                          <a:pt x="68" y="167"/>
                          <a:pt x="66" y="170"/>
                          <a:pt x="64" y="174"/>
                        </a:cubicBezTo>
                        <a:close/>
                        <a:moveTo>
                          <a:pt x="58" y="171"/>
                        </a:moveTo>
                        <a:cubicBezTo>
                          <a:pt x="55" y="170"/>
                          <a:pt x="53" y="170"/>
                          <a:pt x="50" y="169"/>
                        </a:cubicBezTo>
                        <a:cubicBezTo>
                          <a:pt x="52" y="166"/>
                          <a:pt x="53" y="163"/>
                          <a:pt x="55" y="160"/>
                        </a:cubicBezTo>
                        <a:cubicBezTo>
                          <a:pt x="55" y="160"/>
                          <a:pt x="55" y="159"/>
                          <a:pt x="55" y="159"/>
                        </a:cubicBezTo>
                        <a:cubicBezTo>
                          <a:pt x="58" y="160"/>
                          <a:pt x="61" y="161"/>
                          <a:pt x="63" y="161"/>
                        </a:cubicBezTo>
                        <a:cubicBezTo>
                          <a:pt x="61" y="164"/>
                          <a:pt x="59" y="168"/>
                          <a:pt x="58" y="171"/>
                        </a:cubicBezTo>
                        <a:close/>
                        <a:moveTo>
                          <a:pt x="81" y="178"/>
                        </a:moveTo>
                        <a:cubicBezTo>
                          <a:pt x="82" y="174"/>
                          <a:pt x="84" y="169"/>
                          <a:pt x="86" y="165"/>
                        </a:cubicBezTo>
                        <a:cubicBezTo>
                          <a:pt x="87" y="165"/>
                          <a:pt x="87" y="165"/>
                          <a:pt x="88" y="165"/>
                        </a:cubicBezTo>
                        <a:cubicBezTo>
                          <a:pt x="89" y="165"/>
                          <a:pt x="91" y="165"/>
                          <a:pt x="92" y="165"/>
                        </a:cubicBezTo>
                        <a:cubicBezTo>
                          <a:pt x="90" y="169"/>
                          <a:pt x="88" y="173"/>
                          <a:pt x="86" y="177"/>
                        </a:cubicBezTo>
                        <a:cubicBezTo>
                          <a:pt x="86" y="177"/>
                          <a:pt x="86" y="178"/>
                          <a:pt x="86" y="178"/>
                        </a:cubicBezTo>
                        <a:cubicBezTo>
                          <a:pt x="87" y="178"/>
                          <a:pt x="87" y="178"/>
                          <a:pt x="88" y="178"/>
                        </a:cubicBezTo>
                        <a:cubicBezTo>
                          <a:pt x="90" y="174"/>
                          <a:pt x="92" y="170"/>
                          <a:pt x="94" y="166"/>
                        </a:cubicBezTo>
                        <a:cubicBezTo>
                          <a:pt x="94" y="165"/>
                          <a:pt x="94" y="165"/>
                          <a:pt x="94" y="165"/>
                        </a:cubicBezTo>
                        <a:cubicBezTo>
                          <a:pt x="96" y="165"/>
                          <a:pt x="97" y="165"/>
                          <a:pt x="99" y="164"/>
                        </a:cubicBezTo>
                        <a:cubicBezTo>
                          <a:pt x="96" y="169"/>
                          <a:pt x="94" y="174"/>
                          <a:pt x="92" y="179"/>
                        </a:cubicBezTo>
                        <a:cubicBezTo>
                          <a:pt x="91" y="179"/>
                          <a:pt x="91" y="179"/>
                          <a:pt x="91" y="179"/>
                        </a:cubicBezTo>
                        <a:cubicBezTo>
                          <a:pt x="88" y="179"/>
                          <a:pt x="84" y="178"/>
                          <a:pt x="81" y="178"/>
                        </a:cubicBezTo>
                        <a:close/>
                        <a:moveTo>
                          <a:pt x="113" y="161"/>
                        </a:moveTo>
                        <a:cubicBezTo>
                          <a:pt x="113" y="161"/>
                          <a:pt x="113" y="161"/>
                          <a:pt x="113" y="161"/>
                        </a:cubicBezTo>
                        <a:cubicBezTo>
                          <a:pt x="113" y="161"/>
                          <a:pt x="113" y="161"/>
                          <a:pt x="113" y="161"/>
                        </a:cubicBezTo>
                        <a:cubicBezTo>
                          <a:pt x="110" y="166"/>
                          <a:pt x="108" y="170"/>
                          <a:pt x="106" y="175"/>
                        </a:cubicBezTo>
                        <a:cubicBezTo>
                          <a:pt x="106" y="175"/>
                          <a:pt x="106" y="176"/>
                          <a:pt x="106" y="176"/>
                        </a:cubicBezTo>
                        <a:cubicBezTo>
                          <a:pt x="107" y="176"/>
                          <a:pt x="107" y="176"/>
                          <a:pt x="108" y="176"/>
                        </a:cubicBezTo>
                        <a:cubicBezTo>
                          <a:pt x="109" y="173"/>
                          <a:pt x="110" y="171"/>
                          <a:pt x="111" y="169"/>
                        </a:cubicBezTo>
                        <a:cubicBezTo>
                          <a:pt x="110" y="171"/>
                          <a:pt x="110" y="173"/>
                          <a:pt x="109" y="176"/>
                        </a:cubicBezTo>
                        <a:cubicBezTo>
                          <a:pt x="106" y="177"/>
                          <a:pt x="103" y="178"/>
                          <a:pt x="100" y="178"/>
                        </a:cubicBezTo>
                        <a:cubicBezTo>
                          <a:pt x="100" y="178"/>
                          <a:pt x="101" y="178"/>
                          <a:pt x="101" y="177"/>
                        </a:cubicBezTo>
                        <a:cubicBezTo>
                          <a:pt x="103" y="172"/>
                          <a:pt x="105" y="167"/>
                          <a:pt x="108" y="162"/>
                        </a:cubicBezTo>
                        <a:cubicBezTo>
                          <a:pt x="108" y="162"/>
                          <a:pt x="108" y="162"/>
                          <a:pt x="108" y="162"/>
                        </a:cubicBezTo>
                        <a:cubicBezTo>
                          <a:pt x="110" y="162"/>
                          <a:pt x="111" y="161"/>
                          <a:pt x="113" y="160"/>
                        </a:cubicBezTo>
                        <a:cubicBezTo>
                          <a:pt x="113" y="160"/>
                          <a:pt x="113" y="161"/>
                          <a:pt x="113" y="161"/>
                        </a:cubicBezTo>
                        <a:close/>
                        <a:moveTo>
                          <a:pt x="99" y="177"/>
                        </a:moveTo>
                        <a:cubicBezTo>
                          <a:pt x="99" y="177"/>
                          <a:pt x="99" y="178"/>
                          <a:pt x="99" y="178"/>
                        </a:cubicBezTo>
                        <a:cubicBezTo>
                          <a:pt x="100" y="178"/>
                          <a:pt x="100" y="178"/>
                          <a:pt x="100" y="178"/>
                        </a:cubicBezTo>
                        <a:cubicBezTo>
                          <a:pt x="98" y="178"/>
                          <a:pt x="96" y="178"/>
                          <a:pt x="94" y="179"/>
                        </a:cubicBezTo>
                        <a:cubicBezTo>
                          <a:pt x="96" y="174"/>
                          <a:pt x="99" y="169"/>
                          <a:pt x="101" y="164"/>
                        </a:cubicBezTo>
                        <a:cubicBezTo>
                          <a:pt x="103" y="164"/>
                          <a:pt x="104" y="163"/>
                          <a:pt x="106" y="163"/>
                        </a:cubicBezTo>
                        <a:cubicBezTo>
                          <a:pt x="103" y="167"/>
                          <a:pt x="101" y="172"/>
                          <a:pt x="99" y="177"/>
                        </a:cubicBezTo>
                        <a:close/>
                        <a:moveTo>
                          <a:pt x="85" y="112"/>
                        </a:moveTo>
                        <a:cubicBezTo>
                          <a:pt x="84" y="112"/>
                          <a:pt x="83" y="112"/>
                          <a:pt x="82" y="112"/>
                        </a:cubicBezTo>
                        <a:cubicBezTo>
                          <a:pt x="83" y="109"/>
                          <a:pt x="85" y="106"/>
                          <a:pt x="86" y="103"/>
                        </a:cubicBezTo>
                        <a:cubicBezTo>
                          <a:pt x="86" y="103"/>
                          <a:pt x="86" y="103"/>
                          <a:pt x="86" y="103"/>
                        </a:cubicBezTo>
                        <a:cubicBezTo>
                          <a:pt x="86" y="103"/>
                          <a:pt x="86" y="103"/>
                          <a:pt x="87" y="103"/>
                        </a:cubicBezTo>
                        <a:cubicBezTo>
                          <a:pt x="86" y="106"/>
                          <a:pt x="86" y="109"/>
                          <a:pt x="85" y="112"/>
                        </a:cubicBezTo>
                        <a:close/>
                        <a:moveTo>
                          <a:pt x="80" y="112"/>
                        </a:moveTo>
                        <a:cubicBezTo>
                          <a:pt x="78" y="112"/>
                          <a:pt x="77" y="112"/>
                          <a:pt x="76" y="112"/>
                        </a:cubicBezTo>
                        <a:cubicBezTo>
                          <a:pt x="78" y="109"/>
                          <a:pt x="80" y="106"/>
                          <a:pt x="82" y="103"/>
                        </a:cubicBezTo>
                        <a:cubicBezTo>
                          <a:pt x="83" y="103"/>
                          <a:pt x="83" y="103"/>
                          <a:pt x="84" y="103"/>
                        </a:cubicBezTo>
                        <a:cubicBezTo>
                          <a:pt x="83" y="106"/>
                          <a:pt x="81" y="109"/>
                          <a:pt x="80" y="112"/>
                        </a:cubicBezTo>
                        <a:close/>
                        <a:moveTo>
                          <a:pt x="73" y="112"/>
                        </a:moveTo>
                        <a:cubicBezTo>
                          <a:pt x="71" y="112"/>
                          <a:pt x="70" y="112"/>
                          <a:pt x="68" y="112"/>
                        </a:cubicBezTo>
                        <a:cubicBezTo>
                          <a:pt x="69" y="109"/>
                          <a:pt x="71" y="106"/>
                          <a:pt x="73" y="102"/>
                        </a:cubicBezTo>
                        <a:cubicBezTo>
                          <a:pt x="75" y="102"/>
                          <a:pt x="77" y="102"/>
                          <a:pt x="79" y="102"/>
                        </a:cubicBezTo>
                        <a:cubicBezTo>
                          <a:pt x="77" y="106"/>
                          <a:pt x="75" y="109"/>
                          <a:pt x="73" y="112"/>
                        </a:cubicBezTo>
                        <a:close/>
                        <a:moveTo>
                          <a:pt x="65" y="112"/>
                        </a:moveTo>
                        <a:cubicBezTo>
                          <a:pt x="64" y="112"/>
                          <a:pt x="62" y="112"/>
                          <a:pt x="60" y="112"/>
                        </a:cubicBezTo>
                        <a:cubicBezTo>
                          <a:pt x="62" y="108"/>
                          <a:pt x="64" y="105"/>
                          <a:pt x="66" y="102"/>
                        </a:cubicBezTo>
                        <a:cubicBezTo>
                          <a:pt x="68" y="102"/>
                          <a:pt x="69" y="102"/>
                          <a:pt x="71" y="102"/>
                        </a:cubicBezTo>
                        <a:cubicBezTo>
                          <a:pt x="69" y="105"/>
                          <a:pt x="67" y="108"/>
                          <a:pt x="65" y="112"/>
                        </a:cubicBezTo>
                        <a:close/>
                        <a:moveTo>
                          <a:pt x="60" y="109"/>
                        </a:moveTo>
                        <a:cubicBezTo>
                          <a:pt x="60" y="106"/>
                          <a:pt x="60" y="104"/>
                          <a:pt x="60" y="101"/>
                        </a:cubicBezTo>
                        <a:cubicBezTo>
                          <a:pt x="61" y="102"/>
                          <a:pt x="62" y="102"/>
                          <a:pt x="64" y="102"/>
                        </a:cubicBezTo>
                        <a:cubicBezTo>
                          <a:pt x="62" y="104"/>
                          <a:pt x="61" y="106"/>
                          <a:pt x="60" y="109"/>
                        </a:cubicBezTo>
                        <a:close/>
                        <a:moveTo>
                          <a:pt x="53" y="48"/>
                        </a:moveTo>
                        <a:cubicBezTo>
                          <a:pt x="53" y="47"/>
                          <a:pt x="53" y="46"/>
                          <a:pt x="53" y="45"/>
                        </a:cubicBezTo>
                        <a:cubicBezTo>
                          <a:pt x="53" y="43"/>
                          <a:pt x="54" y="41"/>
                          <a:pt x="56" y="40"/>
                        </a:cubicBezTo>
                        <a:cubicBezTo>
                          <a:pt x="56" y="43"/>
                          <a:pt x="54" y="46"/>
                          <a:pt x="53" y="49"/>
                        </a:cubicBezTo>
                        <a:cubicBezTo>
                          <a:pt x="53" y="50"/>
                          <a:pt x="53" y="50"/>
                          <a:pt x="53" y="50"/>
                        </a:cubicBezTo>
                        <a:cubicBezTo>
                          <a:pt x="53" y="49"/>
                          <a:pt x="53" y="49"/>
                          <a:pt x="53" y="48"/>
                        </a:cubicBezTo>
                        <a:close/>
                        <a:moveTo>
                          <a:pt x="53" y="54"/>
                        </a:moveTo>
                        <a:cubicBezTo>
                          <a:pt x="53" y="54"/>
                          <a:pt x="53" y="53"/>
                          <a:pt x="53" y="53"/>
                        </a:cubicBezTo>
                        <a:cubicBezTo>
                          <a:pt x="54" y="52"/>
                          <a:pt x="54" y="51"/>
                          <a:pt x="55" y="50"/>
                        </a:cubicBezTo>
                        <a:cubicBezTo>
                          <a:pt x="56" y="46"/>
                          <a:pt x="58" y="42"/>
                          <a:pt x="58" y="38"/>
                        </a:cubicBezTo>
                        <a:cubicBezTo>
                          <a:pt x="58" y="38"/>
                          <a:pt x="58" y="38"/>
                          <a:pt x="58" y="38"/>
                        </a:cubicBezTo>
                        <a:cubicBezTo>
                          <a:pt x="60" y="37"/>
                          <a:pt x="62" y="36"/>
                          <a:pt x="64" y="36"/>
                        </a:cubicBezTo>
                        <a:cubicBezTo>
                          <a:pt x="61" y="40"/>
                          <a:pt x="58" y="45"/>
                          <a:pt x="57" y="50"/>
                        </a:cubicBezTo>
                        <a:cubicBezTo>
                          <a:pt x="55" y="51"/>
                          <a:pt x="54" y="52"/>
                          <a:pt x="53" y="54"/>
                        </a:cubicBezTo>
                        <a:close/>
                        <a:moveTo>
                          <a:pt x="63" y="46"/>
                        </a:moveTo>
                        <a:cubicBezTo>
                          <a:pt x="63" y="46"/>
                          <a:pt x="63" y="46"/>
                          <a:pt x="63" y="46"/>
                        </a:cubicBezTo>
                        <a:cubicBezTo>
                          <a:pt x="62" y="47"/>
                          <a:pt x="61" y="47"/>
                          <a:pt x="60" y="48"/>
                        </a:cubicBezTo>
                        <a:cubicBezTo>
                          <a:pt x="61" y="43"/>
                          <a:pt x="63" y="39"/>
                          <a:pt x="66" y="36"/>
                        </a:cubicBezTo>
                        <a:cubicBezTo>
                          <a:pt x="66" y="36"/>
                          <a:pt x="66" y="35"/>
                          <a:pt x="66" y="35"/>
                        </a:cubicBezTo>
                        <a:cubicBezTo>
                          <a:pt x="67" y="35"/>
                          <a:pt x="67" y="35"/>
                          <a:pt x="68" y="35"/>
                        </a:cubicBezTo>
                        <a:cubicBezTo>
                          <a:pt x="68" y="35"/>
                          <a:pt x="68" y="35"/>
                          <a:pt x="68" y="35"/>
                        </a:cubicBezTo>
                        <a:cubicBezTo>
                          <a:pt x="68" y="35"/>
                          <a:pt x="68" y="35"/>
                          <a:pt x="68" y="35"/>
                        </a:cubicBezTo>
                        <a:cubicBezTo>
                          <a:pt x="69" y="35"/>
                          <a:pt x="70" y="35"/>
                          <a:pt x="71" y="35"/>
                        </a:cubicBezTo>
                        <a:cubicBezTo>
                          <a:pt x="69" y="39"/>
                          <a:pt x="67" y="43"/>
                          <a:pt x="65" y="46"/>
                        </a:cubicBezTo>
                        <a:cubicBezTo>
                          <a:pt x="64" y="46"/>
                          <a:pt x="64" y="46"/>
                          <a:pt x="63" y="46"/>
                        </a:cubicBezTo>
                        <a:close/>
                        <a:moveTo>
                          <a:pt x="67" y="46"/>
                        </a:moveTo>
                        <a:cubicBezTo>
                          <a:pt x="69" y="43"/>
                          <a:pt x="71" y="39"/>
                          <a:pt x="73" y="36"/>
                        </a:cubicBezTo>
                        <a:cubicBezTo>
                          <a:pt x="73" y="36"/>
                          <a:pt x="73" y="36"/>
                          <a:pt x="73" y="36"/>
                        </a:cubicBezTo>
                        <a:cubicBezTo>
                          <a:pt x="74" y="37"/>
                          <a:pt x="75" y="38"/>
                          <a:pt x="76" y="38"/>
                        </a:cubicBezTo>
                        <a:cubicBezTo>
                          <a:pt x="75" y="39"/>
                          <a:pt x="75" y="39"/>
                          <a:pt x="75" y="39"/>
                        </a:cubicBezTo>
                        <a:cubicBezTo>
                          <a:pt x="73" y="42"/>
                          <a:pt x="72" y="44"/>
                          <a:pt x="70" y="47"/>
                        </a:cubicBezTo>
                        <a:cubicBezTo>
                          <a:pt x="70" y="47"/>
                          <a:pt x="69" y="47"/>
                          <a:pt x="69" y="46"/>
                        </a:cubicBezTo>
                        <a:cubicBezTo>
                          <a:pt x="68" y="46"/>
                          <a:pt x="68" y="46"/>
                          <a:pt x="67" y="46"/>
                        </a:cubicBezTo>
                        <a:close/>
                        <a:moveTo>
                          <a:pt x="72" y="48"/>
                        </a:moveTo>
                        <a:cubicBezTo>
                          <a:pt x="73" y="46"/>
                          <a:pt x="75" y="43"/>
                          <a:pt x="76" y="40"/>
                        </a:cubicBezTo>
                        <a:cubicBezTo>
                          <a:pt x="77" y="42"/>
                          <a:pt x="77" y="43"/>
                          <a:pt x="77" y="45"/>
                        </a:cubicBezTo>
                        <a:cubicBezTo>
                          <a:pt x="77" y="45"/>
                          <a:pt x="77" y="45"/>
                          <a:pt x="77" y="45"/>
                        </a:cubicBezTo>
                        <a:cubicBezTo>
                          <a:pt x="77" y="45"/>
                          <a:pt x="77" y="45"/>
                          <a:pt x="77" y="45"/>
                        </a:cubicBezTo>
                        <a:cubicBezTo>
                          <a:pt x="76" y="46"/>
                          <a:pt x="74" y="48"/>
                          <a:pt x="74" y="50"/>
                        </a:cubicBezTo>
                        <a:cubicBezTo>
                          <a:pt x="73" y="49"/>
                          <a:pt x="72" y="49"/>
                          <a:pt x="72" y="48"/>
                        </a:cubicBezTo>
                        <a:close/>
                        <a:moveTo>
                          <a:pt x="103" y="56"/>
                        </a:moveTo>
                        <a:cubicBezTo>
                          <a:pt x="103" y="55"/>
                          <a:pt x="103" y="55"/>
                          <a:pt x="103" y="55"/>
                        </a:cubicBezTo>
                        <a:cubicBezTo>
                          <a:pt x="103" y="55"/>
                          <a:pt x="103" y="55"/>
                          <a:pt x="103" y="55"/>
                        </a:cubicBezTo>
                        <a:cubicBezTo>
                          <a:pt x="103" y="56"/>
                          <a:pt x="103" y="56"/>
                          <a:pt x="103" y="56"/>
                        </a:cubicBezTo>
                        <a:close/>
                        <a:moveTo>
                          <a:pt x="105" y="48"/>
                        </a:moveTo>
                        <a:cubicBezTo>
                          <a:pt x="105" y="49"/>
                          <a:pt x="104" y="51"/>
                          <a:pt x="104" y="52"/>
                        </a:cubicBezTo>
                        <a:cubicBezTo>
                          <a:pt x="104" y="52"/>
                          <a:pt x="103" y="52"/>
                          <a:pt x="103" y="52"/>
                        </a:cubicBezTo>
                        <a:cubicBezTo>
                          <a:pt x="103" y="52"/>
                          <a:pt x="103" y="52"/>
                          <a:pt x="103" y="52"/>
                        </a:cubicBezTo>
                        <a:cubicBezTo>
                          <a:pt x="102" y="54"/>
                          <a:pt x="101" y="55"/>
                          <a:pt x="99" y="56"/>
                        </a:cubicBezTo>
                        <a:cubicBezTo>
                          <a:pt x="99" y="56"/>
                          <a:pt x="99" y="56"/>
                          <a:pt x="99" y="56"/>
                        </a:cubicBezTo>
                        <a:cubicBezTo>
                          <a:pt x="99" y="57"/>
                          <a:pt x="98" y="57"/>
                          <a:pt x="98" y="57"/>
                        </a:cubicBezTo>
                        <a:cubicBezTo>
                          <a:pt x="100" y="54"/>
                          <a:pt x="102" y="51"/>
                          <a:pt x="104" y="49"/>
                        </a:cubicBezTo>
                        <a:cubicBezTo>
                          <a:pt x="104" y="48"/>
                          <a:pt x="105" y="48"/>
                          <a:pt x="105" y="48"/>
                        </a:cubicBezTo>
                        <a:close/>
                        <a:moveTo>
                          <a:pt x="103" y="47"/>
                        </a:moveTo>
                        <a:cubicBezTo>
                          <a:pt x="100" y="51"/>
                          <a:pt x="97" y="54"/>
                          <a:pt x="95" y="58"/>
                        </a:cubicBezTo>
                        <a:cubicBezTo>
                          <a:pt x="94" y="58"/>
                          <a:pt x="93" y="58"/>
                          <a:pt x="92" y="59"/>
                        </a:cubicBezTo>
                        <a:cubicBezTo>
                          <a:pt x="93" y="56"/>
                          <a:pt x="95" y="53"/>
                          <a:pt x="97" y="50"/>
                        </a:cubicBezTo>
                        <a:cubicBezTo>
                          <a:pt x="97" y="50"/>
                          <a:pt x="97" y="49"/>
                          <a:pt x="97" y="49"/>
                        </a:cubicBezTo>
                        <a:cubicBezTo>
                          <a:pt x="97" y="49"/>
                          <a:pt x="96" y="49"/>
                          <a:pt x="96" y="49"/>
                        </a:cubicBezTo>
                        <a:cubicBezTo>
                          <a:pt x="98" y="48"/>
                          <a:pt x="100" y="48"/>
                          <a:pt x="103" y="47"/>
                        </a:cubicBezTo>
                        <a:cubicBezTo>
                          <a:pt x="103" y="47"/>
                          <a:pt x="103" y="47"/>
                          <a:pt x="103" y="47"/>
                        </a:cubicBezTo>
                        <a:close/>
                        <a:moveTo>
                          <a:pt x="95" y="49"/>
                        </a:moveTo>
                        <a:cubicBezTo>
                          <a:pt x="95" y="49"/>
                          <a:pt x="95" y="49"/>
                          <a:pt x="95" y="49"/>
                        </a:cubicBezTo>
                        <a:cubicBezTo>
                          <a:pt x="93" y="52"/>
                          <a:pt x="91" y="56"/>
                          <a:pt x="89" y="60"/>
                        </a:cubicBezTo>
                        <a:cubicBezTo>
                          <a:pt x="88" y="60"/>
                          <a:pt x="88" y="60"/>
                          <a:pt x="87" y="60"/>
                        </a:cubicBezTo>
                        <a:cubicBezTo>
                          <a:pt x="89" y="57"/>
                          <a:pt x="91" y="54"/>
                          <a:pt x="93" y="50"/>
                        </a:cubicBezTo>
                        <a:cubicBezTo>
                          <a:pt x="93" y="50"/>
                          <a:pt x="94" y="50"/>
                          <a:pt x="93" y="50"/>
                        </a:cubicBezTo>
                        <a:cubicBezTo>
                          <a:pt x="94" y="50"/>
                          <a:pt x="95" y="49"/>
                          <a:pt x="96" y="49"/>
                        </a:cubicBezTo>
                        <a:cubicBezTo>
                          <a:pt x="96" y="49"/>
                          <a:pt x="96" y="49"/>
                          <a:pt x="95" y="49"/>
                        </a:cubicBezTo>
                        <a:close/>
                        <a:moveTo>
                          <a:pt x="84" y="61"/>
                        </a:moveTo>
                        <a:cubicBezTo>
                          <a:pt x="84" y="61"/>
                          <a:pt x="84" y="61"/>
                          <a:pt x="84" y="61"/>
                        </a:cubicBezTo>
                        <a:cubicBezTo>
                          <a:pt x="83" y="62"/>
                          <a:pt x="82" y="62"/>
                          <a:pt x="80" y="63"/>
                        </a:cubicBezTo>
                        <a:cubicBezTo>
                          <a:pt x="83" y="59"/>
                          <a:pt x="85" y="56"/>
                          <a:pt x="87" y="52"/>
                        </a:cubicBezTo>
                        <a:cubicBezTo>
                          <a:pt x="88" y="51"/>
                          <a:pt x="90" y="51"/>
                          <a:pt x="91" y="50"/>
                        </a:cubicBezTo>
                        <a:cubicBezTo>
                          <a:pt x="88" y="54"/>
                          <a:pt x="86" y="57"/>
                          <a:pt x="84" y="61"/>
                        </a:cubicBezTo>
                        <a:close/>
                        <a:moveTo>
                          <a:pt x="80" y="60"/>
                        </a:moveTo>
                        <a:cubicBezTo>
                          <a:pt x="80" y="58"/>
                          <a:pt x="80" y="56"/>
                          <a:pt x="80" y="55"/>
                        </a:cubicBezTo>
                        <a:cubicBezTo>
                          <a:pt x="80" y="54"/>
                          <a:pt x="80" y="54"/>
                          <a:pt x="80" y="53"/>
                        </a:cubicBezTo>
                        <a:cubicBezTo>
                          <a:pt x="81" y="53"/>
                          <a:pt x="83" y="53"/>
                          <a:pt x="84" y="52"/>
                        </a:cubicBezTo>
                        <a:cubicBezTo>
                          <a:pt x="83" y="55"/>
                          <a:pt x="81" y="57"/>
                          <a:pt x="80" y="60"/>
                        </a:cubicBezTo>
                        <a:close/>
                        <a:moveTo>
                          <a:pt x="75" y="52"/>
                        </a:moveTo>
                        <a:cubicBezTo>
                          <a:pt x="75" y="52"/>
                          <a:pt x="75" y="52"/>
                          <a:pt x="75" y="52"/>
                        </a:cubicBezTo>
                        <a:cubicBezTo>
                          <a:pt x="75" y="50"/>
                          <a:pt x="76" y="49"/>
                          <a:pt x="77" y="48"/>
                        </a:cubicBezTo>
                        <a:cubicBezTo>
                          <a:pt x="77" y="49"/>
                          <a:pt x="77" y="49"/>
                          <a:pt x="77" y="50"/>
                        </a:cubicBezTo>
                        <a:cubicBezTo>
                          <a:pt x="76" y="51"/>
                          <a:pt x="76" y="51"/>
                          <a:pt x="76" y="52"/>
                        </a:cubicBezTo>
                        <a:cubicBezTo>
                          <a:pt x="76" y="53"/>
                          <a:pt x="76" y="54"/>
                          <a:pt x="76" y="55"/>
                        </a:cubicBezTo>
                        <a:cubicBezTo>
                          <a:pt x="76" y="55"/>
                          <a:pt x="76" y="55"/>
                          <a:pt x="76" y="55"/>
                        </a:cubicBezTo>
                        <a:cubicBezTo>
                          <a:pt x="76" y="54"/>
                          <a:pt x="75" y="53"/>
                          <a:pt x="75" y="52"/>
                        </a:cubicBezTo>
                        <a:close/>
                        <a:moveTo>
                          <a:pt x="25" y="63"/>
                        </a:moveTo>
                        <a:cubicBezTo>
                          <a:pt x="26" y="67"/>
                          <a:pt x="27" y="71"/>
                          <a:pt x="28" y="75"/>
                        </a:cubicBezTo>
                        <a:cubicBezTo>
                          <a:pt x="28" y="75"/>
                          <a:pt x="27" y="75"/>
                          <a:pt x="27" y="75"/>
                        </a:cubicBezTo>
                        <a:cubicBezTo>
                          <a:pt x="26" y="71"/>
                          <a:pt x="26" y="67"/>
                          <a:pt x="25" y="63"/>
                        </a:cubicBezTo>
                        <a:close/>
                        <a:moveTo>
                          <a:pt x="19" y="112"/>
                        </a:moveTo>
                        <a:cubicBezTo>
                          <a:pt x="18" y="112"/>
                          <a:pt x="17" y="112"/>
                          <a:pt x="15" y="112"/>
                        </a:cubicBezTo>
                        <a:cubicBezTo>
                          <a:pt x="17" y="108"/>
                          <a:pt x="18" y="105"/>
                          <a:pt x="20" y="101"/>
                        </a:cubicBezTo>
                        <a:cubicBezTo>
                          <a:pt x="21" y="101"/>
                          <a:pt x="23" y="101"/>
                          <a:pt x="25" y="101"/>
                        </a:cubicBezTo>
                        <a:cubicBezTo>
                          <a:pt x="23" y="105"/>
                          <a:pt x="21" y="108"/>
                          <a:pt x="19" y="111"/>
                        </a:cubicBezTo>
                        <a:cubicBezTo>
                          <a:pt x="19" y="112"/>
                          <a:pt x="19" y="112"/>
                          <a:pt x="19" y="112"/>
                        </a:cubicBezTo>
                        <a:close/>
                        <a:moveTo>
                          <a:pt x="13" y="112"/>
                        </a:moveTo>
                        <a:cubicBezTo>
                          <a:pt x="12" y="112"/>
                          <a:pt x="12" y="112"/>
                          <a:pt x="11" y="112"/>
                        </a:cubicBezTo>
                        <a:cubicBezTo>
                          <a:pt x="11" y="112"/>
                          <a:pt x="11" y="111"/>
                          <a:pt x="11" y="111"/>
                        </a:cubicBezTo>
                        <a:cubicBezTo>
                          <a:pt x="12" y="108"/>
                          <a:pt x="14" y="105"/>
                          <a:pt x="15" y="101"/>
                        </a:cubicBezTo>
                        <a:cubicBezTo>
                          <a:pt x="16" y="101"/>
                          <a:pt x="17" y="101"/>
                          <a:pt x="17" y="101"/>
                        </a:cubicBezTo>
                        <a:cubicBezTo>
                          <a:pt x="16" y="105"/>
                          <a:pt x="15" y="108"/>
                          <a:pt x="13" y="112"/>
                        </a:cubicBezTo>
                        <a:cubicBezTo>
                          <a:pt x="13" y="112"/>
                          <a:pt x="13" y="112"/>
                          <a:pt x="13" y="112"/>
                        </a:cubicBezTo>
                        <a:close/>
                        <a:moveTo>
                          <a:pt x="12" y="102"/>
                        </a:moveTo>
                        <a:cubicBezTo>
                          <a:pt x="12" y="104"/>
                          <a:pt x="11" y="105"/>
                          <a:pt x="11" y="106"/>
                        </a:cubicBezTo>
                        <a:cubicBezTo>
                          <a:pt x="11" y="105"/>
                          <a:pt x="11" y="103"/>
                          <a:pt x="10" y="102"/>
                        </a:cubicBezTo>
                        <a:cubicBezTo>
                          <a:pt x="11" y="102"/>
                          <a:pt x="11" y="102"/>
                          <a:pt x="12" y="102"/>
                        </a:cubicBezTo>
                        <a:cubicBezTo>
                          <a:pt x="12" y="102"/>
                          <a:pt x="12" y="102"/>
                          <a:pt x="12" y="102"/>
                        </a:cubicBezTo>
                        <a:cubicBezTo>
                          <a:pt x="12" y="102"/>
                          <a:pt x="12" y="102"/>
                          <a:pt x="12" y="102"/>
                        </a:cubicBezTo>
                        <a:close/>
                        <a:moveTo>
                          <a:pt x="21" y="112"/>
                        </a:moveTo>
                        <a:cubicBezTo>
                          <a:pt x="23" y="108"/>
                          <a:pt x="25" y="105"/>
                          <a:pt x="27" y="101"/>
                        </a:cubicBezTo>
                        <a:cubicBezTo>
                          <a:pt x="28" y="101"/>
                          <a:pt x="29" y="101"/>
                          <a:pt x="30" y="101"/>
                        </a:cubicBezTo>
                        <a:cubicBezTo>
                          <a:pt x="29" y="104"/>
                          <a:pt x="28" y="108"/>
                          <a:pt x="25" y="112"/>
                        </a:cubicBezTo>
                        <a:cubicBezTo>
                          <a:pt x="24" y="112"/>
                          <a:pt x="23" y="112"/>
                          <a:pt x="21" y="112"/>
                        </a:cubicBezTo>
                        <a:close/>
                        <a:moveTo>
                          <a:pt x="25" y="119"/>
                        </a:moveTo>
                        <a:cubicBezTo>
                          <a:pt x="26" y="118"/>
                          <a:pt x="27" y="116"/>
                          <a:pt x="28" y="115"/>
                        </a:cubicBezTo>
                        <a:cubicBezTo>
                          <a:pt x="28" y="115"/>
                          <a:pt x="28" y="115"/>
                          <a:pt x="28" y="115"/>
                        </a:cubicBezTo>
                        <a:cubicBezTo>
                          <a:pt x="31" y="110"/>
                          <a:pt x="34" y="104"/>
                          <a:pt x="34" y="99"/>
                        </a:cubicBezTo>
                        <a:cubicBezTo>
                          <a:pt x="34" y="99"/>
                          <a:pt x="34" y="99"/>
                          <a:pt x="34" y="99"/>
                        </a:cubicBezTo>
                        <a:cubicBezTo>
                          <a:pt x="34" y="99"/>
                          <a:pt x="34" y="99"/>
                          <a:pt x="34" y="99"/>
                        </a:cubicBezTo>
                        <a:cubicBezTo>
                          <a:pt x="34" y="98"/>
                          <a:pt x="34" y="98"/>
                          <a:pt x="34" y="98"/>
                        </a:cubicBezTo>
                        <a:cubicBezTo>
                          <a:pt x="34" y="98"/>
                          <a:pt x="34" y="98"/>
                          <a:pt x="34" y="98"/>
                        </a:cubicBezTo>
                        <a:cubicBezTo>
                          <a:pt x="34" y="98"/>
                          <a:pt x="34" y="98"/>
                          <a:pt x="34" y="98"/>
                        </a:cubicBezTo>
                        <a:cubicBezTo>
                          <a:pt x="34" y="97"/>
                          <a:pt x="34" y="97"/>
                          <a:pt x="34" y="97"/>
                        </a:cubicBezTo>
                        <a:cubicBezTo>
                          <a:pt x="33" y="97"/>
                          <a:pt x="33" y="97"/>
                          <a:pt x="33" y="97"/>
                        </a:cubicBezTo>
                        <a:cubicBezTo>
                          <a:pt x="33" y="97"/>
                          <a:pt x="33" y="97"/>
                          <a:pt x="33" y="97"/>
                        </a:cubicBezTo>
                        <a:cubicBezTo>
                          <a:pt x="33" y="97"/>
                          <a:pt x="33" y="97"/>
                          <a:pt x="33" y="97"/>
                        </a:cubicBezTo>
                        <a:cubicBezTo>
                          <a:pt x="32" y="97"/>
                          <a:pt x="32" y="97"/>
                          <a:pt x="32" y="97"/>
                        </a:cubicBezTo>
                        <a:cubicBezTo>
                          <a:pt x="32" y="97"/>
                          <a:pt x="32" y="97"/>
                          <a:pt x="32" y="97"/>
                        </a:cubicBezTo>
                        <a:cubicBezTo>
                          <a:pt x="32" y="97"/>
                          <a:pt x="32" y="97"/>
                          <a:pt x="32" y="97"/>
                        </a:cubicBezTo>
                        <a:cubicBezTo>
                          <a:pt x="24" y="97"/>
                          <a:pt x="21" y="97"/>
                          <a:pt x="10" y="98"/>
                        </a:cubicBezTo>
                        <a:cubicBezTo>
                          <a:pt x="11" y="91"/>
                          <a:pt x="11" y="85"/>
                          <a:pt x="11" y="79"/>
                        </a:cubicBezTo>
                        <a:cubicBezTo>
                          <a:pt x="17" y="79"/>
                          <a:pt x="23" y="79"/>
                          <a:pt x="29" y="79"/>
                        </a:cubicBezTo>
                        <a:cubicBezTo>
                          <a:pt x="30" y="79"/>
                          <a:pt x="30" y="79"/>
                          <a:pt x="30" y="78"/>
                        </a:cubicBezTo>
                        <a:cubicBezTo>
                          <a:pt x="30" y="78"/>
                          <a:pt x="30" y="78"/>
                          <a:pt x="31" y="78"/>
                        </a:cubicBezTo>
                        <a:cubicBezTo>
                          <a:pt x="32" y="78"/>
                          <a:pt x="32" y="77"/>
                          <a:pt x="32" y="76"/>
                        </a:cubicBezTo>
                        <a:cubicBezTo>
                          <a:pt x="29" y="66"/>
                          <a:pt x="26" y="50"/>
                          <a:pt x="26" y="38"/>
                        </a:cubicBezTo>
                        <a:cubicBezTo>
                          <a:pt x="26" y="35"/>
                          <a:pt x="26" y="33"/>
                          <a:pt x="27" y="30"/>
                        </a:cubicBezTo>
                        <a:cubicBezTo>
                          <a:pt x="27" y="26"/>
                          <a:pt x="30" y="21"/>
                          <a:pt x="33" y="17"/>
                        </a:cubicBezTo>
                        <a:cubicBezTo>
                          <a:pt x="36" y="13"/>
                          <a:pt x="41" y="9"/>
                          <a:pt x="46" y="7"/>
                        </a:cubicBezTo>
                        <a:cubicBezTo>
                          <a:pt x="49" y="5"/>
                          <a:pt x="55" y="4"/>
                          <a:pt x="63" y="4"/>
                        </a:cubicBezTo>
                        <a:cubicBezTo>
                          <a:pt x="71" y="4"/>
                          <a:pt x="82" y="6"/>
                          <a:pt x="90" y="12"/>
                        </a:cubicBezTo>
                        <a:cubicBezTo>
                          <a:pt x="97" y="18"/>
                          <a:pt x="103" y="27"/>
                          <a:pt x="105" y="43"/>
                        </a:cubicBezTo>
                        <a:cubicBezTo>
                          <a:pt x="94" y="45"/>
                          <a:pt x="91" y="46"/>
                          <a:pt x="81" y="49"/>
                        </a:cubicBezTo>
                        <a:cubicBezTo>
                          <a:pt x="81" y="48"/>
                          <a:pt x="81" y="47"/>
                          <a:pt x="81" y="45"/>
                        </a:cubicBezTo>
                        <a:cubicBezTo>
                          <a:pt x="81" y="43"/>
                          <a:pt x="81" y="41"/>
                          <a:pt x="80" y="38"/>
                        </a:cubicBezTo>
                        <a:cubicBezTo>
                          <a:pt x="79" y="36"/>
                          <a:pt x="78" y="34"/>
                          <a:pt x="76" y="33"/>
                        </a:cubicBezTo>
                        <a:cubicBezTo>
                          <a:pt x="73" y="31"/>
                          <a:pt x="70" y="31"/>
                          <a:pt x="68" y="31"/>
                        </a:cubicBezTo>
                        <a:cubicBezTo>
                          <a:pt x="68" y="31"/>
                          <a:pt x="68" y="31"/>
                          <a:pt x="68" y="31"/>
                        </a:cubicBezTo>
                        <a:cubicBezTo>
                          <a:pt x="68" y="31"/>
                          <a:pt x="68" y="31"/>
                          <a:pt x="68" y="31"/>
                        </a:cubicBezTo>
                        <a:cubicBezTo>
                          <a:pt x="64" y="31"/>
                          <a:pt x="59" y="32"/>
                          <a:pt x="56" y="35"/>
                        </a:cubicBezTo>
                        <a:cubicBezTo>
                          <a:pt x="53" y="37"/>
                          <a:pt x="50" y="40"/>
                          <a:pt x="49" y="45"/>
                        </a:cubicBezTo>
                        <a:cubicBezTo>
                          <a:pt x="49" y="46"/>
                          <a:pt x="49" y="47"/>
                          <a:pt x="49" y="48"/>
                        </a:cubicBezTo>
                        <a:cubicBezTo>
                          <a:pt x="49" y="50"/>
                          <a:pt x="49" y="52"/>
                          <a:pt x="49" y="54"/>
                        </a:cubicBezTo>
                        <a:cubicBezTo>
                          <a:pt x="50" y="55"/>
                          <a:pt x="50" y="55"/>
                          <a:pt x="50" y="56"/>
                        </a:cubicBezTo>
                        <a:cubicBezTo>
                          <a:pt x="50" y="56"/>
                          <a:pt x="50" y="56"/>
                          <a:pt x="50" y="56"/>
                        </a:cubicBezTo>
                        <a:cubicBezTo>
                          <a:pt x="50" y="57"/>
                          <a:pt x="50" y="57"/>
                          <a:pt x="50" y="57"/>
                        </a:cubicBezTo>
                        <a:cubicBezTo>
                          <a:pt x="51" y="60"/>
                          <a:pt x="51" y="63"/>
                          <a:pt x="52" y="67"/>
                        </a:cubicBezTo>
                        <a:cubicBezTo>
                          <a:pt x="53" y="71"/>
                          <a:pt x="54" y="76"/>
                          <a:pt x="55" y="79"/>
                        </a:cubicBezTo>
                        <a:cubicBezTo>
                          <a:pt x="55" y="80"/>
                          <a:pt x="56" y="80"/>
                          <a:pt x="56" y="80"/>
                        </a:cubicBezTo>
                        <a:cubicBezTo>
                          <a:pt x="56" y="81"/>
                          <a:pt x="57" y="81"/>
                          <a:pt x="58" y="81"/>
                        </a:cubicBezTo>
                        <a:cubicBezTo>
                          <a:pt x="68" y="81"/>
                          <a:pt x="78" y="81"/>
                          <a:pt x="88" y="81"/>
                        </a:cubicBezTo>
                        <a:cubicBezTo>
                          <a:pt x="87" y="86"/>
                          <a:pt x="87" y="90"/>
                          <a:pt x="87" y="95"/>
                        </a:cubicBezTo>
                        <a:cubicBezTo>
                          <a:pt x="87" y="96"/>
                          <a:pt x="87" y="98"/>
                          <a:pt x="87" y="99"/>
                        </a:cubicBezTo>
                        <a:cubicBezTo>
                          <a:pt x="87" y="99"/>
                          <a:pt x="87" y="99"/>
                          <a:pt x="87" y="99"/>
                        </a:cubicBezTo>
                        <a:cubicBezTo>
                          <a:pt x="78" y="98"/>
                          <a:pt x="67" y="98"/>
                          <a:pt x="59" y="97"/>
                        </a:cubicBezTo>
                        <a:cubicBezTo>
                          <a:pt x="57" y="97"/>
                          <a:pt x="57" y="98"/>
                          <a:pt x="57" y="99"/>
                        </a:cubicBezTo>
                        <a:cubicBezTo>
                          <a:pt x="57" y="99"/>
                          <a:pt x="57" y="99"/>
                          <a:pt x="57" y="100"/>
                        </a:cubicBezTo>
                        <a:cubicBezTo>
                          <a:pt x="57" y="100"/>
                          <a:pt x="56" y="100"/>
                          <a:pt x="56" y="100"/>
                        </a:cubicBezTo>
                        <a:cubicBezTo>
                          <a:pt x="56" y="100"/>
                          <a:pt x="56" y="100"/>
                          <a:pt x="56" y="100"/>
                        </a:cubicBezTo>
                        <a:cubicBezTo>
                          <a:pt x="56" y="104"/>
                          <a:pt x="56" y="108"/>
                          <a:pt x="55" y="112"/>
                        </a:cubicBezTo>
                        <a:cubicBezTo>
                          <a:pt x="54" y="113"/>
                          <a:pt x="54" y="113"/>
                          <a:pt x="54" y="114"/>
                        </a:cubicBezTo>
                        <a:cubicBezTo>
                          <a:pt x="54" y="114"/>
                          <a:pt x="54" y="114"/>
                          <a:pt x="54" y="114"/>
                        </a:cubicBezTo>
                        <a:cubicBezTo>
                          <a:pt x="53" y="119"/>
                          <a:pt x="50" y="124"/>
                          <a:pt x="46" y="129"/>
                        </a:cubicBezTo>
                        <a:cubicBezTo>
                          <a:pt x="46" y="129"/>
                          <a:pt x="46" y="129"/>
                          <a:pt x="46" y="129"/>
                        </a:cubicBezTo>
                        <a:cubicBezTo>
                          <a:pt x="46" y="129"/>
                          <a:pt x="45" y="130"/>
                          <a:pt x="45" y="130"/>
                        </a:cubicBezTo>
                        <a:cubicBezTo>
                          <a:pt x="46" y="131"/>
                          <a:pt x="46" y="131"/>
                          <a:pt x="46" y="131"/>
                        </a:cubicBezTo>
                        <a:cubicBezTo>
                          <a:pt x="47" y="132"/>
                          <a:pt x="47" y="132"/>
                          <a:pt x="47" y="132"/>
                        </a:cubicBezTo>
                        <a:cubicBezTo>
                          <a:pt x="47" y="133"/>
                          <a:pt x="49" y="133"/>
                          <a:pt x="51" y="134"/>
                        </a:cubicBezTo>
                        <a:cubicBezTo>
                          <a:pt x="56" y="137"/>
                          <a:pt x="68" y="141"/>
                          <a:pt x="83" y="141"/>
                        </a:cubicBezTo>
                        <a:cubicBezTo>
                          <a:pt x="90" y="141"/>
                          <a:pt x="99" y="140"/>
                          <a:pt x="108" y="138"/>
                        </a:cubicBezTo>
                        <a:cubicBezTo>
                          <a:pt x="108" y="141"/>
                          <a:pt x="108" y="144"/>
                          <a:pt x="109" y="147"/>
                        </a:cubicBezTo>
                        <a:cubicBezTo>
                          <a:pt x="110" y="150"/>
                          <a:pt x="111" y="153"/>
                          <a:pt x="113" y="156"/>
                        </a:cubicBezTo>
                        <a:cubicBezTo>
                          <a:pt x="107" y="159"/>
                          <a:pt x="98" y="161"/>
                          <a:pt x="88" y="161"/>
                        </a:cubicBezTo>
                        <a:cubicBezTo>
                          <a:pt x="82" y="161"/>
                          <a:pt x="75" y="161"/>
                          <a:pt x="68" y="159"/>
                        </a:cubicBezTo>
                        <a:cubicBezTo>
                          <a:pt x="52" y="154"/>
                          <a:pt x="42" y="152"/>
                          <a:pt x="35" y="152"/>
                        </a:cubicBezTo>
                        <a:cubicBezTo>
                          <a:pt x="28" y="152"/>
                          <a:pt x="24" y="154"/>
                          <a:pt x="22" y="155"/>
                        </a:cubicBezTo>
                        <a:cubicBezTo>
                          <a:pt x="21" y="156"/>
                          <a:pt x="20" y="157"/>
                          <a:pt x="19" y="157"/>
                        </a:cubicBezTo>
                        <a:cubicBezTo>
                          <a:pt x="18" y="153"/>
                          <a:pt x="17" y="150"/>
                          <a:pt x="15" y="148"/>
                        </a:cubicBezTo>
                        <a:cubicBezTo>
                          <a:pt x="12" y="144"/>
                          <a:pt x="10" y="141"/>
                          <a:pt x="7" y="136"/>
                        </a:cubicBezTo>
                        <a:cubicBezTo>
                          <a:pt x="7" y="135"/>
                          <a:pt x="7" y="135"/>
                          <a:pt x="7" y="135"/>
                        </a:cubicBezTo>
                        <a:cubicBezTo>
                          <a:pt x="7" y="135"/>
                          <a:pt x="7" y="134"/>
                          <a:pt x="8" y="134"/>
                        </a:cubicBezTo>
                        <a:cubicBezTo>
                          <a:pt x="14" y="131"/>
                          <a:pt x="20" y="126"/>
                          <a:pt x="25"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53" name="Freeform 184"/>
                <p:cNvSpPr>
                  <a:spLocks noEditPoints="1"/>
                </p:cNvSpPr>
                <p:nvPr>
                  <p:custDataLst>
                    <p:tags r:id="rId144"/>
                  </p:custDataLst>
                </p:nvPr>
              </p:nvSpPr>
              <p:spPr bwMode="auto">
                <a:xfrm>
                  <a:off x="5717390" y="2594708"/>
                  <a:ext cx="518072" cy="528645"/>
                </a:xfrm>
                <a:custGeom>
                  <a:avLst/>
                  <a:gdLst>
                    <a:gd name="T0" fmla="*/ 68 w 186"/>
                    <a:gd name="T1" fmla="*/ 189 h 190"/>
                    <a:gd name="T2" fmla="*/ 101 w 186"/>
                    <a:gd name="T3" fmla="*/ 190 h 190"/>
                    <a:gd name="T4" fmla="*/ 123 w 186"/>
                    <a:gd name="T5" fmla="*/ 183 h 190"/>
                    <a:gd name="T6" fmla="*/ 125 w 186"/>
                    <a:gd name="T7" fmla="*/ 184 h 190"/>
                    <a:gd name="T8" fmla="*/ 170 w 186"/>
                    <a:gd name="T9" fmla="*/ 149 h 190"/>
                    <a:gd name="T10" fmla="*/ 177 w 186"/>
                    <a:gd name="T11" fmla="*/ 142 h 190"/>
                    <a:gd name="T12" fmla="*/ 152 w 186"/>
                    <a:gd name="T13" fmla="*/ 69 h 190"/>
                    <a:gd name="T14" fmla="*/ 106 w 186"/>
                    <a:gd name="T15" fmla="*/ 0 h 190"/>
                    <a:gd name="T16" fmla="*/ 92 w 186"/>
                    <a:gd name="T17" fmla="*/ 71 h 190"/>
                    <a:gd name="T18" fmla="*/ 93 w 186"/>
                    <a:gd name="T19" fmla="*/ 7 h 190"/>
                    <a:gd name="T20" fmla="*/ 14 w 186"/>
                    <a:gd name="T21" fmla="*/ 46 h 190"/>
                    <a:gd name="T22" fmla="*/ 5 w 186"/>
                    <a:gd name="T23" fmla="*/ 133 h 190"/>
                    <a:gd name="T24" fmla="*/ 20 w 186"/>
                    <a:gd name="T25" fmla="*/ 158 h 190"/>
                    <a:gd name="T26" fmla="*/ 43 w 186"/>
                    <a:gd name="T27" fmla="*/ 155 h 190"/>
                    <a:gd name="T28" fmla="*/ 47 w 186"/>
                    <a:gd name="T29" fmla="*/ 157 h 190"/>
                    <a:gd name="T30" fmla="*/ 68 w 186"/>
                    <a:gd name="T31" fmla="*/ 183 h 190"/>
                    <a:gd name="T32" fmla="*/ 79 w 186"/>
                    <a:gd name="T33" fmla="*/ 166 h 190"/>
                    <a:gd name="T34" fmla="*/ 169 w 186"/>
                    <a:gd name="T35" fmla="*/ 42 h 190"/>
                    <a:gd name="T36" fmla="*/ 150 w 186"/>
                    <a:gd name="T37" fmla="*/ 66 h 190"/>
                    <a:gd name="T38" fmla="*/ 125 w 186"/>
                    <a:gd name="T39" fmla="*/ 158 h 190"/>
                    <a:gd name="T40" fmla="*/ 112 w 186"/>
                    <a:gd name="T41" fmla="*/ 182 h 190"/>
                    <a:gd name="T42" fmla="*/ 138 w 186"/>
                    <a:gd name="T43" fmla="*/ 116 h 190"/>
                    <a:gd name="T44" fmla="*/ 162 w 186"/>
                    <a:gd name="T45" fmla="*/ 136 h 190"/>
                    <a:gd name="T46" fmla="*/ 103 w 186"/>
                    <a:gd name="T47" fmla="*/ 117 h 190"/>
                    <a:gd name="T48" fmla="*/ 97 w 186"/>
                    <a:gd name="T49" fmla="*/ 92 h 190"/>
                    <a:gd name="T50" fmla="*/ 112 w 186"/>
                    <a:gd name="T51" fmla="*/ 100 h 190"/>
                    <a:gd name="T52" fmla="*/ 117 w 186"/>
                    <a:gd name="T53" fmla="*/ 99 h 190"/>
                    <a:gd name="T54" fmla="*/ 173 w 186"/>
                    <a:gd name="T55" fmla="*/ 120 h 190"/>
                    <a:gd name="T56" fmla="*/ 159 w 186"/>
                    <a:gd name="T57" fmla="*/ 119 h 190"/>
                    <a:gd name="T58" fmla="*/ 147 w 186"/>
                    <a:gd name="T59" fmla="*/ 110 h 190"/>
                    <a:gd name="T60" fmla="*/ 128 w 186"/>
                    <a:gd name="T61" fmla="*/ 107 h 190"/>
                    <a:gd name="T62" fmla="*/ 122 w 186"/>
                    <a:gd name="T63" fmla="*/ 154 h 190"/>
                    <a:gd name="T64" fmla="*/ 121 w 186"/>
                    <a:gd name="T65" fmla="*/ 149 h 190"/>
                    <a:gd name="T66" fmla="*/ 135 w 186"/>
                    <a:gd name="T67" fmla="*/ 158 h 190"/>
                    <a:gd name="T68" fmla="*/ 136 w 186"/>
                    <a:gd name="T69" fmla="*/ 175 h 190"/>
                    <a:gd name="T70" fmla="*/ 147 w 186"/>
                    <a:gd name="T71" fmla="*/ 152 h 190"/>
                    <a:gd name="T72" fmla="*/ 165 w 186"/>
                    <a:gd name="T73" fmla="*/ 139 h 190"/>
                    <a:gd name="T74" fmla="*/ 176 w 186"/>
                    <a:gd name="T75" fmla="*/ 135 h 190"/>
                    <a:gd name="T76" fmla="*/ 175 w 186"/>
                    <a:gd name="T77" fmla="*/ 115 h 190"/>
                    <a:gd name="T78" fmla="*/ 115 w 186"/>
                    <a:gd name="T79" fmla="*/ 95 h 190"/>
                    <a:gd name="T80" fmla="*/ 139 w 186"/>
                    <a:gd name="T81" fmla="*/ 78 h 190"/>
                    <a:gd name="T82" fmla="*/ 131 w 186"/>
                    <a:gd name="T83" fmla="*/ 75 h 190"/>
                    <a:gd name="T84" fmla="*/ 122 w 186"/>
                    <a:gd name="T85" fmla="*/ 69 h 190"/>
                    <a:gd name="T86" fmla="*/ 110 w 186"/>
                    <a:gd name="T87" fmla="*/ 76 h 190"/>
                    <a:gd name="T88" fmla="*/ 97 w 186"/>
                    <a:gd name="T89" fmla="*/ 88 h 190"/>
                    <a:gd name="T90" fmla="*/ 98 w 186"/>
                    <a:gd name="T91" fmla="*/ 107 h 190"/>
                    <a:gd name="T92" fmla="*/ 99 w 186"/>
                    <a:gd name="T93" fmla="*/ 114 h 190"/>
                    <a:gd name="T94" fmla="*/ 111 w 186"/>
                    <a:gd name="T95" fmla="*/ 132 h 190"/>
                    <a:gd name="T96" fmla="*/ 118 w 186"/>
                    <a:gd name="T97" fmla="*/ 145 h 190"/>
                    <a:gd name="T98" fmla="*/ 112 w 186"/>
                    <a:gd name="T99" fmla="*/ 171 h 190"/>
                    <a:gd name="T100" fmla="*/ 107 w 186"/>
                    <a:gd name="T101" fmla="*/ 166 h 190"/>
                    <a:gd name="T102" fmla="*/ 169 w 186"/>
                    <a:gd name="T103" fmla="*/ 29 h 190"/>
                    <a:gd name="T104" fmla="*/ 17 w 186"/>
                    <a:gd name="T105" fmla="*/ 48 h 190"/>
                    <a:gd name="T106" fmla="*/ 95 w 186"/>
                    <a:gd name="T107" fmla="*/ 113 h 190"/>
                    <a:gd name="T108" fmla="*/ 110 w 186"/>
                    <a:gd name="T109" fmla="*/ 161 h 190"/>
                    <a:gd name="T110" fmla="*/ 48 w 186"/>
                    <a:gd name="T111" fmla="*/ 153 h 190"/>
                    <a:gd name="T112" fmla="*/ 5 w 186"/>
                    <a:gd name="T113" fmla="*/ 87 h 190"/>
                    <a:gd name="T114" fmla="*/ 10 w 186"/>
                    <a:gd name="T115" fmla="*/ 125 h 190"/>
                    <a:gd name="T116" fmla="*/ 11 w 186"/>
                    <a:gd name="T117" fmla="*/ 138 h 190"/>
                    <a:gd name="T118" fmla="*/ 4 w 186"/>
                    <a:gd name="T119" fmla="*/ 110 h 190"/>
                    <a:gd name="T120" fmla="*/ 26 w 186"/>
                    <a:gd name="T121" fmla="*/ 16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6" h="190">
                      <a:moveTo>
                        <a:pt x="45" y="180"/>
                      </a:moveTo>
                      <a:cubicBezTo>
                        <a:pt x="45" y="180"/>
                        <a:pt x="47" y="181"/>
                        <a:pt x="48" y="181"/>
                      </a:cubicBezTo>
                      <a:cubicBezTo>
                        <a:pt x="48" y="180"/>
                        <a:pt x="48" y="180"/>
                        <a:pt x="48" y="180"/>
                      </a:cubicBezTo>
                      <a:cubicBezTo>
                        <a:pt x="50" y="182"/>
                        <a:pt x="53" y="183"/>
                        <a:pt x="57" y="184"/>
                      </a:cubicBezTo>
                      <a:cubicBezTo>
                        <a:pt x="57" y="185"/>
                        <a:pt x="57" y="186"/>
                        <a:pt x="58" y="186"/>
                      </a:cubicBezTo>
                      <a:cubicBezTo>
                        <a:pt x="59" y="186"/>
                        <a:pt x="60" y="186"/>
                        <a:pt x="60" y="185"/>
                      </a:cubicBezTo>
                      <a:cubicBezTo>
                        <a:pt x="62" y="186"/>
                        <a:pt x="65" y="187"/>
                        <a:pt x="67" y="187"/>
                      </a:cubicBezTo>
                      <a:cubicBezTo>
                        <a:pt x="67" y="188"/>
                        <a:pt x="68" y="189"/>
                        <a:pt x="68" y="189"/>
                      </a:cubicBezTo>
                      <a:cubicBezTo>
                        <a:pt x="70" y="190"/>
                        <a:pt x="71" y="189"/>
                        <a:pt x="71" y="188"/>
                      </a:cubicBezTo>
                      <a:cubicBezTo>
                        <a:pt x="71" y="188"/>
                        <a:pt x="71" y="188"/>
                        <a:pt x="71" y="188"/>
                      </a:cubicBezTo>
                      <a:cubicBezTo>
                        <a:pt x="73" y="188"/>
                        <a:pt x="75" y="189"/>
                        <a:pt x="78" y="189"/>
                      </a:cubicBezTo>
                      <a:cubicBezTo>
                        <a:pt x="78" y="189"/>
                        <a:pt x="78" y="189"/>
                        <a:pt x="79" y="190"/>
                      </a:cubicBezTo>
                      <a:cubicBezTo>
                        <a:pt x="80" y="190"/>
                        <a:pt x="80" y="190"/>
                        <a:pt x="81" y="189"/>
                      </a:cubicBezTo>
                      <a:cubicBezTo>
                        <a:pt x="83" y="189"/>
                        <a:pt x="86" y="189"/>
                        <a:pt x="89" y="189"/>
                      </a:cubicBezTo>
                      <a:cubicBezTo>
                        <a:pt x="92" y="189"/>
                        <a:pt x="96" y="189"/>
                        <a:pt x="99" y="189"/>
                      </a:cubicBezTo>
                      <a:cubicBezTo>
                        <a:pt x="100" y="189"/>
                        <a:pt x="100" y="190"/>
                        <a:pt x="101" y="190"/>
                      </a:cubicBezTo>
                      <a:cubicBezTo>
                        <a:pt x="102" y="190"/>
                        <a:pt x="103" y="190"/>
                        <a:pt x="103" y="189"/>
                      </a:cubicBezTo>
                      <a:cubicBezTo>
                        <a:pt x="103" y="188"/>
                        <a:pt x="103" y="188"/>
                        <a:pt x="103" y="188"/>
                      </a:cubicBezTo>
                      <a:cubicBezTo>
                        <a:pt x="107" y="188"/>
                        <a:pt x="111" y="188"/>
                        <a:pt x="115" y="187"/>
                      </a:cubicBezTo>
                      <a:cubicBezTo>
                        <a:pt x="116" y="187"/>
                        <a:pt x="116" y="185"/>
                        <a:pt x="116" y="184"/>
                      </a:cubicBezTo>
                      <a:cubicBezTo>
                        <a:pt x="116" y="184"/>
                        <a:pt x="116" y="184"/>
                        <a:pt x="115" y="183"/>
                      </a:cubicBezTo>
                      <a:cubicBezTo>
                        <a:pt x="116" y="181"/>
                        <a:pt x="116" y="178"/>
                        <a:pt x="117" y="175"/>
                      </a:cubicBezTo>
                      <a:cubicBezTo>
                        <a:pt x="117" y="176"/>
                        <a:pt x="118" y="177"/>
                        <a:pt x="118" y="177"/>
                      </a:cubicBezTo>
                      <a:cubicBezTo>
                        <a:pt x="120" y="180"/>
                        <a:pt x="122" y="182"/>
                        <a:pt x="123" y="183"/>
                      </a:cubicBezTo>
                      <a:cubicBezTo>
                        <a:pt x="123" y="183"/>
                        <a:pt x="123" y="183"/>
                        <a:pt x="123" y="183"/>
                      </a:cubicBezTo>
                      <a:cubicBezTo>
                        <a:pt x="123" y="183"/>
                        <a:pt x="123" y="184"/>
                        <a:pt x="123" y="184"/>
                      </a:cubicBezTo>
                      <a:cubicBezTo>
                        <a:pt x="123" y="184"/>
                        <a:pt x="123" y="184"/>
                        <a:pt x="123" y="184"/>
                      </a:cubicBezTo>
                      <a:cubicBezTo>
                        <a:pt x="124" y="184"/>
                        <a:pt x="124" y="184"/>
                        <a:pt x="124" y="184"/>
                      </a:cubicBezTo>
                      <a:cubicBezTo>
                        <a:pt x="124" y="184"/>
                        <a:pt x="124" y="184"/>
                        <a:pt x="124" y="184"/>
                      </a:cubicBezTo>
                      <a:cubicBezTo>
                        <a:pt x="125" y="184"/>
                        <a:pt x="125" y="184"/>
                        <a:pt x="125" y="184"/>
                      </a:cubicBezTo>
                      <a:cubicBezTo>
                        <a:pt x="125" y="184"/>
                        <a:pt x="125" y="184"/>
                        <a:pt x="125" y="184"/>
                      </a:cubicBezTo>
                      <a:cubicBezTo>
                        <a:pt x="125" y="184"/>
                        <a:pt x="125" y="184"/>
                        <a:pt x="125" y="184"/>
                      </a:cubicBezTo>
                      <a:cubicBezTo>
                        <a:pt x="125" y="184"/>
                        <a:pt x="125" y="184"/>
                        <a:pt x="125" y="184"/>
                      </a:cubicBezTo>
                      <a:cubicBezTo>
                        <a:pt x="125" y="184"/>
                        <a:pt x="125" y="184"/>
                        <a:pt x="125" y="184"/>
                      </a:cubicBezTo>
                      <a:cubicBezTo>
                        <a:pt x="130" y="182"/>
                        <a:pt x="134" y="181"/>
                        <a:pt x="138" y="179"/>
                      </a:cubicBezTo>
                      <a:cubicBezTo>
                        <a:pt x="138" y="179"/>
                        <a:pt x="139" y="178"/>
                        <a:pt x="139" y="178"/>
                      </a:cubicBezTo>
                      <a:cubicBezTo>
                        <a:pt x="141" y="177"/>
                        <a:pt x="144" y="176"/>
                        <a:pt x="146" y="174"/>
                      </a:cubicBezTo>
                      <a:cubicBezTo>
                        <a:pt x="147" y="174"/>
                        <a:pt x="147" y="174"/>
                        <a:pt x="148" y="173"/>
                      </a:cubicBezTo>
                      <a:cubicBezTo>
                        <a:pt x="148" y="173"/>
                        <a:pt x="148" y="173"/>
                        <a:pt x="148" y="173"/>
                      </a:cubicBezTo>
                      <a:cubicBezTo>
                        <a:pt x="157" y="166"/>
                        <a:pt x="165" y="158"/>
                        <a:pt x="170" y="149"/>
                      </a:cubicBezTo>
                      <a:cubicBezTo>
                        <a:pt x="170" y="149"/>
                        <a:pt x="170" y="149"/>
                        <a:pt x="170" y="149"/>
                      </a:cubicBezTo>
                      <a:cubicBezTo>
                        <a:pt x="171" y="148"/>
                        <a:pt x="171" y="148"/>
                        <a:pt x="171" y="148"/>
                      </a:cubicBezTo>
                      <a:cubicBezTo>
                        <a:pt x="171" y="148"/>
                        <a:pt x="171" y="147"/>
                        <a:pt x="171" y="147"/>
                      </a:cubicBezTo>
                      <a:cubicBezTo>
                        <a:pt x="171" y="145"/>
                        <a:pt x="171" y="142"/>
                        <a:pt x="172" y="139"/>
                      </a:cubicBezTo>
                      <a:cubicBezTo>
                        <a:pt x="172" y="139"/>
                        <a:pt x="172" y="139"/>
                        <a:pt x="172" y="139"/>
                      </a:cubicBezTo>
                      <a:cubicBezTo>
                        <a:pt x="172" y="140"/>
                        <a:pt x="173" y="141"/>
                        <a:pt x="173" y="141"/>
                      </a:cubicBezTo>
                      <a:cubicBezTo>
                        <a:pt x="174" y="142"/>
                        <a:pt x="175" y="142"/>
                        <a:pt x="175" y="142"/>
                      </a:cubicBezTo>
                      <a:cubicBezTo>
                        <a:pt x="176" y="142"/>
                        <a:pt x="176" y="142"/>
                        <a:pt x="177" y="142"/>
                      </a:cubicBezTo>
                      <a:cubicBezTo>
                        <a:pt x="177" y="141"/>
                        <a:pt x="178" y="141"/>
                        <a:pt x="178" y="140"/>
                      </a:cubicBezTo>
                      <a:cubicBezTo>
                        <a:pt x="184" y="129"/>
                        <a:pt x="186" y="116"/>
                        <a:pt x="186" y="103"/>
                      </a:cubicBezTo>
                      <a:cubicBezTo>
                        <a:pt x="186" y="103"/>
                        <a:pt x="186" y="102"/>
                        <a:pt x="186" y="102"/>
                      </a:cubicBezTo>
                      <a:cubicBezTo>
                        <a:pt x="185" y="88"/>
                        <a:pt x="183" y="76"/>
                        <a:pt x="181" y="63"/>
                      </a:cubicBezTo>
                      <a:cubicBezTo>
                        <a:pt x="181" y="62"/>
                        <a:pt x="180" y="61"/>
                        <a:pt x="180" y="61"/>
                      </a:cubicBezTo>
                      <a:cubicBezTo>
                        <a:pt x="179" y="61"/>
                        <a:pt x="179" y="61"/>
                        <a:pt x="178" y="61"/>
                      </a:cubicBezTo>
                      <a:cubicBezTo>
                        <a:pt x="178" y="61"/>
                        <a:pt x="178" y="61"/>
                        <a:pt x="178" y="61"/>
                      </a:cubicBezTo>
                      <a:cubicBezTo>
                        <a:pt x="171" y="63"/>
                        <a:pt x="161" y="66"/>
                        <a:pt x="152" y="69"/>
                      </a:cubicBezTo>
                      <a:cubicBezTo>
                        <a:pt x="159" y="66"/>
                        <a:pt x="166" y="63"/>
                        <a:pt x="173" y="60"/>
                      </a:cubicBezTo>
                      <a:cubicBezTo>
                        <a:pt x="173" y="59"/>
                        <a:pt x="174" y="59"/>
                        <a:pt x="174" y="58"/>
                      </a:cubicBezTo>
                      <a:cubicBezTo>
                        <a:pt x="175" y="52"/>
                        <a:pt x="176" y="45"/>
                        <a:pt x="178" y="39"/>
                      </a:cubicBezTo>
                      <a:cubicBezTo>
                        <a:pt x="179" y="38"/>
                        <a:pt x="179" y="37"/>
                        <a:pt x="178" y="36"/>
                      </a:cubicBezTo>
                      <a:cubicBezTo>
                        <a:pt x="178" y="36"/>
                        <a:pt x="178" y="36"/>
                        <a:pt x="178" y="36"/>
                      </a:cubicBezTo>
                      <a:cubicBezTo>
                        <a:pt x="177" y="33"/>
                        <a:pt x="175" y="30"/>
                        <a:pt x="172" y="27"/>
                      </a:cubicBezTo>
                      <a:cubicBezTo>
                        <a:pt x="160" y="11"/>
                        <a:pt x="138" y="3"/>
                        <a:pt x="117" y="0"/>
                      </a:cubicBezTo>
                      <a:cubicBezTo>
                        <a:pt x="113" y="0"/>
                        <a:pt x="110" y="0"/>
                        <a:pt x="106" y="0"/>
                      </a:cubicBezTo>
                      <a:cubicBezTo>
                        <a:pt x="106" y="0"/>
                        <a:pt x="105" y="0"/>
                        <a:pt x="105" y="1"/>
                      </a:cubicBezTo>
                      <a:cubicBezTo>
                        <a:pt x="104" y="1"/>
                        <a:pt x="103" y="2"/>
                        <a:pt x="103" y="2"/>
                      </a:cubicBezTo>
                      <a:cubicBezTo>
                        <a:pt x="100" y="31"/>
                        <a:pt x="96" y="50"/>
                        <a:pt x="94" y="79"/>
                      </a:cubicBezTo>
                      <a:cubicBezTo>
                        <a:pt x="94" y="79"/>
                        <a:pt x="94" y="79"/>
                        <a:pt x="94" y="80"/>
                      </a:cubicBezTo>
                      <a:cubicBezTo>
                        <a:pt x="93" y="83"/>
                        <a:pt x="93" y="87"/>
                        <a:pt x="93" y="91"/>
                      </a:cubicBezTo>
                      <a:cubicBezTo>
                        <a:pt x="93" y="91"/>
                        <a:pt x="92" y="91"/>
                        <a:pt x="92" y="91"/>
                      </a:cubicBezTo>
                      <a:cubicBezTo>
                        <a:pt x="92" y="91"/>
                        <a:pt x="92" y="91"/>
                        <a:pt x="92" y="91"/>
                      </a:cubicBezTo>
                      <a:cubicBezTo>
                        <a:pt x="92" y="88"/>
                        <a:pt x="92" y="80"/>
                        <a:pt x="92" y="71"/>
                      </a:cubicBezTo>
                      <a:cubicBezTo>
                        <a:pt x="92" y="60"/>
                        <a:pt x="92" y="45"/>
                        <a:pt x="92" y="33"/>
                      </a:cubicBezTo>
                      <a:cubicBezTo>
                        <a:pt x="92" y="27"/>
                        <a:pt x="92" y="22"/>
                        <a:pt x="92" y="17"/>
                      </a:cubicBezTo>
                      <a:cubicBezTo>
                        <a:pt x="93" y="13"/>
                        <a:pt x="93" y="10"/>
                        <a:pt x="93" y="8"/>
                      </a:cubicBezTo>
                      <a:cubicBezTo>
                        <a:pt x="93" y="8"/>
                        <a:pt x="93" y="8"/>
                        <a:pt x="93" y="8"/>
                      </a:cubicBezTo>
                      <a:cubicBezTo>
                        <a:pt x="93" y="8"/>
                        <a:pt x="93" y="8"/>
                        <a:pt x="93" y="8"/>
                      </a:cubicBezTo>
                      <a:cubicBezTo>
                        <a:pt x="93" y="8"/>
                        <a:pt x="93" y="8"/>
                        <a:pt x="93" y="8"/>
                      </a:cubicBezTo>
                      <a:cubicBezTo>
                        <a:pt x="93" y="8"/>
                        <a:pt x="93" y="8"/>
                        <a:pt x="93" y="7"/>
                      </a:cubicBezTo>
                      <a:cubicBezTo>
                        <a:pt x="93" y="7"/>
                        <a:pt x="93" y="7"/>
                        <a:pt x="93" y="7"/>
                      </a:cubicBezTo>
                      <a:cubicBezTo>
                        <a:pt x="93" y="7"/>
                        <a:pt x="93" y="7"/>
                        <a:pt x="93" y="7"/>
                      </a:cubicBezTo>
                      <a:cubicBezTo>
                        <a:pt x="92" y="7"/>
                        <a:pt x="92" y="7"/>
                        <a:pt x="92" y="7"/>
                      </a:cubicBezTo>
                      <a:cubicBezTo>
                        <a:pt x="92" y="6"/>
                        <a:pt x="92" y="6"/>
                        <a:pt x="92" y="6"/>
                      </a:cubicBezTo>
                      <a:cubicBezTo>
                        <a:pt x="92" y="6"/>
                        <a:pt x="92" y="6"/>
                        <a:pt x="92" y="6"/>
                      </a:cubicBezTo>
                      <a:cubicBezTo>
                        <a:pt x="92" y="6"/>
                        <a:pt x="92" y="6"/>
                        <a:pt x="91" y="6"/>
                      </a:cubicBezTo>
                      <a:cubicBezTo>
                        <a:pt x="91" y="6"/>
                        <a:pt x="91" y="6"/>
                        <a:pt x="91" y="6"/>
                      </a:cubicBezTo>
                      <a:cubicBezTo>
                        <a:pt x="91" y="6"/>
                        <a:pt x="91" y="6"/>
                        <a:pt x="91" y="6"/>
                      </a:cubicBezTo>
                      <a:cubicBezTo>
                        <a:pt x="60" y="8"/>
                        <a:pt x="30" y="22"/>
                        <a:pt x="14" y="46"/>
                      </a:cubicBezTo>
                      <a:cubicBezTo>
                        <a:pt x="5" y="58"/>
                        <a:pt x="1" y="73"/>
                        <a:pt x="1" y="89"/>
                      </a:cubicBezTo>
                      <a:cubicBezTo>
                        <a:pt x="1" y="89"/>
                        <a:pt x="1" y="89"/>
                        <a:pt x="1" y="90"/>
                      </a:cubicBezTo>
                      <a:cubicBezTo>
                        <a:pt x="0" y="94"/>
                        <a:pt x="0" y="99"/>
                        <a:pt x="0" y="104"/>
                      </a:cubicBezTo>
                      <a:cubicBezTo>
                        <a:pt x="0" y="110"/>
                        <a:pt x="1" y="116"/>
                        <a:pt x="2" y="123"/>
                      </a:cubicBezTo>
                      <a:cubicBezTo>
                        <a:pt x="2" y="123"/>
                        <a:pt x="2" y="123"/>
                        <a:pt x="2" y="123"/>
                      </a:cubicBezTo>
                      <a:cubicBezTo>
                        <a:pt x="1" y="124"/>
                        <a:pt x="2" y="125"/>
                        <a:pt x="3" y="126"/>
                      </a:cubicBezTo>
                      <a:cubicBezTo>
                        <a:pt x="3" y="126"/>
                        <a:pt x="3" y="126"/>
                        <a:pt x="3" y="126"/>
                      </a:cubicBezTo>
                      <a:cubicBezTo>
                        <a:pt x="3" y="128"/>
                        <a:pt x="4" y="131"/>
                        <a:pt x="5" y="133"/>
                      </a:cubicBezTo>
                      <a:cubicBezTo>
                        <a:pt x="5" y="134"/>
                        <a:pt x="5" y="135"/>
                        <a:pt x="6" y="135"/>
                      </a:cubicBezTo>
                      <a:cubicBezTo>
                        <a:pt x="7" y="138"/>
                        <a:pt x="8" y="140"/>
                        <a:pt x="9" y="143"/>
                      </a:cubicBezTo>
                      <a:cubicBezTo>
                        <a:pt x="9" y="144"/>
                        <a:pt x="9" y="145"/>
                        <a:pt x="10" y="145"/>
                      </a:cubicBezTo>
                      <a:cubicBezTo>
                        <a:pt x="10" y="145"/>
                        <a:pt x="10" y="145"/>
                        <a:pt x="11" y="145"/>
                      </a:cubicBezTo>
                      <a:cubicBezTo>
                        <a:pt x="12" y="147"/>
                        <a:pt x="12" y="148"/>
                        <a:pt x="13" y="150"/>
                      </a:cubicBezTo>
                      <a:cubicBezTo>
                        <a:pt x="14" y="150"/>
                        <a:pt x="14" y="150"/>
                        <a:pt x="14" y="150"/>
                      </a:cubicBezTo>
                      <a:cubicBezTo>
                        <a:pt x="14" y="151"/>
                        <a:pt x="14" y="152"/>
                        <a:pt x="15" y="152"/>
                      </a:cubicBezTo>
                      <a:cubicBezTo>
                        <a:pt x="16" y="154"/>
                        <a:pt x="18" y="156"/>
                        <a:pt x="20" y="158"/>
                      </a:cubicBezTo>
                      <a:cubicBezTo>
                        <a:pt x="19" y="159"/>
                        <a:pt x="20" y="160"/>
                        <a:pt x="21" y="160"/>
                      </a:cubicBezTo>
                      <a:cubicBezTo>
                        <a:pt x="21" y="160"/>
                        <a:pt x="21" y="160"/>
                        <a:pt x="21" y="160"/>
                      </a:cubicBezTo>
                      <a:cubicBezTo>
                        <a:pt x="22" y="161"/>
                        <a:pt x="23" y="162"/>
                        <a:pt x="24" y="163"/>
                      </a:cubicBezTo>
                      <a:cubicBezTo>
                        <a:pt x="28" y="167"/>
                        <a:pt x="35" y="174"/>
                        <a:pt x="45" y="179"/>
                      </a:cubicBezTo>
                      <a:cubicBezTo>
                        <a:pt x="45" y="179"/>
                        <a:pt x="45" y="179"/>
                        <a:pt x="45" y="180"/>
                      </a:cubicBezTo>
                      <a:close/>
                      <a:moveTo>
                        <a:pt x="30" y="164"/>
                      </a:moveTo>
                      <a:cubicBezTo>
                        <a:pt x="32" y="160"/>
                        <a:pt x="35" y="155"/>
                        <a:pt x="37" y="151"/>
                      </a:cubicBezTo>
                      <a:cubicBezTo>
                        <a:pt x="39" y="153"/>
                        <a:pt x="41" y="154"/>
                        <a:pt x="43" y="155"/>
                      </a:cubicBezTo>
                      <a:cubicBezTo>
                        <a:pt x="40" y="159"/>
                        <a:pt x="38" y="164"/>
                        <a:pt x="36" y="168"/>
                      </a:cubicBezTo>
                      <a:cubicBezTo>
                        <a:pt x="34" y="167"/>
                        <a:pt x="32" y="165"/>
                        <a:pt x="30" y="164"/>
                      </a:cubicBezTo>
                      <a:close/>
                      <a:moveTo>
                        <a:pt x="47" y="157"/>
                      </a:moveTo>
                      <a:cubicBezTo>
                        <a:pt x="49" y="158"/>
                        <a:pt x="51" y="159"/>
                        <a:pt x="54" y="160"/>
                      </a:cubicBezTo>
                      <a:cubicBezTo>
                        <a:pt x="51" y="164"/>
                        <a:pt x="48" y="169"/>
                        <a:pt x="46" y="174"/>
                      </a:cubicBezTo>
                      <a:cubicBezTo>
                        <a:pt x="46" y="174"/>
                        <a:pt x="46" y="175"/>
                        <a:pt x="45" y="175"/>
                      </a:cubicBezTo>
                      <a:cubicBezTo>
                        <a:pt x="43" y="174"/>
                        <a:pt x="41" y="172"/>
                        <a:pt x="39" y="171"/>
                      </a:cubicBezTo>
                      <a:cubicBezTo>
                        <a:pt x="41" y="166"/>
                        <a:pt x="44" y="161"/>
                        <a:pt x="47" y="157"/>
                      </a:cubicBezTo>
                      <a:close/>
                      <a:moveTo>
                        <a:pt x="49" y="176"/>
                      </a:moveTo>
                      <a:cubicBezTo>
                        <a:pt x="52" y="171"/>
                        <a:pt x="55" y="166"/>
                        <a:pt x="57" y="161"/>
                      </a:cubicBezTo>
                      <a:cubicBezTo>
                        <a:pt x="60" y="162"/>
                        <a:pt x="63" y="163"/>
                        <a:pt x="66" y="164"/>
                      </a:cubicBezTo>
                      <a:cubicBezTo>
                        <a:pt x="63" y="169"/>
                        <a:pt x="60" y="175"/>
                        <a:pt x="58" y="180"/>
                      </a:cubicBezTo>
                      <a:cubicBezTo>
                        <a:pt x="55" y="179"/>
                        <a:pt x="52" y="178"/>
                        <a:pt x="49" y="177"/>
                      </a:cubicBezTo>
                      <a:cubicBezTo>
                        <a:pt x="49" y="176"/>
                        <a:pt x="49" y="176"/>
                        <a:pt x="49" y="176"/>
                      </a:cubicBezTo>
                      <a:close/>
                      <a:moveTo>
                        <a:pt x="75" y="166"/>
                      </a:moveTo>
                      <a:cubicBezTo>
                        <a:pt x="72" y="171"/>
                        <a:pt x="70" y="177"/>
                        <a:pt x="68" y="183"/>
                      </a:cubicBezTo>
                      <a:cubicBezTo>
                        <a:pt x="66" y="183"/>
                        <a:pt x="64" y="182"/>
                        <a:pt x="62" y="182"/>
                      </a:cubicBezTo>
                      <a:cubicBezTo>
                        <a:pt x="64" y="176"/>
                        <a:pt x="67" y="170"/>
                        <a:pt x="70" y="165"/>
                      </a:cubicBezTo>
                      <a:cubicBezTo>
                        <a:pt x="71" y="165"/>
                        <a:pt x="73" y="165"/>
                        <a:pt x="75" y="166"/>
                      </a:cubicBezTo>
                      <a:close/>
                      <a:moveTo>
                        <a:pt x="79" y="166"/>
                      </a:moveTo>
                      <a:cubicBezTo>
                        <a:pt x="81" y="167"/>
                        <a:pt x="83" y="167"/>
                        <a:pt x="85" y="167"/>
                      </a:cubicBezTo>
                      <a:cubicBezTo>
                        <a:pt x="83" y="173"/>
                        <a:pt x="81" y="179"/>
                        <a:pt x="78" y="185"/>
                      </a:cubicBezTo>
                      <a:cubicBezTo>
                        <a:pt x="76" y="185"/>
                        <a:pt x="74" y="184"/>
                        <a:pt x="72" y="184"/>
                      </a:cubicBezTo>
                      <a:cubicBezTo>
                        <a:pt x="74" y="178"/>
                        <a:pt x="76" y="172"/>
                        <a:pt x="79" y="166"/>
                      </a:cubicBezTo>
                      <a:close/>
                      <a:moveTo>
                        <a:pt x="91" y="167"/>
                      </a:moveTo>
                      <a:cubicBezTo>
                        <a:pt x="93" y="167"/>
                        <a:pt x="95" y="167"/>
                        <a:pt x="97" y="167"/>
                      </a:cubicBezTo>
                      <a:cubicBezTo>
                        <a:pt x="94" y="173"/>
                        <a:pt x="92" y="179"/>
                        <a:pt x="89" y="185"/>
                      </a:cubicBezTo>
                      <a:cubicBezTo>
                        <a:pt x="89" y="185"/>
                        <a:pt x="89" y="185"/>
                        <a:pt x="89" y="185"/>
                      </a:cubicBezTo>
                      <a:cubicBezTo>
                        <a:pt x="87" y="185"/>
                        <a:pt x="85" y="185"/>
                        <a:pt x="82" y="185"/>
                      </a:cubicBezTo>
                      <a:cubicBezTo>
                        <a:pt x="85" y="179"/>
                        <a:pt x="87" y="173"/>
                        <a:pt x="89" y="167"/>
                      </a:cubicBezTo>
                      <a:cubicBezTo>
                        <a:pt x="90" y="167"/>
                        <a:pt x="90" y="167"/>
                        <a:pt x="91" y="167"/>
                      </a:cubicBezTo>
                      <a:close/>
                      <a:moveTo>
                        <a:pt x="169" y="42"/>
                      </a:moveTo>
                      <a:cubicBezTo>
                        <a:pt x="167" y="48"/>
                        <a:pt x="165" y="54"/>
                        <a:pt x="163" y="60"/>
                      </a:cubicBezTo>
                      <a:cubicBezTo>
                        <a:pt x="161" y="60"/>
                        <a:pt x="160" y="61"/>
                        <a:pt x="159" y="62"/>
                      </a:cubicBezTo>
                      <a:cubicBezTo>
                        <a:pt x="161" y="56"/>
                        <a:pt x="163" y="50"/>
                        <a:pt x="166" y="44"/>
                      </a:cubicBezTo>
                      <a:cubicBezTo>
                        <a:pt x="167" y="43"/>
                        <a:pt x="168" y="43"/>
                        <a:pt x="169" y="42"/>
                      </a:cubicBezTo>
                      <a:close/>
                      <a:moveTo>
                        <a:pt x="155" y="62"/>
                      </a:moveTo>
                      <a:cubicBezTo>
                        <a:pt x="155" y="63"/>
                        <a:pt x="155" y="63"/>
                        <a:pt x="155" y="63"/>
                      </a:cubicBezTo>
                      <a:cubicBezTo>
                        <a:pt x="155" y="64"/>
                        <a:pt x="155" y="64"/>
                        <a:pt x="155" y="64"/>
                      </a:cubicBezTo>
                      <a:cubicBezTo>
                        <a:pt x="153" y="64"/>
                        <a:pt x="151" y="65"/>
                        <a:pt x="150" y="66"/>
                      </a:cubicBezTo>
                      <a:cubicBezTo>
                        <a:pt x="151" y="61"/>
                        <a:pt x="153" y="55"/>
                        <a:pt x="155" y="50"/>
                      </a:cubicBezTo>
                      <a:cubicBezTo>
                        <a:pt x="157" y="49"/>
                        <a:pt x="159" y="48"/>
                        <a:pt x="160" y="47"/>
                      </a:cubicBezTo>
                      <a:cubicBezTo>
                        <a:pt x="158" y="52"/>
                        <a:pt x="156" y="57"/>
                        <a:pt x="155" y="62"/>
                      </a:cubicBezTo>
                      <a:close/>
                      <a:moveTo>
                        <a:pt x="119" y="171"/>
                      </a:moveTo>
                      <a:cubicBezTo>
                        <a:pt x="119" y="171"/>
                        <a:pt x="119" y="171"/>
                        <a:pt x="119" y="170"/>
                      </a:cubicBezTo>
                      <a:cubicBezTo>
                        <a:pt x="120" y="168"/>
                        <a:pt x="121" y="165"/>
                        <a:pt x="123" y="162"/>
                      </a:cubicBezTo>
                      <a:cubicBezTo>
                        <a:pt x="123" y="161"/>
                        <a:pt x="124" y="160"/>
                        <a:pt x="125" y="159"/>
                      </a:cubicBezTo>
                      <a:cubicBezTo>
                        <a:pt x="125" y="159"/>
                        <a:pt x="125" y="158"/>
                        <a:pt x="125" y="158"/>
                      </a:cubicBezTo>
                      <a:cubicBezTo>
                        <a:pt x="125" y="159"/>
                        <a:pt x="125" y="159"/>
                        <a:pt x="125" y="159"/>
                      </a:cubicBezTo>
                      <a:cubicBezTo>
                        <a:pt x="125" y="160"/>
                        <a:pt x="125" y="162"/>
                        <a:pt x="124" y="164"/>
                      </a:cubicBezTo>
                      <a:cubicBezTo>
                        <a:pt x="124" y="165"/>
                        <a:pt x="124" y="165"/>
                        <a:pt x="123" y="165"/>
                      </a:cubicBezTo>
                      <a:cubicBezTo>
                        <a:pt x="122" y="168"/>
                        <a:pt x="121" y="170"/>
                        <a:pt x="120" y="172"/>
                      </a:cubicBezTo>
                      <a:cubicBezTo>
                        <a:pt x="119" y="172"/>
                        <a:pt x="119" y="172"/>
                        <a:pt x="119" y="171"/>
                      </a:cubicBezTo>
                      <a:close/>
                      <a:moveTo>
                        <a:pt x="112" y="183"/>
                      </a:moveTo>
                      <a:cubicBezTo>
                        <a:pt x="111" y="183"/>
                        <a:pt x="111" y="183"/>
                        <a:pt x="111" y="183"/>
                      </a:cubicBezTo>
                      <a:cubicBezTo>
                        <a:pt x="111" y="183"/>
                        <a:pt x="111" y="182"/>
                        <a:pt x="112" y="182"/>
                      </a:cubicBezTo>
                      <a:cubicBezTo>
                        <a:pt x="112" y="182"/>
                        <a:pt x="112" y="183"/>
                        <a:pt x="112" y="183"/>
                      </a:cubicBezTo>
                      <a:cubicBezTo>
                        <a:pt x="111" y="183"/>
                        <a:pt x="112" y="183"/>
                        <a:pt x="112" y="183"/>
                      </a:cubicBezTo>
                      <a:close/>
                      <a:moveTo>
                        <a:pt x="105" y="111"/>
                      </a:moveTo>
                      <a:cubicBezTo>
                        <a:pt x="105" y="111"/>
                        <a:pt x="105" y="111"/>
                        <a:pt x="104" y="111"/>
                      </a:cubicBezTo>
                      <a:cubicBezTo>
                        <a:pt x="102" y="106"/>
                        <a:pt x="100" y="102"/>
                        <a:pt x="97" y="98"/>
                      </a:cubicBezTo>
                      <a:cubicBezTo>
                        <a:pt x="100" y="99"/>
                        <a:pt x="103" y="100"/>
                        <a:pt x="105" y="101"/>
                      </a:cubicBezTo>
                      <a:cubicBezTo>
                        <a:pt x="115" y="105"/>
                        <a:pt x="126" y="110"/>
                        <a:pt x="138" y="115"/>
                      </a:cubicBezTo>
                      <a:cubicBezTo>
                        <a:pt x="138" y="115"/>
                        <a:pt x="138" y="116"/>
                        <a:pt x="138" y="116"/>
                      </a:cubicBezTo>
                      <a:cubicBezTo>
                        <a:pt x="139" y="116"/>
                        <a:pt x="139" y="116"/>
                        <a:pt x="140" y="116"/>
                      </a:cubicBezTo>
                      <a:cubicBezTo>
                        <a:pt x="149" y="120"/>
                        <a:pt x="157" y="123"/>
                        <a:pt x="163" y="126"/>
                      </a:cubicBezTo>
                      <a:cubicBezTo>
                        <a:pt x="163" y="126"/>
                        <a:pt x="163" y="126"/>
                        <a:pt x="164" y="126"/>
                      </a:cubicBezTo>
                      <a:cubicBezTo>
                        <a:pt x="164" y="126"/>
                        <a:pt x="164" y="126"/>
                        <a:pt x="165" y="126"/>
                      </a:cubicBezTo>
                      <a:cubicBezTo>
                        <a:pt x="166" y="127"/>
                        <a:pt x="167" y="127"/>
                        <a:pt x="167" y="127"/>
                      </a:cubicBezTo>
                      <a:cubicBezTo>
                        <a:pt x="167" y="128"/>
                        <a:pt x="167" y="128"/>
                        <a:pt x="167" y="128"/>
                      </a:cubicBezTo>
                      <a:cubicBezTo>
                        <a:pt x="167" y="129"/>
                        <a:pt x="167" y="129"/>
                        <a:pt x="167" y="130"/>
                      </a:cubicBezTo>
                      <a:cubicBezTo>
                        <a:pt x="166" y="132"/>
                        <a:pt x="164" y="134"/>
                        <a:pt x="162" y="136"/>
                      </a:cubicBezTo>
                      <a:cubicBezTo>
                        <a:pt x="162" y="136"/>
                        <a:pt x="161" y="136"/>
                        <a:pt x="161" y="137"/>
                      </a:cubicBezTo>
                      <a:cubicBezTo>
                        <a:pt x="154" y="144"/>
                        <a:pt x="143" y="151"/>
                        <a:pt x="129" y="157"/>
                      </a:cubicBezTo>
                      <a:cubicBezTo>
                        <a:pt x="128" y="156"/>
                        <a:pt x="128" y="156"/>
                        <a:pt x="128" y="156"/>
                      </a:cubicBezTo>
                      <a:cubicBezTo>
                        <a:pt x="127" y="154"/>
                        <a:pt x="125" y="150"/>
                        <a:pt x="123" y="145"/>
                      </a:cubicBezTo>
                      <a:cubicBezTo>
                        <a:pt x="123" y="145"/>
                        <a:pt x="123" y="145"/>
                        <a:pt x="123" y="145"/>
                      </a:cubicBezTo>
                      <a:cubicBezTo>
                        <a:pt x="123" y="144"/>
                        <a:pt x="122" y="144"/>
                        <a:pt x="122" y="144"/>
                      </a:cubicBezTo>
                      <a:cubicBezTo>
                        <a:pt x="117" y="135"/>
                        <a:pt x="111" y="123"/>
                        <a:pt x="105" y="111"/>
                      </a:cubicBezTo>
                      <a:close/>
                      <a:moveTo>
                        <a:pt x="103" y="117"/>
                      </a:moveTo>
                      <a:cubicBezTo>
                        <a:pt x="104" y="118"/>
                        <a:pt x="104" y="119"/>
                        <a:pt x="105" y="120"/>
                      </a:cubicBezTo>
                      <a:cubicBezTo>
                        <a:pt x="104" y="121"/>
                        <a:pt x="103" y="123"/>
                        <a:pt x="103" y="124"/>
                      </a:cubicBezTo>
                      <a:cubicBezTo>
                        <a:pt x="102" y="123"/>
                        <a:pt x="102" y="122"/>
                        <a:pt x="102" y="121"/>
                      </a:cubicBezTo>
                      <a:cubicBezTo>
                        <a:pt x="102" y="121"/>
                        <a:pt x="102" y="121"/>
                        <a:pt x="102" y="121"/>
                      </a:cubicBezTo>
                      <a:cubicBezTo>
                        <a:pt x="103" y="120"/>
                        <a:pt x="103" y="118"/>
                        <a:pt x="103" y="117"/>
                      </a:cubicBezTo>
                      <a:close/>
                      <a:moveTo>
                        <a:pt x="97" y="92"/>
                      </a:moveTo>
                      <a:cubicBezTo>
                        <a:pt x="97" y="92"/>
                        <a:pt x="97" y="92"/>
                        <a:pt x="97" y="92"/>
                      </a:cubicBezTo>
                      <a:cubicBezTo>
                        <a:pt x="97" y="92"/>
                        <a:pt x="97" y="92"/>
                        <a:pt x="97" y="92"/>
                      </a:cubicBezTo>
                      <a:cubicBezTo>
                        <a:pt x="97" y="92"/>
                        <a:pt x="97" y="92"/>
                        <a:pt x="97" y="92"/>
                      </a:cubicBezTo>
                      <a:cubicBezTo>
                        <a:pt x="99" y="93"/>
                        <a:pt x="102" y="94"/>
                        <a:pt x="106" y="95"/>
                      </a:cubicBezTo>
                      <a:cubicBezTo>
                        <a:pt x="106" y="96"/>
                        <a:pt x="106" y="96"/>
                        <a:pt x="105" y="97"/>
                      </a:cubicBezTo>
                      <a:cubicBezTo>
                        <a:pt x="102" y="95"/>
                        <a:pt x="99" y="94"/>
                        <a:pt x="97" y="93"/>
                      </a:cubicBezTo>
                      <a:cubicBezTo>
                        <a:pt x="97" y="93"/>
                        <a:pt x="97" y="92"/>
                        <a:pt x="97" y="92"/>
                      </a:cubicBezTo>
                      <a:close/>
                      <a:moveTo>
                        <a:pt x="110" y="97"/>
                      </a:moveTo>
                      <a:cubicBezTo>
                        <a:pt x="111" y="97"/>
                        <a:pt x="112" y="98"/>
                        <a:pt x="113" y="98"/>
                      </a:cubicBezTo>
                      <a:cubicBezTo>
                        <a:pt x="113" y="99"/>
                        <a:pt x="113" y="99"/>
                        <a:pt x="112" y="100"/>
                      </a:cubicBezTo>
                      <a:cubicBezTo>
                        <a:pt x="111" y="99"/>
                        <a:pt x="110" y="99"/>
                        <a:pt x="109" y="98"/>
                      </a:cubicBezTo>
                      <a:cubicBezTo>
                        <a:pt x="109" y="98"/>
                        <a:pt x="109" y="98"/>
                        <a:pt x="109" y="98"/>
                      </a:cubicBezTo>
                      <a:cubicBezTo>
                        <a:pt x="109" y="98"/>
                        <a:pt x="109" y="97"/>
                        <a:pt x="109" y="97"/>
                      </a:cubicBezTo>
                      <a:cubicBezTo>
                        <a:pt x="110" y="97"/>
                        <a:pt x="110" y="97"/>
                        <a:pt x="110" y="97"/>
                      </a:cubicBezTo>
                      <a:close/>
                      <a:moveTo>
                        <a:pt x="122" y="101"/>
                      </a:moveTo>
                      <a:cubicBezTo>
                        <a:pt x="122" y="102"/>
                        <a:pt x="121" y="103"/>
                        <a:pt x="121" y="103"/>
                      </a:cubicBezTo>
                      <a:cubicBezTo>
                        <a:pt x="119" y="103"/>
                        <a:pt x="117" y="102"/>
                        <a:pt x="116" y="101"/>
                      </a:cubicBezTo>
                      <a:cubicBezTo>
                        <a:pt x="116" y="101"/>
                        <a:pt x="116" y="100"/>
                        <a:pt x="117" y="99"/>
                      </a:cubicBezTo>
                      <a:cubicBezTo>
                        <a:pt x="118" y="100"/>
                        <a:pt x="120" y="101"/>
                        <a:pt x="122" y="101"/>
                      </a:cubicBezTo>
                      <a:close/>
                      <a:moveTo>
                        <a:pt x="158" y="113"/>
                      </a:moveTo>
                      <a:cubicBezTo>
                        <a:pt x="157" y="115"/>
                        <a:pt x="156" y="116"/>
                        <a:pt x="155" y="118"/>
                      </a:cubicBezTo>
                      <a:cubicBezTo>
                        <a:pt x="153" y="117"/>
                        <a:pt x="150" y="116"/>
                        <a:pt x="148" y="115"/>
                      </a:cubicBezTo>
                      <a:cubicBezTo>
                        <a:pt x="149" y="114"/>
                        <a:pt x="150" y="112"/>
                        <a:pt x="150" y="111"/>
                      </a:cubicBezTo>
                      <a:cubicBezTo>
                        <a:pt x="153" y="112"/>
                        <a:pt x="155" y="113"/>
                        <a:pt x="158" y="113"/>
                      </a:cubicBezTo>
                      <a:close/>
                      <a:moveTo>
                        <a:pt x="173" y="120"/>
                      </a:moveTo>
                      <a:cubicBezTo>
                        <a:pt x="173" y="120"/>
                        <a:pt x="173" y="120"/>
                        <a:pt x="173" y="120"/>
                      </a:cubicBezTo>
                      <a:cubicBezTo>
                        <a:pt x="173" y="120"/>
                        <a:pt x="173" y="120"/>
                        <a:pt x="173" y="120"/>
                      </a:cubicBezTo>
                      <a:cubicBezTo>
                        <a:pt x="172" y="121"/>
                        <a:pt x="170" y="123"/>
                        <a:pt x="169" y="124"/>
                      </a:cubicBezTo>
                      <a:cubicBezTo>
                        <a:pt x="169" y="124"/>
                        <a:pt x="168" y="123"/>
                        <a:pt x="167" y="123"/>
                      </a:cubicBezTo>
                      <a:cubicBezTo>
                        <a:pt x="168" y="121"/>
                        <a:pt x="169" y="119"/>
                        <a:pt x="171" y="118"/>
                      </a:cubicBezTo>
                      <a:cubicBezTo>
                        <a:pt x="172" y="118"/>
                        <a:pt x="173" y="119"/>
                        <a:pt x="173" y="119"/>
                      </a:cubicBezTo>
                      <a:cubicBezTo>
                        <a:pt x="173" y="119"/>
                        <a:pt x="173" y="120"/>
                        <a:pt x="173" y="120"/>
                      </a:cubicBezTo>
                      <a:close/>
                      <a:moveTo>
                        <a:pt x="164" y="122"/>
                      </a:moveTo>
                      <a:cubicBezTo>
                        <a:pt x="162" y="121"/>
                        <a:pt x="160" y="120"/>
                        <a:pt x="159" y="119"/>
                      </a:cubicBezTo>
                      <a:cubicBezTo>
                        <a:pt x="159" y="118"/>
                        <a:pt x="160" y="116"/>
                        <a:pt x="161" y="115"/>
                      </a:cubicBezTo>
                      <a:cubicBezTo>
                        <a:pt x="161" y="115"/>
                        <a:pt x="161" y="115"/>
                        <a:pt x="161" y="115"/>
                      </a:cubicBezTo>
                      <a:cubicBezTo>
                        <a:pt x="163" y="115"/>
                        <a:pt x="165" y="116"/>
                        <a:pt x="167" y="117"/>
                      </a:cubicBezTo>
                      <a:cubicBezTo>
                        <a:pt x="165" y="118"/>
                        <a:pt x="164" y="120"/>
                        <a:pt x="164" y="122"/>
                      </a:cubicBezTo>
                      <a:close/>
                      <a:moveTo>
                        <a:pt x="144" y="113"/>
                      </a:moveTo>
                      <a:cubicBezTo>
                        <a:pt x="144" y="113"/>
                        <a:pt x="143" y="113"/>
                        <a:pt x="142" y="112"/>
                      </a:cubicBezTo>
                      <a:cubicBezTo>
                        <a:pt x="143" y="111"/>
                        <a:pt x="143" y="110"/>
                        <a:pt x="144" y="109"/>
                      </a:cubicBezTo>
                      <a:cubicBezTo>
                        <a:pt x="145" y="109"/>
                        <a:pt x="146" y="109"/>
                        <a:pt x="147" y="110"/>
                      </a:cubicBezTo>
                      <a:cubicBezTo>
                        <a:pt x="146" y="111"/>
                        <a:pt x="145" y="112"/>
                        <a:pt x="144" y="113"/>
                      </a:cubicBezTo>
                      <a:close/>
                      <a:moveTo>
                        <a:pt x="138" y="111"/>
                      </a:moveTo>
                      <a:cubicBezTo>
                        <a:pt x="136" y="110"/>
                        <a:pt x="134" y="109"/>
                        <a:pt x="132" y="108"/>
                      </a:cubicBezTo>
                      <a:cubicBezTo>
                        <a:pt x="132" y="108"/>
                        <a:pt x="132" y="108"/>
                        <a:pt x="132" y="108"/>
                      </a:cubicBezTo>
                      <a:cubicBezTo>
                        <a:pt x="133" y="107"/>
                        <a:pt x="133" y="106"/>
                        <a:pt x="134" y="105"/>
                      </a:cubicBezTo>
                      <a:cubicBezTo>
                        <a:pt x="136" y="106"/>
                        <a:pt x="138" y="107"/>
                        <a:pt x="140" y="107"/>
                      </a:cubicBezTo>
                      <a:cubicBezTo>
                        <a:pt x="139" y="109"/>
                        <a:pt x="139" y="110"/>
                        <a:pt x="138" y="111"/>
                      </a:cubicBezTo>
                      <a:close/>
                      <a:moveTo>
                        <a:pt x="128" y="107"/>
                      </a:moveTo>
                      <a:cubicBezTo>
                        <a:pt x="127" y="106"/>
                        <a:pt x="126" y="106"/>
                        <a:pt x="124" y="105"/>
                      </a:cubicBezTo>
                      <a:cubicBezTo>
                        <a:pt x="125" y="104"/>
                        <a:pt x="125" y="103"/>
                        <a:pt x="126" y="103"/>
                      </a:cubicBezTo>
                      <a:cubicBezTo>
                        <a:pt x="127" y="103"/>
                        <a:pt x="128" y="104"/>
                        <a:pt x="130" y="104"/>
                      </a:cubicBezTo>
                      <a:cubicBezTo>
                        <a:pt x="129" y="105"/>
                        <a:pt x="129" y="106"/>
                        <a:pt x="128" y="107"/>
                      </a:cubicBezTo>
                      <a:close/>
                      <a:moveTo>
                        <a:pt x="121" y="150"/>
                      </a:moveTo>
                      <a:cubicBezTo>
                        <a:pt x="121" y="151"/>
                        <a:pt x="122" y="152"/>
                        <a:pt x="122" y="153"/>
                      </a:cubicBezTo>
                      <a:cubicBezTo>
                        <a:pt x="122" y="153"/>
                        <a:pt x="122" y="153"/>
                        <a:pt x="122" y="154"/>
                      </a:cubicBezTo>
                      <a:cubicBezTo>
                        <a:pt x="122" y="154"/>
                        <a:pt x="122" y="154"/>
                        <a:pt x="122" y="154"/>
                      </a:cubicBezTo>
                      <a:cubicBezTo>
                        <a:pt x="122" y="155"/>
                        <a:pt x="122" y="156"/>
                        <a:pt x="121" y="157"/>
                      </a:cubicBezTo>
                      <a:cubicBezTo>
                        <a:pt x="121" y="158"/>
                        <a:pt x="120" y="159"/>
                        <a:pt x="119" y="160"/>
                      </a:cubicBezTo>
                      <a:cubicBezTo>
                        <a:pt x="119" y="161"/>
                        <a:pt x="118" y="163"/>
                        <a:pt x="117" y="165"/>
                      </a:cubicBezTo>
                      <a:cubicBezTo>
                        <a:pt x="117" y="164"/>
                        <a:pt x="117" y="163"/>
                        <a:pt x="117" y="162"/>
                      </a:cubicBezTo>
                      <a:cubicBezTo>
                        <a:pt x="117" y="161"/>
                        <a:pt x="116" y="160"/>
                        <a:pt x="116" y="160"/>
                      </a:cubicBezTo>
                      <a:cubicBezTo>
                        <a:pt x="116" y="160"/>
                        <a:pt x="116" y="160"/>
                        <a:pt x="116" y="159"/>
                      </a:cubicBezTo>
                      <a:cubicBezTo>
                        <a:pt x="116" y="159"/>
                        <a:pt x="116" y="159"/>
                        <a:pt x="116" y="159"/>
                      </a:cubicBezTo>
                      <a:cubicBezTo>
                        <a:pt x="117" y="156"/>
                        <a:pt x="119" y="153"/>
                        <a:pt x="121" y="149"/>
                      </a:cubicBezTo>
                      <a:cubicBezTo>
                        <a:pt x="121" y="150"/>
                        <a:pt x="121" y="150"/>
                        <a:pt x="121" y="150"/>
                      </a:cubicBezTo>
                      <a:close/>
                      <a:moveTo>
                        <a:pt x="124" y="173"/>
                      </a:moveTo>
                      <a:cubicBezTo>
                        <a:pt x="123" y="175"/>
                        <a:pt x="123" y="176"/>
                        <a:pt x="123" y="177"/>
                      </a:cubicBezTo>
                      <a:cubicBezTo>
                        <a:pt x="123" y="177"/>
                        <a:pt x="123" y="176"/>
                        <a:pt x="122" y="176"/>
                      </a:cubicBezTo>
                      <a:cubicBezTo>
                        <a:pt x="123" y="175"/>
                        <a:pt x="123" y="174"/>
                        <a:pt x="124" y="173"/>
                      </a:cubicBezTo>
                      <a:close/>
                      <a:moveTo>
                        <a:pt x="128" y="170"/>
                      </a:moveTo>
                      <a:cubicBezTo>
                        <a:pt x="128" y="167"/>
                        <a:pt x="129" y="163"/>
                        <a:pt x="129" y="161"/>
                      </a:cubicBezTo>
                      <a:cubicBezTo>
                        <a:pt x="131" y="160"/>
                        <a:pt x="133" y="159"/>
                        <a:pt x="135" y="158"/>
                      </a:cubicBezTo>
                      <a:cubicBezTo>
                        <a:pt x="133" y="165"/>
                        <a:pt x="131" y="171"/>
                        <a:pt x="129" y="178"/>
                      </a:cubicBezTo>
                      <a:cubicBezTo>
                        <a:pt x="129" y="178"/>
                        <a:pt x="129" y="178"/>
                        <a:pt x="129" y="178"/>
                      </a:cubicBezTo>
                      <a:cubicBezTo>
                        <a:pt x="128" y="179"/>
                        <a:pt x="128" y="179"/>
                        <a:pt x="127" y="179"/>
                      </a:cubicBezTo>
                      <a:cubicBezTo>
                        <a:pt x="127" y="177"/>
                        <a:pt x="127" y="174"/>
                        <a:pt x="128" y="170"/>
                      </a:cubicBezTo>
                      <a:close/>
                      <a:moveTo>
                        <a:pt x="140" y="156"/>
                      </a:moveTo>
                      <a:cubicBezTo>
                        <a:pt x="140" y="156"/>
                        <a:pt x="140" y="156"/>
                        <a:pt x="140" y="156"/>
                      </a:cubicBezTo>
                      <a:cubicBezTo>
                        <a:pt x="141" y="156"/>
                        <a:pt x="142" y="155"/>
                        <a:pt x="142" y="155"/>
                      </a:cubicBezTo>
                      <a:cubicBezTo>
                        <a:pt x="141" y="162"/>
                        <a:pt x="139" y="168"/>
                        <a:pt x="136" y="175"/>
                      </a:cubicBezTo>
                      <a:cubicBezTo>
                        <a:pt x="135" y="176"/>
                        <a:pt x="134" y="176"/>
                        <a:pt x="133" y="176"/>
                      </a:cubicBezTo>
                      <a:cubicBezTo>
                        <a:pt x="136" y="170"/>
                        <a:pt x="138" y="163"/>
                        <a:pt x="140" y="156"/>
                      </a:cubicBezTo>
                      <a:close/>
                      <a:moveTo>
                        <a:pt x="147" y="152"/>
                      </a:moveTo>
                      <a:cubicBezTo>
                        <a:pt x="147" y="152"/>
                        <a:pt x="147" y="152"/>
                        <a:pt x="147" y="152"/>
                      </a:cubicBezTo>
                      <a:cubicBezTo>
                        <a:pt x="148" y="151"/>
                        <a:pt x="150" y="151"/>
                        <a:pt x="151" y="150"/>
                      </a:cubicBezTo>
                      <a:cubicBezTo>
                        <a:pt x="149" y="157"/>
                        <a:pt x="147" y="163"/>
                        <a:pt x="145" y="170"/>
                      </a:cubicBezTo>
                      <a:cubicBezTo>
                        <a:pt x="144" y="171"/>
                        <a:pt x="142" y="172"/>
                        <a:pt x="141" y="172"/>
                      </a:cubicBezTo>
                      <a:cubicBezTo>
                        <a:pt x="143" y="166"/>
                        <a:pt x="145" y="159"/>
                        <a:pt x="147" y="152"/>
                      </a:cubicBezTo>
                      <a:close/>
                      <a:moveTo>
                        <a:pt x="156" y="147"/>
                      </a:moveTo>
                      <a:cubicBezTo>
                        <a:pt x="156" y="147"/>
                        <a:pt x="156" y="147"/>
                        <a:pt x="156" y="146"/>
                      </a:cubicBezTo>
                      <a:cubicBezTo>
                        <a:pt x="157" y="145"/>
                        <a:pt x="158" y="144"/>
                        <a:pt x="160" y="143"/>
                      </a:cubicBezTo>
                      <a:cubicBezTo>
                        <a:pt x="158" y="150"/>
                        <a:pt x="156" y="157"/>
                        <a:pt x="154" y="163"/>
                      </a:cubicBezTo>
                      <a:cubicBezTo>
                        <a:pt x="154" y="163"/>
                        <a:pt x="154" y="163"/>
                        <a:pt x="154" y="163"/>
                      </a:cubicBezTo>
                      <a:cubicBezTo>
                        <a:pt x="153" y="164"/>
                        <a:pt x="151" y="165"/>
                        <a:pt x="150" y="166"/>
                      </a:cubicBezTo>
                      <a:cubicBezTo>
                        <a:pt x="152" y="160"/>
                        <a:pt x="154" y="154"/>
                        <a:pt x="156" y="147"/>
                      </a:cubicBezTo>
                      <a:close/>
                      <a:moveTo>
                        <a:pt x="165" y="139"/>
                      </a:moveTo>
                      <a:cubicBezTo>
                        <a:pt x="166" y="137"/>
                        <a:pt x="167" y="136"/>
                        <a:pt x="168" y="135"/>
                      </a:cubicBezTo>
                      <a:cubicBezTo>
                        <a:pt x="168" y="137"/>
                        <a:pt x="168" y="138"/>
                        <a:pt x="168" y="140"/>
                      </a:cubicBezTo>
                      <a:cubicBezTo>
                        <a:pt x="168" y="142"/>
                        <a:pt x="167" y="144"/>
                        <a:pt x="167" y="145"/>
                      </a:cubicBezTo>
                      <a:cubicBezTo>
                        <a:pt x="167" y="145"/>
                        <a:pt x="167" y="146"/>
                        <a:pt x="167" y="146"/>
                      </a:cubicBezTo>
                      <a:cubicBezTo>
                        <a:pt x="167" y="146"/>
                        <a:pt x="167" y="146"/>
                        <a:pt x="167" y="146"/>
                      </a:cubicBezTo>
                      <a:cubicBezTo>
                        <a:pt x="165" y="150"/>
                        <a:pt x="163" y="153"/>
                        <a:pt x="160" y="156"/>
                      </a:cubicBezTo>
                      <a:cubicBezTo>
                        <a:pt x="162" y="151"/>
                        <a:pt x="164" y="145"/>
                        <a:pt x="165" y="139"/>
                      </a:cubicBezTo>
                      <a:close/>
                      <a:moveTo>
                        <a:pt x="176" y="135"/>
                      </a:moveTo>
                      <a:cubicBezTo>
                        <a:pt x="176" y="130"/>
                        <a:pt x="177" y="124"/>
                        <a:pt x="177" y="119"/>
                      </a:cubicBezTo>
                      <a:cubicBezTo>
                        <a:pt x="178" y="119"/>
                        <a:pt x="178" y="119"/>
                        <a:pt x="178" y="118"/>
                      </a:cubicBezTo>
                      <a:cubicBezTo>
                        <a:pt x="178" y="118"/>
                        <a:pt x="178" y="118"/>
                        <a:pt x="178" y="118"/>
                      </a:cubicBezTo>
                      <a:cubicBezTo>
                        <a:pt x="180" y="114"/>
                        <a:pt x="181" y="108"/>
                        <a:pt x="182" y="103"/>
                      </a:cubicBezTo>
                      <a:cubicBezTo>
                        <a:pt x="182" y="114"/>
                        <a:pt x="180" y="125"/>
                        <a:pt x="176" y="135"/>
                      </a:cubicBezTo>
                      <a:close/>
                      <a:moveTo>
                        <a:pt x="177" y="65"/>
                      </a:moveTo>
                      <a:cubicBezTo>
                        <a:pt x="178" y="72"/>
                        <a:pt x="179" y="79"/>
                        <a:pt x="179" y="86"/>
                      </a:cubicBezTo>
                      <a:cubicBezTo>
                        <a:pt x="179" y="96"/>
                        <a:pt x="178" y="106"/>
                        <a:pt x="175" y="115"/>
                      </a:cubicBezTo>
                      <a:cubicBezTo>
                        <a:pt x="175" y="115"/>
                        <a:pt x="175" y="115"/>
                        <a:pt x="174" y="115"/>
                      </a:cubicBezTo>
                      <a:cubicBezTo>
                        <a:pt x="168" y="113"/>
                        <a:pt x="160" y="110"/>
                        <a:pt x="151" y="107"/>
                      </a:cubicBezTo>
                      <a:cubicBezTo>
                        <a:pt x="151" y="107"/>
                        <a:pt x="150" y="107"/>
                        <a:pt x="150" y="106"/>
                      </a:cubicBezTo>
                      <a:cubicBezTo>
                        <a:pt x="150" y="106"/>
                        <a:pt x="149" y="106"/>
                        <a:pt x="149" y="106"/>
                      </a:cubicBezTo>
                      <a:cubicBezTo>
                        <a:pt x="144" y="105"/>
                        <a:pt x="138" y="103"/>
                        <a:pt x="133" y="101"/>
                      </a:cubicBezTo>
                      <a:cubicBezTo>
                        <a:pt x="128" y="99"/>
                        <a:pt x="122" y="97"/>
                        <a:pt x="117" y="95"/>
                      </a:cubicBezTo>
                      <a:cubicBezTo>
                        <a:pt x="117" y="95"/>
                        <a:pt x="116" y="94"/>
                        <a:pt x="116" y="94"/>
                      </a:cubicBezTo>
                      <a:cubicBezTo>
                        <a:pt x="115" y="94"/>
                        <a:pt x="115" y="94"/>
                        <a:pt x="115" y="95"/>
                      </a:cubicBezTo>
                      <a:cubicBezTo>
                        <a:pt x="114" y="94"/>
                        <a:pt x="112" y="94"/>
                        <a:pt x="111" y="93"/>
                      </a:cubicBezTo>
                      <a:cubicBezTo>
                        <a:pt x="111" y="93"/>
                        <a:pt x="111" y="93"/>
                        <a:pt x="111" y="93"/>
                      </a:cubicBezTo>
                      <a:cubicBezTo>
                        <a:pt x="111" y="93"/>
                        <a:pt x="111" y="93"/>
                        <a:pt x="110" y="93"/>
                      </a:cubicBezTo>
                      <a:cubicBezTo>
                        <a:pt x="110" y="92"/>
                        <a:pt x="109" y="92"/>
                        <a:pt x="108" y="92"/>
                      </a:cubicBezTo>
                      <a:cubicBezTo>
                        <a:pt x="107" y="92"/>
                        <a:pt x="106" y="91"/>
                        <a:pt x="104" y="91"/>
                      </a:cubicBezTo>
                      <a:cubicBezTo>
                        <a:pt x="109" y="89"/>
                        <a:pt x="115" y="87"/>
                        <a:pt x="122" y="85"/>
                      </a:cubicBezTo>
                      <a:cubicBezTo>
                        <a:pt x="123" y="85"/>
                        <a:pt x="123" y="85"/>
                        <a:pt x="124" y="84"/>
                      </a:cubicBezTo>
                      <a:cubicBezTo>
                        <a:pt x="129" y="82"/>
                        <a:pt x="134" y="80"/>
                        <a:pt x="139" y="78"/>
                      </a:cubicBezTo>
                      <a:cubicBezTo>
                        <a:pt x="152" y="73"/>
                        <a:pt x="167" y="68"/>
                        <a:pt x="177" y="65"/>
                      </a:cubicBezTo>
                      <a:close/>
                      <a:moveTo>
                        <a:pt x="145" y="68"/>
                      </a:moveTo>
                      <a:cubicBezTo>
                        <a:pt x="142" y="69"/>
                        <a:pt x="139" y="71"/>
                        <a:pt x="136" y="72"/>
                      </a:cubicBezTo>
                      <a:cubicBezTo>
                        <a:pt x="138" y="67"/>
                        <a:pt x="140" y="62"/>
                        <a:pt x="143" y="57"/>
                      </a:cubicBezTo>
                      <a:cubicBezTo>
                        <a:pt x="143" y="57"/>
                        <a:pt x="143" y="56"/>
                        <a:pt x="143" y="56"/>
                      </a:cubicBezTo>
                      <a:cubicBezTo>
                        <a:pt x="145" y="55"/>
                        <a:pt x="147" y="54"/>
                        <a:pt x="150" y="52"/>
                      </a:cubicBezTo>
                      <a:cubicBezTo>
                        <a:pt x="148" y="58"/>
                        <a:pt x="147" y="63"/>
                        <a:pt x="145" y="68"/>
                      </a:cubicBezTo>
                      <a:close/>
                      <a:moveTo>
                        <a:pt x="131" y="75"/>
                      </a:moveTo>
                      <a:cubicBezTo>
                        <a:pt x="130" y="75"/>
                        <a:pt x="128" y="76"/>
                        <a:pt x="127" y="77"/>
                      </a:cubicBezTo>
                      <a:cubicBezTo>
                        <a:pt x="128" y="73"/>
                        <a:pt x="130" y="69"/>
                        <a:pt x="132" y="65"/>
                      </a:cubicBezTo>
                      <a:cubicBezTo>
                        <a:pt x="132" y="64"/>
                        <a:pt x="132" y="63"/>
                        <a:pt x="132" y="62"/>
                      </a:cubicBezTo>
                      <a:cubicBezTo>
                        <a:pt x="134" y="61"/>
                        <a:pt x="135" y="60"/>
                        <a:pt x="137" y="59"/>
                      </a:cubicBezTo>
                      <a:cubicBezTo>
                        <a:pt x="135" y="64"/>
                        <a:pt x="133" y="69"/>
                        <a:pt x="131" y="75"/>
                      </a:cubicBezTo>
                      <a:close/>
                      <a:moveTo>
                        <a:pt x="122" y="79"/>
                      </a:moveTo>
                      <a:cubicBezTo>
                        <a:pt x="120" y="80"/>
                        <a:pt x="119" y="80"/>
                        <a:pt x="118" y="81"/>
                      </a:cubicBezTo>
                      <a:cubicBezTo>
                        <a:pt x="120" y="77"/>
                        <a:pt x="121" y="73"/>
                        <a:pt x="122" y="69"/>
                      </a:cubicBezTo>
                      <a:cubicBezTo>
                        <a:pt x="122" y="69"/>
                        <a:pt x="122" y="68"/>
                        <a:pt x="122" y="68"/>
                      </a:cubicBezTo>
                      <a:cubicBezTo>
                        <a:pt x="124" y="67"/>
                        <a:pt x="126" y="66"/>
                        <a:pt x="128" y="65"/>
                      </a:cubicBezTo>
                      <a:cubicBezTo>
                        <a:pt x="125" y="70"/>
                        <a:pt x="123" y="74"/>
                        <a:pt x="122" y="79"/>
                      </a:cubicBezTo>
                      <a:close/>
                      <a:moveTo>
                        <a:pt x="113" y="83"/>
                      </a:moveTo>
                      <a:cubicBezTo>
                        <a:pt x="112" y="83"/>
                        <a:pt x="111" y="84"/>
                        <a:pt x="110" y="84"/>
                      </a:cubicBezTo>
                      <a:cubicBezTo>
                        <a:pt x="109" y="84"/>
                        <a:pt x="109" y="85"/>
                        <a:pt x="109" y="85"/>
                      </a:cubicBezTo>
                      <a:cubicBezTo>
                        <a:pt x="108" y="85"/>
                        <a:pt x="107" y="86"/>
                        <a:pt x="106" y="86"/>
                      </a:cubicBezTo>
                      <a:cubicBezTo>
                        <a:pt x="107" y="83"/>
                        <a:pt x="109" y="79"/>
                        <a:pt x="110" y="76"/>
                      </a:cubicBezTo>
                      <a:cubicBezTo>
                        <a:pt x="110" y="76"/>
                        <a:pt x="110" y="75"/>
                        <a:pt x="110" y="75"/>
                      </a:cubicBezTo>
                      <a:cubicBezTo>
                        <a:pt x="113" y="74"/>
                        <a:pt x="115" y="72"/>
                        <a:pt x="117" y="71"/>
                      </a:cubicBezTo>
                      <a:cubicBezTo>
                        <a:pt x="116" y="75"/>
                        <a:pt x="115" y="79"/>
                        <a:pt x="113" y="83"/>
                      </a:cubicBezTo>
                      <a:close/>
                      <a:moveTo>
                        <a:pt x="102" y="87"/>
                      </a:moveTo>
                      <a:cubicBezTo>
                        <a:pt x="100" y="88"/>
                        <a:pt x="99" y="88"/>
                        <a:pt x="98" y="88"/>
                      </a:cubicBezTo>
                      <a:cubicBezTo>
                        <a:pt x="98" y="88"/>
                        <a:pt x="98" y="88"/>
                        <a:pt x="98" y="88"/>
                      </a:cubicBezTo>
                      <a:cubicBezTo>
                        <a:pt x="98" y="88"/>
                        <a:pt x="98" y="88"/>
                        <a:pt x="98" y="88"/>
                      </a:cubicBezTo>
                      <a:cubicBezTo>
                        <a:pt x="98" y="88"/>
                        <a:pt x="98" y="88"/>
                        <a:pt x="97" y="88"/>
                      </a:cubicBezTo>
                      <a:cubicBezTo>
                        <a:pt x="97" y="88"/>
                        <a:pt x="97" y="88"/>
                        <a:pt x="97" y="88"/>
                      </a:cubicBezTo>
                      <a:cubicBezTo>
                        <a:pt x="97" y="88"/>
                        <a:pt x="97" y="88"/>
                        <a:pt x="97" y="88"/>
                      </a:cubicBezTo>
                      <a:cubicBezTo>
                        <a:pt x="97" y="87"/>
                        <a:pt x="97" y="85"/>
                        <a:pt x="97" y="83"/>
                      </a:cubicBezTo>
                      <a:cubicBezTo>
                        <a:pt x="97" y="83"/>
                        <a:pt x="98" y="83"/>
                        <a:pt x="98" y="83"/>
                      </a:cubicBezTo>
                      <a:cubicBezTo>
                        <a:pt x="99" y="82"/>
                        <a:pt x="102" y="80"/>
                        <a:pt x="105" y="79"/>
                      </a:cubicBezTo>
                      <a:cubicBezTo>
                        <a:pt x="104" y="81"/>
                        <a:pt x="103" y="84"/>
                        <a:pt x="102" y="87"/>
                      </a:cubicBezTo>
                      <a:close/>
                      <a:moveTo>
                        <a:pt x="98" y="107"/>
                      </a:moveTo>
                      <a:cubicBezTo>
                        <a:pt x="98" y="107"/>
                        <a:pt x="98" y="107"/>
                        <a:pt x="98" y="107"/>
                      </a:cubicBezTo>
                      <a:cubicBezTo>
                        <a:pt x="98" y="107"/>
                        <a:pt x="98" y="107"/>
                        <a:pt x="98" y="107"/>
                      </a:cubicBezTo>
                      <a:cubicBezTo>
                        <a:pt x="98" y="108"/>
                        <a:pt x="98" y="108"/>
                        <a:pt x="97" y="108"/>
                      </a:cubicBezTo>
                      <a:cubicBezTo>
                        <a:pt x="97" y="106"/>
                        <a:pt x="96" y="104"/>
                        <a:pt x="95" y="102"/>
                      </a:cubicBezTo>
                      <a:cubicBezTo>
                        <a:pt x="96" y="103"/>
                        <a:pt x="97" y="105"/>
                        <a:pt x="98" y="107"/>
                      </a:cubicBezTo>
                      <a:close/>
                      <a:moveTo>
                        <a:pt x="100" y="111"/>
                      </a:moveTo>
                      <a:cubicBezTo>
                        <a:pt x="100" y="112"/>
                        <a:pt x="101" y="112"/>
                        <a:pt x="101" y="112"/>
                      </a:cubicBezTo>
                      <a:cubicBezTo>
                        <a:pt x="101" y="114"/>
                        <a:pt x="100" y="115"/>
                        <a:pt x="100" y="116"/>
                      </a:cubicBezTo>
                      <a:cubicBezTo>
                        <a:pt x="100" y="115"/>
                        <a:pt x="99" y="114"/>
                        <a:pt x="99" y="114"/>
                      </a:cubicBezTo>
                      <a:cubicBezTo>
                        <a:pt x="100" y="113"/>
                        <a:pt x="100" y="112"/>
                        <a:pt x="100" y="111"/>
                      </a:cubicBezTo>
                      <a:close/>
                      <a:moveTo>
                        <a:pt x="105" y="130"/>
                      </a:moveTo>
                      <a:cubicBezTo>
                        <a:pt x="105" y="130"/>
                        <a:pt x="105" y="129"/>
                        <a:pt x="105" y="129"/>
                      </a:cubicBezTo>
                      <a:cubicBezTo>
                        <a:pt x="105" y="128"/>
                        <a:pt x="106" y="126"/>
                        <a:pt x="107" y="124"/>
                      </a:cubicBezTo>
                      <a:cubicBezTo>
                        <a:pt x="108" y="125"/>
                        <a:pt x="108" y="127"/>
                        <a:pt x="109" y="128"/>
                      </a:cubicBezTo>
                      <a:cubicBezTo>
                        <a:pt x="108" y="130"/>
                        <a:pt x="107" y="132"/>
                        <a:pt x="106" y="134"/>
                      </a:cubicBezTo>
                      <a:cubicBezTo>
                        <a:pt x="106" y="133"/>
                        <a:pt x="105" y="131"/>
                        <a:pt x="105" y="130"/>
                      </a:cubicBezTo>
                      <a:close/>
                      <a:moveTo>
                        <a:pt x="111" y="132"/>
                      </a:moveTo>
                      <a:cubicBezTo>
                        <a:pt x="111" y="132"/>
                        <a:pt x="111" y="132"/>
                        <a:pt x="111" y="132"/>
                      </a:cubicBezTo>
                      <a:cubicBezTo>
                        <a:pt x="112" y="134"/>
                        <a:pt x="113" y="136"/>
                        <a:pt x="114" y="137"/>
                      </a:cubicBezTo>
                      <a:cubicBezTo>
                        <a:pt x="113" y="140"/>
                        <a:pt x="111" y="142"/>
                        <a:pt x="110" y="145"/>
                      </a:cubicBezTo>
                      <a:cubicBezTo>
                        <a:pt x="109" y="143"/>
                        <a:pt x="109" y="141"/>
                        <a:pt x="108" y="139"/>
                      </a:cubicBezTo>
                      <a:cubicBezTo>
                        <a:pt x="109" y="137"/>
                        <a:pt x="110" y="135"/>
                        <a:pt x="111" y="132"/>
                      </a:cubicBezTo>
                      <a:close/>
                      <a:moveTo>
                        <a:pt x="112" y="149"/>
                      </a:moveTo>
                      <a:cubicBezTo>
                        <a:pt x="113" y="146"/>
                        <a:pt x="115" y="144"/>
                        <a:pt x="116" y="141"/>
                      </a:cubicBezTo>
                      <a:cubicBezTo>
                        <a:pt x="117" y="143"/>
                        <a:pt x="118" y="144"/>
                        <a:pt x="118" y="145"/>
                      </a:cubicBezTo>
                      <a:cubicBezTo>
                        <a:pt x="117" y="148"/>
                        <a:pt x="115" y="151"/>
                        <a:pt x="114" y="154"/>
                      </a:cubicBezTo>
                      <a:cubicBezTo>
                        <a:pt x="113" y="153"/>
                        <a:pt x="112" y="151"/>
                        <a:pt x="112" y="150"/>
                      </a:cubicBezTo>
                      <a:cubicBezTo>
                        <a:pt x="112" y="149"/>
                        <a:pt x="112" y="149"/>
                        <a:pt x="112" y="149"/>
                      </a:cubicBezTo>
                      <a:close/>
                      <a:moveTo>
                        <a:pt x="113" y="165"/>
                      </a:moveTo>
                      <a:cubicBezTo>
                        <a:pt x="113" y="165"/>
                        <a:pt x="113" y="165"/>
                        <a:pt x="113" y="165"/>
                      </a:cubicBezTo>
                      <a:cubicBezTo>
                        <a:pt x="113" y="167"/>
                        <a:pt x="113" y="168"/>
                        <a:pt x="113" y="170"/>
                      </a:cubicBezTo>
                      <a:cubicBezTo>
                        <a:pt x="113" y="170"/>
                        <a:pt x="112" y="171"/>
                        <a:pt x="112" y="171"/>
                      </a:cubicBezTo>
                      <a:cubicBezTo>
                        <a:pt x="112" y="171"/>
                        <a:pt x="112" y="171"/>
                        <a:pt x="112" y="171"/>
                      </a:cubicBezTo>
                      <a:cubicBezTo>
                        <a:pt x="110" y="175"/>
                        <a:pt x="108" y="180"/>
                        <a:pt x="106" y="184"/>
                      </a:cubicBezTo>
                      <a:cubicBezTo>
                        <a:pt x="106" y="184"/>
                        <a:pt x="105" y="184"/>
                        <a:pt x="104" y="184"/>
                      </a:cubicBezTo>
                      <a:cubicBezTo>
                        <a:pt x="107" y="178"/>
                        <a:pt x="109" y="171"/>
                        <a:pt x="112" y="165"/>
                      </a:cubicBezTo>
                      <a:cubicBezTo>
                        <a:pt x="112" y="165"/>
                        <a:pt x="113" y="165"/>
                        <a:pt x="113" y="165"/>
                      </a:cubicBezTo>
                      <a:close/>
                      <a:moveTo>
                        <a:pt x="100" y="185"/>
                      </a:moveTo>
                      <a:cubicBezTo>
                        <a:pt x="98" y="185"/>
                        <a:pt x="95" y="185"/>
                        <a:pt x="93" y="185"/>
                      </a:cubicBezTo>
                      <a:cubicBezTo>
                        <a:pt x="96" y="179"/>
                        <a:pt x="99" y="173"/>
                        <a:pt x="102" y="166"/>
                      </a:cubicBezTo>
                      <a:cubicBezTo>
                        <a:pt x="104" y="166"/>
                        <a:pt x="106" y="166"/>
                        <a:pt x="107" y="166"/>
                      </a:cubicBezTo>
                      <a:cubicBezTo>
                        <a:pt x="105" y="172"/>
                        <a:pt x="102" y="178"/>
                        <a:pt x="100" y="185"/>
                      </a:cubicBezTo>
                      <a:close/>
                      <a:moveTo>
                        <a:pt x="170" y="56"/>
                      </a:moveTo>
                      <a:cubicBezTo>
                        <a:pt x="169" y="57"/>
                        <a:pt x="168" y="57"/>
                        <a:pt x="168" y="58"/>
                      </a:cubicBezTo>
                      <a:cubicBezTo>
                        <a:pt x="170" y="53"/>
                        <a:pt x="171" y="48"/>
                        <a:pt x="173" y="42"/>
                      </a:cubicBezTo>
                      <a:cubicBezTo>
                        <a:pt x="172" y="47"/>
                        <a:pt x="171" y="52"/>
                        <a:pt x="170" y="56"/>
                      </a:cubicBezTo>
                      <a:close/>
                      <a:moveTo>
                        <a:pt x="107" y="4"/>
                      </a:moveTo>
                      <a:cubicBezTo>
                        <a:pt x="110" y="4"/>
                        <a:pt x="113" y="4"/>
                        <a:pt x="116" y="4"/>
                      </a:cubicBezTo>
                      <a:cubicBezTo>
                        <a:pt x="137" y="6"/>
                        <a:pt x="158" y="14"/>
                        <a:pt x="169" y="29"/>
                      </a:cubicBezTo>
                      <a:cubicBezTo>
                        <a:pt x="171" y="31"/>
                        <a:pt x="172" y="33"/>
                        <a:pt x="174" y="36"/>
                      </a:cubicBezTo>
                      <a:cubicBezTo>
                        <a:pt x="171" y="37"/>
                        <a:pt x="168" y="38"/>
                        <a:pt x="165" y="40"/>
                      </a:cubicBezTo>
                      <a:cubicBezTo>
                        <a:pt x="164" y="40"/>
                        <a:pt x="163" y="40"/>
                        <a:pt x="163" y="41"/>
                      </a:cubicBezTo>
                      <a:cubicBezTo>
                        <a:pt x="151" y="47"/>
                        <a:pt x="137" y="55"/>
                        <a:pt x="125" y="62"/>
                      </a:cubicBezTo>
                      <a:cubicBezTo>
                        <a:pt x="117" y="67"/>
                        <a:pt x="109" y="71"/>
                        <a:pt x="104" y="74"/>
                      </a:cubicBezTo>
                      <a:cubicBezTo>
                        <a:pt x="102" y="76"/>
                        <a:pt x="100" y="77"/>
                        <a:pt x="98" y="78"/>
                      </a:cubicBezTo>
                      <a:cubicBezTo>
                        <a:pt x="100" y="50"/>
                        <a:pt x="104" y="32"/>
                        <a:pt x="107" y="4"/>
                      </a:cubicBezTo>
                      <a:close/>
                      <a:moveTo>
                        <a:pt x="17" y="48"/>
                      </a:moveTo>
                      <a:cubicBezTo>
                        <a:pt x="32" y="26"/>
                        <a:pt x="60" y="13"/>
                        <a:pt x="89" y="10"/>
                      </a:cubicBezTo>
                      <a:cubicBezTo>
                        <a:pt x="89" y="12"/>
                        <a:pt x="89" y="14"/>
                        <a:pt x="89" y="17"/>
                      </a:cubicBezTo>
                      <a:cubicBezTo>
                        <a:pt x="88" y="30"/>
                        <a:pt x="88" y="54"/>
                        <a:pt x="88" y="71"/>
                      </a:cubicBezTo>
                      <a:cubicBezTo>
                        <a:pt x="88" y="80"/>
                        <a:pt x="88" y="88"/>
                        <a:pt x="88" y="91"/>
                      </a:cubicBezTo>
                      <a:cubicBezTo>
                        <a:pt x="88" y="91"/>
                        <a:pt x="88" y="91"/>
                        <a:pt x="88" y="92"/>
                      </a:cubicBezTo>
                      <a:cubicBezTo>
                        <a:pt x="88" y="92"/>
                        <a:pt x="88" y="92"/>
                        <a:pt x="88" y="93"/>
                      </a:cubicBezTo>
                      <a:cubicBezTo>
                        <a:pt x="88" y="93"/>
                        <a:pt x="88" y="93"/>
                        <a:pt x="88" y="93"/>
                      </a:cubicBezTo>
                      <a:cubicBezTo>
                        <a:pt x="89" y="95"/>
                        <a:pt x="92" y="103"/>
                        <a:pt x="95" y="113"/>
                      </a:cubicBezTo>
                      <a:cubicBezTo>
                        <a:pt x="95" y="114"/>
                        <a:pt x="95" y="114"/>
                        <a:pt x="95" y="114"/>
                      </a:cubicBezTo>
                      <a:cubicBezTo>
                        <a:pt x="94" y="115"/>
                        <a:pt x="95" y="116"/>
                        <a:pt x="96" y="117"/>
                      </a:cubicBezTo>
                      <a:cubicBezTo>
                        <a:pt x="96" y="117"/>
                        <a:pt x="96" y="117"/>
                        <a:pt x="96" y="117"/>
                      </a:cubicBezTo>
                      <a:cubicBezTo>
                        <a:pt x="98" y="124"/>
                        <a:pt x="101" y="132"/>
                        <a:pt x="104" y="139"/>
                      </a:cubicBezTo>
                      <a:cubicBezTo>
                        <a:pt x="104" y="140"/>
                        <a:pt x="104" y="141"/>
                        <a:pt x="104" y="141"/>
                      </a:cubicBezTo>
                      <a:cubicBezTo>
                        <a:pt x="107" y="149"/>
                        <a:pt x="110" y="156"/>
                        <a:pt x="112" y="161"/>
                      </a:cubicBezTo>
                      <a:cubicBezTo>
                        <a:pt x="112" y="161"/>
                        <a:pt x="111" y="161"/>
                        <a:pt x="111" y="161"/>
                      </a:cubicBezTo>
                      <a:cubicBezTo>
                        <a:pt x="111" y="161"/>
                        <a:pt x="110" y="161"/>
                        <a:pt x="110" y="161"/>
                      </a:cubicBezTo>
                      <a:cubicBezTo>
                        <a:pt x="104" y="162"/>
                        <a:pt x="97" y="163"/>
                        <a:pt x="91" y="163"/>
                      </a:cubicBezTo>
                      <a:cubicBezTo>
                        <a:pt x="91" y="163"/>
                        <a:pt x="90" y="163"/>
                        <a:pt x="90" y="163"/>
                      </a:cubicBezTo>
                      <a:cubicBezTo>
                        <a:pt x="90" y="163"/>
                        <a:pt x="90" y="162"/>
                        <a:pt x="89" y="162"/>
                      </a:cubicBezTo>
                      <a:cubicBezTo>
                        <a:pt x="88" y="162"/>
                        <a:pt x="87" y="162"/>
                        <a:pt x="87" y="163"/>
                      </a:cubicBezTo>
                      <a:cubicBezTo>
                        <a:pt x="82" y="163"/>
                        <a:pt x="76" y="162"/>
                        <a:pt x="71" y="161"/>
                      </a:cubicBezTo>
                      <a:cubicBezTo>
                        <a:pt x="71" y="161"/>
                        <a:pt x="70" y="160"/>
                        <a:pt x="70" y="160"/>
                      </a:cubicBezTo>
                      <a:cubicBezTo>
                        <a:pt x="69" y="159"/>
                        <a:pt x="68" y="160"/>
                        <a:pt x="68" y="160"/>
                      </a:cubicBezTo>
                      <a:cubicBezTo>
                        <a:pt x="61" y="159"/>
                        <a:pt x="55" y="156"/>
                        <a:pt x="48" y="153"/>
                      </a:cubicBezTo>
                      <a:cubicBezTo>
                        <a:pt x="48" y="153"/>
                        <a:pt x="48" y="152"/>
                        <a:pt x="47" y="152"/>
                      </a:cubicBezTo>
                      <a:cubicBezTo>
                        <a:pt x="47" y="152"/>
                        <a:pt x="46" y="152"/>
                        <a:pt x="46" y="152"/>
                      </a:cubicBezTo>
                      <a:cubicBezTo>
                        <a:pt x="40" y="149"/>
                        <a:pt x="34" y="145"/>
                        <a:pt x="29" y="141"/>
                      </a:cubicBezTo>
                      <a:cubicBezTo>
                        <a:pt x="20" y="134"/>
                        <a:pt x="14" y="125"/>
                        <a:pt x="10" y="115"/>
                      </a:cubicBezTo>
                      <a:cubicBezTo>
                        <a:pt x="10" y="115"/>
                        <a:pt x="10" y="114"/>
                        <a:pt x="9" y="113"/>
                      </a:cubicBezTo>
                      <a:cubicBezTo>
                        <a:pt x="7" y="106"/>
                        <a:pt x="5" y="98"/>
                        <a:pt x="5" y="90"/>
                      </a:cubicBezTo>
                      <a:cubicBezTo>
                        <a:pt x="5" y="90"/>
                        <a:pt x="5" y="89"/>
                        <a:pt x="5" y="89"/>
                      </a:cubicBezTo>
                      <a:cubicBezTo>
                        <a:pt x="5" y="88"/>
                        <a:pt x="5" y="87"/>
                        <a:pt x="5" y="87"/>
                      </a:cubicBezTo>
                      <a:cubicBezTo>
                        <a:pt x="5" y="73"/>
                        <a:pt x="9" y="59"/>
                        <a:pt x="17" y="48"/>
                      </a:cubicBezTo>
                      <a:close/>
                      <a:moveTo>
                        <a:pt x="14" y="143"/>
                      </a:moveTo>
                      <a:cubicBezTo>
                        <a:pt x="15" y="140"/>
                        <a:pt x="16" y="138"/>
                        <a:pt x="17" y="135"/>
                      </a:cubicBezTo>
                      <a:cubicBezTo>
                        <a:pt x="18" y="136"/>
                        <a:pt x="19" y="137"/>
                        <a:pt x="19" y="138"/>
                      </a:cubicBezTo>
                      <a:cubicBezTo>
                        <a:pt x="18" y="140"/>
                        <a:pt x="16" y="143"/>
                        <a:pt x="15" y="145"/>
                      </a:cubicBezTo>
                      <a:cubicBezTo>
                        <a:pt x="15" y="144"/>
                        <a:pt x="14" y="143"/>
                        <a:pt x="14" y="143"/>
                      </a:cubicBezTo>
                      <a:close/>
                      <a:moveTo>
                        <a:pt x="10" y="125"/>
                      </a:moveTo>
                      <a:cubicBezTo>
                        <a:pt x="10" y="125"/>
                        <a:pt x="10" y="125"/>
                        <a:pt x="10" y="125"/>
                      </a:cubicBezTo>
                      <a:cubicBezTo>
                        <a:pt x="10" y="125"/>
                        <a:pt x="10" y="125"/>
                        <a:pt x="10" y="125"/>
                      </a:cubicBezTo>
                      <a:cubicBezTo>
                        <a:pt x="9" y="126"/>
                        <a:pt x="9" y="127"/>
                        <a:pt x="8" y="129"/>
                      </a:cubicBezTo>
                      <a:cubicBezTo>
                        <a:pt x="7" y="127"/>
                        <a:pt x="7" y="125"/>
                        <a:pt x="6" y="123"/>
                      </a:cubicBezTo>
                      <a:cubicBezTo>
                        <a:pt x="7" y="122"/>
                        <a:pt x="7" y="121"/>
                        <a:pt x="8" y="120"/>
                      </a:cubicBezTo>
                      <a:cubicBezTo>
                        <a:pt x="8" y="122"/>
                        <a:pt x="9" y="123"/>
                        <a:pt x="10" y="125"/>
                      </a:cubicBezTo>
                      <a:close/>
                      <a:moveTo>
                        <a:pt x="12" y="129"/>
                      </a:moveTo>
                      <a:cubicBezTo>
                        <a:pt x="13" y="130"/>
                        <a:pt x="14" y="131"/>
                        <a:pt x="15" y="132"/>
                      </a:cubicBezTo>
                      <a:cubicBezTo>
                        <a:pt x="14" y="134"/>
                        <a:pt x="13" y="136"/>
                        <a:pt x="11" y="138"/>
                      </a:cubicBezTo>
                      <a:cubicBezTo>
                        <a:pt x="11" y="137"/>
                        <a:pt x="10" y="135"/>
                        <a:pt x="9" y="134"/>
                      </a:cubicBezTo>
                      <a:cubicBezTo>
                        <a:pt x="10" y="132"/>
                        <a:pt x="11" y="130"/>
                        <a:pt x="12" y="129"/>
                      </a:cubicBezTo>
                      <a:close/>
                      <a:moveTo>
                        <a:pt x="22" y="140"/>
                      </a:moveTo>
                      <a:cubicBezTo>
                        <a:pt x="23" y="142"/>
                        <a:pt x="25" y="143"/>
                        <a:pt x="26" y="144"/>
                      </a:cubicBezTo>
                      <a:cubicBezTo>
                        <a:pt x="24" y="147"/>
                        <a:pt x="23" y="151"/>
                        <a:pt x="21" y="154"/>
                      </a:cubicBezTo>
                      <a:cubicBezTo>
                        <a:pt x="20" y="153"/>
                        <a:pt x="19" y="151"/>
                        <a:pt x="18" y="149"/>
                      </a:cubicBezTo>
                      <a:cubicBezTo>
                        <a:pt x="19" y="146"/>
                        <a:pt x="20" y="143"/>
                        <a:pt x="22" y="140"/>
                      </a:cubicBezTo>
                      <a:close/>
                      <a:moveTo>
                        <a:pt x="4" y="110"/>
                      </a:moveTo>
                      <a:cubicBezTo>
                        <a:pt x="4" y="112"/>
                        <a:pt x="5" y="113"/>
                        <a:pt x="6" y="115"/>
                      </a:cubicBezTo>
                      <a:cubicBezTo>
                        <a:pt x="5" y="116"/>
                        <a:pt x="5" y="116"/>
                        <a:pt x="5" y="117"/>
                      </a:cubicBezTo>
                      <a:cubicBezTo>
                        <a:pt x="4" y="115"/>
                        <a:pt x="4" y="112"/>
                        <a:pt x="4" y="110"/>
                      </a:cubicBezTo>
                      <a:close/>
                      <a:moveTo>
                        <a:pt x="24" y="157"/>
                      </a:moveTo>
                      <a:cubicBezTo>
                        <a:pt x="26" y="154"/>
                        <a:pt x="27" y="150"/>
                        <a:pt x="29" y="146"/>
                      </a:cubicBezTo>
                      <a:cubicBezTo>
                        <a:pt x="31" y="147"/>
                        <a:pt x="32" y="148"/>
                        <a:pt x="33" y="149"/>
                      </a:cubicBezTo>
                      <a:cubicBezTo>
                        <a:pt x="31" y="153"/>
                        <a:pt x="29" y="157"/>
                        <a:pt x="28" y="161"/>
                      </a:cubicBezTo>
                      <a:cubicBezTo>
                        <a:pt x="27" y="161"/>
                        <a:pt x="27" y="160"/>
                        <a:pt x="26" y="160"/>
                      </a:cubicBezTo>
                      <a:cubicBezTo>
                        <a:pt x="26" y="159"/>
                        <a:pt x="25" y="158"/>
                        <a:pt x="24" y="157"/>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 name="Freeform 194"/>
                <p:cNvSpPr>
                  <a:spLocks noEditPoints="1"/>
                </p:cNvSpPr>
                <p:nvPr>
                  <p:custDataLst>
                    <p:tags r:id="rId145"/>
                  </p:custDataLst>
                </p:nvPr>
              </p:nvSpPr>
              <p:spPr bwMode="auto">
                <a:xfrm>
                  <a:off x="4591208" y="2128567"/>
                  <a:ext cx="394722" cy="382974"/>
                </a:xfrm>
                <a:custGeom>
                  <a:avLst/>
                  <a:gdLst>
                    <a:gd name="T0" fmla="*/ 64 w 142"/>
                    <a:gd name="T1" fmla="*/ 0 h 138"/>
                    <a:gd name="T2" fmla="*/ 61 w 142"/>
                    <a:gd name="T3" fmla="*/ 137 h 138"/>
                    <a:gd name="T4" fmla="*/ 141 w 142"/>
                    <a:gd name="T5" fmla="*/ 70 h 138"/>
                    <a:gd name="T6" fmla="*/ 127 w 142"/>
                    <a:gd name="T7" fmla="*/ 82 h 138"/>
                    <a:gd name="T8" fmla="*/ 123 w 142"/>
                    <a:gd name="T9" fmla="*/ 83 h 138"/>
                    <a:gd name="T10" fmla="*/ 129 w 142"/>
                    <a:gd name="T11" fmla="*/ 56 h 138"/>
                    <a:gd name="T12" fmla="*/ 124 w 142"/>
                    <a:gd name="T13" fmla="*/ 82 h 138"/>
                    <a:gd name="T14" fmla="*/ 125 w 142"/>
                    <a:gd name="T15" fmla="*/ 56 h 138"/>
                    <a:gd name="T16" fmla="*/ 125 w 142"/>
                    <a:gd name="T17" fmla="*/ 37 h 138"/>
                    <a:gd name="T18" fmla="*/ 110 w 142"/>
                    <a:gd name="T19" fmla="*/ 29 h 138"/>
                    <a:gd name="T20" fmla="*/ 116 w 142"/>
                    <a:gd name="T21" fmla="*/ 32 h 138"/>
                    <a:gd name="T22" fmla="*/ 123 w 142"/>
                    <a:gd name="T23" fmla="*/ 30 h 138"/>
                    <a:gd name="T24" fmla="*/ 97 w 142"/>
                    <a:gd name="T25" fmla="*/ 16 h 138"/>
                    <a:gd name="T26" fmla="*/ 46 w 142"/>
                    <a:gd name="T27" fmla="*/ 9 h 138"/>
                    <a:gd name="T28" fmla="*/ 49 w 142"/>
                    <a:gd name="T29" fmla="*/ 8 h 138"/>
                    <a:gd name="T30" fmla="*/ 69 w 142"/>
                    <a:gd name="T31" fmla="*/ 5 h 138"/>
                    <a:gd name="T32" fmla="*/ 83 w 142"/>
                    <a:gd name="T33" fmla="*/ 6 h 138"/>
                    <a:gd name="T34" fmla="*/ 85 w 142"/>
                    <a:gd name="T35" fmla="*/ 11 h 138"/>
                    <a:gd name="T36" fmla="*/ 74 w 142"/>
                    <a:gd name="T37" fmla="*/ 98 h 138"/>
                    <a:gd name="T38" fmla="*/ 67 w 142"/>
                    <a:gd name="T39" fmla="*/ 90 h 138"/>
                    <a:gd name="T40" fmla="*/ 57 w 142"/>
                    <a:gd name="T41" fmla="*/ 99 h 138"/>
                    <a:gd name="T42" fmla="*/ 53 w 142"/>
                    <a:gd name="T43" fmla="*/ 76 h 138"/>
                    <a:gd name="T44" fmla="*/ 51 w 142"/>
                    <a:gd name="T45" fmla="*/ 73 h 138"/>
                    <a:gd name="T46" fmla="*/ 59 w 142"/>
                    <a:gd name="T47" fmla="*/ 87 h 138"/>
                    <a:gd name="T48" fmla="*/ 57 w 142"/>
                    <a:gd name="T49" fmla="*/ 99 h 138"/>
                    <a:gd name="T50" fmla="*/ 58 w 142"/>
                    <a:gd name="T51" fmla="*/ 25 h 138"/>
                    <a:gd name="T52" fmla="*/ 25 w 142"/>
                    <a:gd name="T53" fmla="*/ 54 h 138"/>
                    <a:gd name="T54" fmla="*/ 58 w 142"/>
                    <a:gd name="T55" fmla="*/ 31 h 138"/>
                    <a:gd name="T56" fmla="*/ 32 w 142"/>
                    <a:gd name="T57" fmla="*/ 70 h 138"/>
                    <a:gd name="T58" fmla="*/ 45 w 142"/>
                    <a:gd name="T59" fmla="*/ 66 h 138"/>
                    <a:gd name="T60" fmla="*/ 65 w 142"/>
                    <a:gd name="T61" fmla="*/ 28 h 138"/>
                    <a:gd name="T62" fmla="*/ 63 w 142"/>
                    <a:gd name="T63" fmla="*/ 38 h 138"/>
                    <a:gd name="T64" fmla="*/ 81 w 142"/>
                    <a:gd name="T65" fmla="*/ 37 h 138"/>
                    <a:gd name="T66" fmla="*/ 56 w 142"/>
                    <a:gd name="T67" fmla="*/ 66 h 138"/>
                    <a:gd name="T68" fmla="*/ 89 w 142"/>
                    <a:gd name="T69" fmla="*/ 131 h 138"/>
                    <a:gd name="T70" fmla="*/ 79 w 142"/>
                    <a:gd name="T71" fmla="*/ 132 h 138"/>
                    <a:gd name="T72" fmla="*/ 68 w 142"/>
                    <a:gd name="T73" fmla="*/ 133 h 138"/>
                    <a:gd name="T74" fmla="*/ 110 w 142"/>
                    <a:gd name="T75" fmla="*/ 110 h 138"/>
                    <a:gd name="T76" fmla="*/ 67 w 142"/>
                    <a:gd name="T77" fmla="*/ 85 h 138"/>
                    <a:gd name="T78" fmla="*/ 58 w 142"/>
                    <a:gd name="T79" fmla="*/ 73 h 138"/>
                    <a:gd name="T80" fmla="*/ 83 w 142"/>
                    <a:gd name="T81" fmla="*/ 53 h 138"/>
                    <a:gd name="T82" fmla="*/ 86 w 142"/>
                    <a:gd name="T83" fmla="*/ 34 h 138"/>
                    <a:gd name="T84" fmla="*/ 62 w 142"/>
                    <a:gd name="T85" fmla="*/ 24 h 138"/>
                    <a:gd name="T86" fmla="*/ 39 w 142"/>
                    <a:gd name="T87" fmla="*/ 22 h 138"/>
                    <a:gd name="T88" fmla="*/ 21 w 142"/>
                    <a:gd name="T89" fmla="*/ 53 h 138"/>
                    <a:gd name="T90" fmla="*/ 26 w 142"/>
                    <a:gd name="T91" fmla="*/ 69 h 138"/>
                    <a:gd name="T92" fmla="*/ 53 w 142"/>
                    <a:gd name="T93" fmla="*/ 97 h 138"/>
                    <a:gd name="T94" fmla="*/ 56 w 142"/>
                    <a:gd name="T95" fmla="*/ 117 h 138"/>
                    <a:gd name="T96" fmla="*/ 62 w 142"/>
                    <a:gd name="T97" fmla="*/ 121 h 138"/>
                    <a:gd name="T98" fmla="*/ 35 w 142"/>
                    <a:gd name="T99" fmla="*/ 19 h 138"/>
                    <a:gd name="T100" fmla="*/ 82 w 142"/>
                    <a:gd name="T101" fmla="*/ 17 h 138"/>
                    <a:gd name="T102" fmla="*/ 97 w 142"/>
                    <a:gd name="T103" fmla="*/ 23 h 138"/>
                    <a:gd name="T104" fmla="*/ 109 w 142"/>
                    <a:gd name="T105" fmla="*/ 18 h 138"/>
                    <a:gd name="T106" fmla="*/ 110 w 142"/>
                    <a:gd name="T107" fmla="*/ 30 h 138"/>
                    <a:gd name="T108" fmla="*/ 125 w 142"/>
                    <a:gd name="T109" fmla="*/ 43 h 138"/>
                    <a:gd name="T110" fmla="*/ 131 w 142"/>
                    <a:gd name="T111" fmla="*/ 52 h 138"/>
                    <a:gd name="T112" fmla="*/ 116 w 142"/>
                    <a:gd name="T113" fmla="*/ 62 h 138"/>
                    <a:gd name="T114" fmla="*/ 124 w 142"/>
                    <a:gd name="T115" fmla="*/ 87 h 138"/>
                    <a:gd name="T116" fmla="*/ 130 w 142"/>
                    <a:gd name="T117" fmla="*/ 9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 h="138">
                      <a:moveTo>
                        <a:pt x="121" y="19"/>
                      </a:moveTo>
                      <a:cubicBezTo>
                        <a:pt x="121" y="19"/>
                        <a:pt x="121" y="19"/>
                        <a:pt x="121" y="19"/>
                      </a:cubicBezTo>
                      <a:cubicBezTo>
                        <a:pt x="120" y="17"/>
                        <a:pt x="118" y="16"/>
                        <a:pt x="117" y="15"/>
                      </a:cubicBezTo>
                      <a:cubicBezTo>
                        <a:pt x="117" y="15"/>
                        <a:pt x="116" y="15"/>
                        <a:pt x="116" y="15"/>
                      </a:cubicBezTo>
                      <a:cubicBezTo>
                        <a:pt x="103" y="5"/>
                        <a:pt x="88" y="0"/>
                        <a:pt x="71" y="0"/>
                      </a:cubicBezTo>
                      <a:cubicBezTo>
                        <a:pt x="69" y="0"/>
                        <a:pt x="67" y="0"/>
                        <a:pt x="65" y="0"/>
                      </a:cubicBezTo>
                      <a:cubicBezTo>
                        <a:pt x="65" y="0"/>
                        <a:pt x="64" y="0"/>
                        <a:pt x="64" y="0"/>
                      </a:cubicBezTo>
                      <a:cubicBezTo>
                        <a:pt x="64" y="0"/>
                        <a:pt x="64" y="0"/>
                        <a:pt x="63" y="0"/>
                      </a:cubicBezTo>
                      <a:cubicBezTo>
                        <a:pt x="53" y="1"/>
                        <a:pt x="40" y="4"/>
                        <a:pt x="27" y="13"/>
                      </a:cubicBezTo>
                      <a:cubicBezTo>
                        <a:pt x="26" y="14"/>
                        <a:pt x="26" y="14"/>
                        <a:pt x="26" y="14"/>
                      </a:cubicBezTo>
                      <a:cubicBezTo>
                        <a:pt x="26" y="14"/>
                        <a:pt x="26" y="14"/>
                        <a:pt x="25" y="15"/>
                      </a:cubicBezTo>
                      <a:cubicBezTo>
                        <a:pt x="24" y="16"/>
                        <a:pt x="23" y="16"/>
                        <a:pt x="22" y="17"/>
                      </a:cubicBezTo>
                      <a:cubicBezTo>
                        <a:pt x="7" y="30"/>
                        <a:pt x="0" y="48"/>
                        <a:pt x="0" y="69"/>
                      </a:cubicBezTo>
                      <a:cubicBezTo>
                        <a:pt x="0" y="110"/>
                        <a:pt x="29" y="133"/>
                        <a:pt x="61" y="137"/>
                      </a:cubicBezTo>
                      <a:cubicBezTo>
                        <a:pt x="62" y="137"/>
                        <a:pt x="62" y="138"/>
                        <a:pt x="63" y="138"/>
                      </a:cubicBezTo>
                      <a:cubicBezTo>
                        <a:pt x="63" y="138"/>
                        <a:pt x="67" y="138"/>
                        <a:pt x="71" y="138"/>
                      </a:cubicBezTo>
                      <a:cubicBezTo>
                        <a:pt x="84" y="138"/>
                        <a:pt x="89" y="136"/>
                        <a:pt x="91" y="135"/>
                      </a:cubicBezTo>
                      <a:cubicBezTo>
                        <a:pt x="102" y="132"/>
                        <a:pt x="111" y="127"/>
                        <a:pt x="119" y="120"/>
                      </a:cubicBezTo>
                      <a:cubicBezTo>
                        <a:pt x="131" y="111"/>
                        <a:pt x="138" y="97"/>
                        <a:pt x="140" y="82"/>
                      </a:cubicBezTo>
                      <a:cubicBezTo>
                        <a:pt x="141" y="79"/>
                        <a:pt x="142" y="75"/>
                        <a:pt x="142" y="72"/>
                      </a:cubicBezTo>
                      <a:cubicBezTo>
                        <a:pt x="142" y="71"/>
                        <a:pt x="141" y="70"/>
                        <a:pt x="141" y="70"/>
                      </a:cubicBezTo>
                      <a:cubicBezTo>
                        <a:pt x="141" y="69"/>
                        <a:pt x="141" y="69"/>
                        <a:pt x="141" y="69"/>
                      </a:cubicBezTo>
                      <a:cubicBezTo>
                        <a:pt x="141" y="49"/>
                        <a:pt x="135" y="32"/>
                        <a:pt x="121" y="19"/>
                      </a:cubicBezTo>
                      <a:close/>
                      <a:moveTo>
                        <a:pt x="135" y="86"/>
                      </a:moveTo>
                      <a:cubicBezTo>
                        <a:pt x="135" y="86"/>
                        <a:pt x="135" y="85"/>
                        <a:pt x="135" y="85"/>
                      </a:cubicBezTo>
                      <a:cubicBezTo>
                        <a:pt x="134" y="84"/>
                        <a:pt x="134" y="83"/>
                        <a:pt x="132" y="82"/>
                      </a:cubicBezTo>
                      <a:cubicBezTo>
                        <a:pt x="131" y="82"/>
                        <a:pt x="130" y="81"/>
                        <a:pt x="129" y="81"/>
                      </a:cubicBezTo>
                      <a:cubicBezTo>
                        <a:pt x="128" y="81"/>
                        <a:pt x="128" y="81"/>
                        <a:pt x="127" y="82"/>
                      </a:cubicBezTo>
                      <a:cubicBezTo>
                        <a:pt x="127" y="81"/>
                        <a:pt x="127" y="81"/>
                        <a:pt x="127" y="81"/>
                      </a:cubicBezTo>
                      <a:cubicBezTo>
                        <a:pt x="127" y="81"/>
                        <a:pt x="127" y="81"/>
                        <a:pt x="127" y="81"/>
                      </a:cubicBezTo>
                      <a:cubicBezTo>
                        <a:pt x="130" y="75"/>
                        <a:pt x="132" y="68"/>
                        <a:pt x="135" y="62"/>
                      </a:cubicBezTo>
                      <a:cubicBezTo>
                        <a:pt x="136" y="64"/>
                        <a:pt x="137" y="67"/>
                        <a:pt x="137" y="70"/>
                      </a:cubicBezTo>
                      <a:cubicBezTo>
                        <a:pt x="137" y="74"/>
                        <a:pt x="137" y="78"/>
                        <a:pt x="136" y="82"/>
                      </a:cubicBezTo>
                      <a:cubicBezTo>
                        <a:pt x="136" y="83"/>
                        <a:pt x="135" y="84"/>
                        <a:pt x="135" y="86"/>
                      </a:cubicBezTo>
                      <a:close/>
                      <a:moveTo>
                        <a:pt x="123" y="83"/>
                      </a:moveTo>
                      <a:cubicBezTo>
                        <a:pt x="123" y="83"/>
                        <a:pt x="123" y="83"/>
                        <a:pt x="123" y="83"/>
                      </a:cubicBezTo>
                      <a:cubicBezTo>
                        <a:pt x="122" y="83"/>
                        <a:pt x="122" y="83"/>
                        <a:pt x="121" y="82"/>
                      </a:cubicBezTo>
                      <a:cubicBezTo>
                        <a:pt x="121" y="82"/>
                        <a:pt x="121" y="81"/>
                        <a:pt x="120" y="81"/>
                      </a:cubicBezTo>
                      <a:cubicBezTo>
                        <a:pt x="120" y="81"/>
                        <a:pt x="120" y="81"/>
                        <a:pt x="120" y="81"/>
                      </a:cubicBezTo>
                      <a:cubicBezTo>
                        <a:pt x="120" y="81"/>
                        <a:pt x="120" y="80"/>
                        <a:pt x="120" y="80"/>
                      </a:cubicBezTo>
                      <a:cubicBezTo>
                        <a:pt x="123" y="72"/>
                        <a:pt x="126" y="64"/>
                        <a:pt x="129" y="57"/>
                      </a:cubicBezTo>
                      <a:cubicBezTo>
                        <a:pt x="129" y="57"/>
                        <a:pt x="129" y="57"/>
                        <a:pt x="129" y="56"/>
                      </a:cubicBezTo>
                      <a:cubicBezTo>
                        <a:pt x="130" y="56"/>
                        <a:pt x="131" y="56"/>
                        <a:pt x="131" y="56"/>
                      </a:cubicBezTo>
                      <a:cubicBezTo>
                        <a:pt x="132" y="56"/>
                        <a:pt x="133" y="56"/>
                        <a:pt x="133" y="56"/>
                      </a:cubicBezTo>
                      <a:cubicBezTo>
                        <a:pt x="133" y="56"/>
                        <a:pt x="133" y="57"/>
                        <a:pt x="133" y="57"/>
                      </a:cubicBezTo>
                      <a:cubicBezTo>
                        <a:pt x="133" y="58"/>
                        <a:pt x="133" y="58"/>
                        <a:pt x="133" y="58"/>
                      </a:cubicBezTo>
                      <a:cubicBezTo>
                        <a:pt x="133" y="58"/>
                        <a:pt x="133" y="59"/>
                        <a:pt x="134" y="59"/>
                      </a:cubicBezTo>
                      <a:cubicBezTo>
                        <a:pt x="131" y="66"/>
                        <a:pt x="128" y="74"/>
                        <a:pt x="125" y="81"/>
                      </a:cubicBezTo>
                      <a:cubicBezTo>
                        <a:pt x="124" y="81"/>
                        <a:pt x="124" y="82"/>
                        <a:pt x="124" y="82"/>
                      </a:cubicBezTo>
                      <a:cubicBezTo>
                        <a:pt x="124" y="82"/>
                        <a:pt x="124" y="82"/>
                        <a:pt x="124" y="83"/>
                      </a:cubicBezTo>
                      <a:cubicBezTo>
                        <a:pt x="124" y="83"/>
                        <a:pt x="124" y="83"/>
                        <a:pt x="123" y="83"/>
                      </a:cubicBezTo>
                      <a:close/>
                      <a:moveTo>
                        <a:pt x="119" y="74"/>
                      </a:moveTo>
                      <a:cubicBezTo>
                        <a:pt x="119" y="71"/>
                        <a:pt x="119" y="69"/>
                        <a:pt x="119" y="68"/>
                      </a:cubicBezTo>
                      <a:cubicBezTo>
                        <a:pt x="120" y="66"/>
                        <a:pt x="120" y="65"/>
                        <a:pt x="120" y="64"/>
                      </a:cubicBezTo>
                      <a:cubicBezTo>
                        <a:pt x="121" y="63"/>
                        <a:pt x="122" y="60"/>
                        <a:pt x="123" y="59"/>
                      </a:cubicBezTo>
                      <a:cubicBezTo>
                        <a:pt x="124" y="58"/>
                        <a:pt x="125" y="57"/>
                        <a:pt x="125" y="56"/>
                      </a:cubicBezTo>
                      <a:cubicBezTo>
                        <a:pt x="126" y="56"/>
                        <a:pt x="126" y="56"/>
                        <a:pt x="126" y="56"/>
                      </a:cubicBezTo>
                      <a:cubicBezTo>
                        <a:pt x="127" y="56"/>
                        <a:pt x="127" y="56"/>
                        <a:pt x="127" y="56"/>
                      </a:cubicBezTo>
                      <a:cubicBezTo>
                        <a:pt x="127" y="56"/>
                        <a:pt x="127" y="56"/>
                        <a:pt x="127" y="56"/>
                      </a:cubicBezTo>
                      <a:cubicBezTo>
                        <a:pt x="127" y="56"/>
                        <a:pt x="127" y="56"/>
                        <a:pt x="127" y="56"/>
                      </a:cubicBezTo>
                      <a:cubicBezTo>
                        <a:pt x="124" y="63"/>
                        <a:pt x="121" y="69"/>
                        <a:pt x="119" y="76"/>
                      </a:cubicBezTo>
                      <a:cubicBezTo>
                        <a:pt x="119" y="75"/>
                        <a:pt x="119" y="74"/>
                        <a:pt x="119" y="74"/>
                      </a:cubicBezTo>
                      <a:close/>
                      <a:moveTo>
                        <a:pt x="125" y="37"/>
                      </a:moveTo>
                      <a:cubicBezTo>
                        <a:pt x="125" y="37"/>
                        <a:pt x="125" y="37"/>
                        <a:pt x="125" y="37"/>
                      </a:cubicBezTo>
                      <a:cubicBezTo>
                        <a:pt x="124" y="37"/>
                        <a:pt x="124" y="37"/>
                        <a:pt x="124" y="37"/>
                      </a:cubicBezTo>
                      <a:cubicBezTo>
                        <a:pt x="124" y="36"/>
                        <a:pt x="125" y="34"/>
                        <a:pt x="125" y="32"/>
                      </a:cubicBezTo>
                      <a:cubicBezTo>
                        <a:pt x="126" y="34"/>
                        <a:pt x="127" y="36"/>
                        <a:pt x="128" y="37"/>
                      </a:cubicBezTo>
                      <a:cubicBezTo>
                        <a:pt x="127" y="37"/>
                        <a:pt x="126" y="37"/>
                        <a:pt x="125" y="37"/>
                      </a:cubicBezTo>
                      <a:close/>
                      <a:moveTo>
                        <a:pt x="110" y="29"/>
                      </a:moveTo>
                      <a:cubicBezTo>
                        <a:pt x="110" y="29"/>
                        <a:pt x="110" y="29"/>
                        <a:pt x="110" y="29"/>
                      </a:cubicBezTo>
                      <a:cubicBezTo>
                        <a:pt x="110" y="29"/>
                        <a:pt x="110" y="29"/>
                        <a:pt x="110" y="29"/>
                      </a:cubicBezTo>
                      <a:close/>
                      <a:moveTo>
                        <a:pt x="114" y="19"/>
                      </a:moveTo>
                      <a:cubicBezTo>
                        <a:pt x="114" y="19"/>
                        <a:pt x="114" y="19"/>
                        <a:pt x="114" y="19"/>
                      </a:cubicBezTo>
                      <a:cubicBezTo>
                        <a:pt x="116" y="20"/>
                        <a:pt x="117" y="21"/>
                        <a:pt x="118" y="22"/>
                      </a:cubicBezTo>
                      <a:cubicBezTo>
                        <a:pt x="118" y="23"/>
                        <a:pt x="118" y="23"/>
                        <a:pt x="119" y="23"/>
                      </a:cubicBezTo>
                      <a:cubicBezTo>
                        <a:pt x="118" y="23"/>
                        <a:pt x="118" y="23"/>
                        <a:pt x="118" y="24"/>
                      </a:cubicBezTo>
                      <a:cubicBezTo>
                        <a:pt x="118" y="26"/>
                        <a:pt x="117" y="29"/>
                        <a:pt x="116" y="32"/>
                      </a:cubicBezTo>
                      <a:cubicBezTo>
                        <a:pt x="116" y="32"/>
                        <a:pt x="116" y="32"/>
                        <a:pt x="116" y="31"/>
                      </a:cubicBezTo>
                      <a:cubicBezTo>
                        <a:pt x="115" y="30"/>
                        <a:pt x="115" y="29"/>
                        <a:pt x="114" y="28"/>
                      </a:cubicBezTo>
                      <a:cubicBezTo>
                        <a:pt x="114" y="28"/>
                        <a:pt x="114" y="28"/>
                        <a:pt x="114" y="28"/>
                      </a:cubicBezTo>
                      <a:cubicBezTo>
                        <a:pt x="115" y="26"/>
                        <a:pt x="115" y="25"/>
                        <a:pt x="115" y="24"/>
                      </a:cubicBezTo>
                      <a:cubicBezTo>
                        <a:pt x="115" y="22"/>
                        <a:pt x="115" y="20"/>
                        <a:pt x="114" y="19"/>
                      </a:cubicBezTo>
                      <a:close/>
                      <a:moveTo>
                        <a:pt x="120" y="25"/>
                      </a:moveTo>
                      <a:cubicBezTo>
                        <a:pt x="121" y="26"/>
                        <a:pt x="122" y="28"/>
                        <a:pt x="123" y="30"/>
                      </a:cubicBezTo>
                      <a:cubicBezTo>
                        <a:pt x="123" y="30"/>
                        <a:pt x="123" y="30"/>
                        <a:pt x="123" y="30"/>
                      </a:cubicBezTo>
                      <a:cubicBezTo>
                        <a:pt x="123" y="30"/>
                        <a:pt x="123" y="30"/>
                        <a:pt x="123" y="30"/>
                      </a:cubicBezTo>
                      <a:cubicBezTo>
                        <a:pt x="123" y="33"/>
                        <a:pt x="122" y="37"/>
                        <a:pt x="120" y="40"/>
                      </a:cubicBezTo>
                      <a:cubicBezTo>
                        <a:pt x="120" y="39"/>
                        <a:pt x="120" y="39"/>
                        <a:pt x="119" y="38"/>
                      </a:cubicBezTo>
                      <a:cubicBezTo>
                        <a:pt x="119" y="37"/>
                        <a:pt x="118" y="36"/>
                        <a:pt x="118" y="35"/>
                      </a:cubicBezTo>
                      <a:cubicBezTo>
                        <a:pt x="119" y="32"/>
                        <a:pt x="120" y="28"/>
                        <a:pt x="120" y="25"/>
                      </a:cubicBezTo>
                      <a:close/>
                      <a:moveTo>
                        <a:pt x="97" y="16"/>
                      </a:moveTo>
                      <a:cubicBezTo>
                        <a:pt x="97" y="17"/>
                        <a:pt x="96" y="17"/>
                        <a:pt x="96" y="18"/>
                      </a:cubicBezTo>
                      <a:cubicBezTo>
                        <a:pt x="96" y="17"/>
                        <a:pt x="95" y="17"/>
                        <a:pt x="95" y="17"/>
                      </a:cubicBezTo>
                      <a:cubicBezTo>
                        <a:pt x="94" y="16"/>
                        <a:pt x="93" y="16"/>
                        <a:pt x="92" y="15"/>
                      </a:cubicBezTo>
                      <a:cubicBezTo>
                        <a:pt x="93" y="13"/>
                        <a:pt x="94" y="12"/>
                        <a:pt x="95" y="10"/>
                      </a:cubicBezTo>
                      <a:cubicBezTo>
                        <a:pt x="97" y="10"/>
                        <a:pt x="99" y="11"/>
                        <a:pt x="102" y="12"/>
                      </a:cubicBezTo>
                      <a:cubicBezTo>
                        <a:pt x="100" y="13"/>
                        <a:pt x="99" y="15"/>
                        <a:pt x="97" y="16"/>
                      </a:cubicBezTo>
                      <a:close/>
                      <a:moveTo>
                        <a:pt x="46" y="9"/>
                      </a:moveTo>
                      <a:cubicBezTo>
                        <a:pt x="46" y="10"/>
                        <a:pt x="45" y="11"/>
                        <a:pt x="45" y="12"/>
                      </a:cubicBezTo>
                      <a:cubicBezTo>
                        <a:pt x="45" y="12"/>
                        <a:pt x="45" y="12"/>
                        <a:pt x="45" y="13"/>
                      </a:cubicBezTo>
                      <a:cubicBezTo>
                        <a:pt x="42" y="14"/>
                        <a:pt x="40" y="15"/>
                        <a:pt x="38" y="15"/>
                      </a:cubicBezTo>
                      <a:cubicBezTo>
                        <a:pt x="37" y="15"/>
                        <a:pt x="36" y="15"/>
                        <a:pt x="36" y="15"/>
                      </a:cubicBezTo>
                      <a:cubicBezTo>
                        <a:pt x="35" y="15"/>
                        <a:pt x="34" y="15"/>
                        <a:pt x="34" y="15"/>
                      </a:cubicBezTo>
                      <a:cubicBezTo>
                        <a:pt x="38" y="12"/>
                        <a:pt x="42" y="10"/>
                        <a:pt x="46" y="9"/>
                      </a:cubicBezTo>
                      <a:close/>
                      <a:moveTo>
                        <a:pt x="49" y="8"/>
                      </a:moveTo>
                      <a:cubicBezTo>
                        <a:pt x="52" y="7"/>
                        <a:pt x="55" y="6"/>
                        <a:pt x="58" y="6"/>
                      </a:cubicBezTo>
                      <a:cubicBezTo>
                        <a:pt x="58" y="6"/>
                        <a:pt x="57" y="7"/>
                        <a:pt x="57" y="8"/>
                      </a:cubicBezTo>
                      <a:cubicBezTo>
                        <a:pt x="54" y="8"/>
                        <a:pt x="51" y="9"/>
                        <a:pt x="48" y="11"/>
                      </a:cubicBezTo>
                      <a:cubicBezTo>
                        <a:pt x="48" y="10"/>
                        <a:pt x="49" y="9"/>
                        <a:pt x="49" y="8"/>
                      </a:cubicBezTo>
                      <a:close/>
                      <a:moveTo>
                        <a:pt x="61" y="5"/>
                      </a:moveTo>
                      <a:cubicBezTo>
                        <a:pt x="62" y="5"/>
                        <a:pt x="63" y="5"/>
                        <a:pt x="64" y="5"/>
                      </a:cubicBezTo>
                      <a:cubicBezTo>
                        <a:pt x="66" y="5"/>
                        <a:pt x="67" y="5"/>
                        <a:pt x="69" y="5"/>
                      </a:cubicBezTo>
                      <a:cubicBezTo>
                        <a:pt x="70" y="5"/>
                        <a:pt x="72" y="5"/>
                        <a:pt x="74" y="5"/>
                      </a:cubicBezTo>
                      <a:cubicBezTo>
                        <a:pt x="73" y="6"/>
                        <a:pt x="72" y="7"/>
                        <a:pt x="72" y="8"/>
                      </a:cubicBezTo>
                      <a:cubicBezTo>
                        <a:pt x="69" y="7"/>
                        <a:pt x="67" y="7"/>
                        <a:pt x="64" y="7"/>
                      </a:cubicBezTo>
                      <a:cubicBezTo>
                        <a:pt x="63" y="7"/>
                        <a:pt x="61" y="7"/>
                        <a:pt x="60" y="7"/>
                      </a:cubicBezTo>
                      <a:cubicBezTo>
                        <a:pt x="60" y="7"/>
                        <a:pt x="61" y="6"/>
                        <a:pt x="61" y="5"/>
                      </a:cubicBezTo>
                      <a:close/>
                      <a:moveTo>
                        <a:pt x="76" y="5"/>
                      </a:moveTo>
                      <a:cubicBezTo>
                        <a:pt x="79" y="5"/>
                        <a:pt x="81" y="6"/>
                        <a:pt x="83" y="6"/>
                      </a:cubicBezTo>
                      <a:cubicBezTo>
                        <a:pt x="83" y="6"/>
                        <a:pt x="83" y="6"/>
                        <a:pt x="83" y="6"/>
                      </a:cubicBezTo>
                      <a:cubicBezTo>
                        <a:pt x="84" y="6"/>
                        <a:pt x="84" y="6"/>
                        <a:pt x="85" y="7"/>
                      </a:cubicBezTo>
                      <a:cubicBezTo>
                        <a:pt x="84" y="8"/>
                        <a:pt x="83" y="9"/>
                        <a:pt x="83" y="11"/>
                      </a:cubicBezTo>
                      <a:cubicBezTo>
                        <a:pt x="80" y="10"/>
                        <a:pt x="77" y="9"/>
                        <a:pt x="74" y="8"/>
                      </a:cubicBezTo>
                      <a:cubicBezTo>
                        <a:pt x="75" y="7"/>
                        <a:pt x="75" y="6"/>
                        <a:pt x="76" y="5"/>
                      </a:cubicBezTo>
                      <a:close/>
                      <a:moveTo>
                        <a:pt x="85" y="12"/>
                      </a:moveTo>
                      <a:cubicBezTo>
                        <a:pt x="85" y="12"/>
                        <a:pt x="85" y="11"/>
                        <a:pt x="85" y="11"/>
                      </a:cubicBezTo>
                      <a:cubicBezTo>
                        <a:pt x="86" y="10"/>
                        <a:pt x="87" y="9"/>
                        <a:pt x="88" y="7"/>
                      </a:cubicBezTo>
                      <a:cubicBezTo>
                        <a:pt x="89" y="8"/>
                        <a:pt x="91" y="8"/>
                        <a:pt x="93" y="9"/>
                      </a:cubicBezTo>
                      <a:cubicBezTo>
                        <a:pt x="92" y="11"/>
                        <a:pt x="91" y="13"/>
                        <a:pt x="90" y="14"/>
                      </a:cubicBezTo>
                      <a:cubicBezTo>
                        <a:pt x="89" y="14"/>
                        <a:pt x="87" y="13"/>
                        <a:pt x="86" y="12"/>
                      </a:cubicBezTo>
                      <a:cubicBezTo>
                        <a:pt x="86" y="12"/>
                        <a:pt x="85" y="12"/>
                        <a:pt x="85" y="12"/>
                      </a:cubicBezTo>
                      <a:close/>
                      <a:moveTo>
                        <a:pt x="64" y="116"/>
                      </a:moveTo>
                      <a:cubicBezTo>
                        <a:pt x="67" y="110"/>
                        <a:pt x="70" y="104"/>
                        <a:pt x="74" y="98"/>
                      </a:cubicBezTo>
                      <a:cubicBezTo>
                        <a:pt x="75" y="96"/>
                        <a:pt x="77" y="94"/>
                        <a:pt x="79" y="93"/>
                      </a:cubicBezTo>
                      <a:cubicBezTo>
                        <a:pt x="80" y="94"/>
                        <a:pt x="81" y="94"/>
                        <a:pt x="82" y="95"/>
                      </a:cubicBezTo>
                      <a:cubicBezTo>
                        <a:pt x="77" y="108"/>
                        <a:pt x="71" y="120"/>
                        <a:pt x="65" y="133"/>
                      </a:cubicBezTo>
                      <a:cubicBezTo>
                        <a:pt x="65" y="133"/>
                        <a:pt x="64" y="133"/>
                        <a:pt x="64" y="133"/>
                      </a:cubicBezTo>
                      <a:cubicBezTo>
                        <a:pt x="65" y="126"/>
                        <a:pt x="68" y="120"/>
                        <a:pt x="64" y="116"/>
                      </a:cubicBezTo>
                      <a:close/>
                      <a:moveTo>
                        <a:pt x="58" y="111"/>
                      </a:moveTo>
                      <a:cubicBezTo>
                        <a:pt x="61" y="104"/>
                        <a:pt x="64" y="97"/>
                        <a:pt x="67" y="90"/>
                      </a:cubicBezTo>
                      <a:cubicBezTo>
                        <a:pt x="67" y="90"/>
                        <a:pt x="67" y="89"/>
                        <a:pt x="67" y="89"/>
                      </a:cubicBezTo>
                      <a:cubicBezTo>
                        <a:pt x="67" y="89"/>
                        <a:pt x="67" y="89"/>
                        <a:pt x="67" y="89"/>
                      </a:cubicBezTo>
                      <a:cubicBezTo>
                        <a:pt x="70" y="89"/>
                        <a:pt x="73" y="90"/>
                        <a:pt x="76" y="92"/>
                      </a:cubicBezTo>
                      <a:cubicBezTo>
                        <a:pt x="75" y="93"/>
                        <a:pt x="73" y="95"/>
                        <a:pt x="72" y="97"/>
                      </a:cubicBezTo>
                      <a:cubicBezTo>
                        <a:pt x="69" y="102"/>
                        <a:pt x="65" y="108"/>
                        <a:pt x="62" y="115"/>
                      </a:cubicBezTo>
                      <a:cubicBezTo>
                        <a:pt x="60" y="113"/>
                        <a:pt x="59" y="112"/>
                        <a:pt x="58" y="111"/>
                      </a:cubicBezTo>
                      <a:close/>
                      <a:moveTo>
                        <a:pt x="57" y="99"/>
                      </a:moveTo>
                      <a:cubicBezTo>
                        <a:pt x="58" y="96"/>
                        <a:pt x="57" y="93"/>
                        <a:pt x="60" y="91"/>
                      </a:cubicBezTo>
                      <a:cubicBezTo>
                        <a:pt x="59" y="90"/>
                        <a:pt x="59" y="89"/>
                        <a:pt x="58" y="89"/>
                      </a:cubicBezTo>
                      <a:cubicBezTo>
                        <a:pt x="57" y="89"/>
                        <a:pt x="56" y="89"/>
                        <a:pt x="56" y="89"/>
                      </a:cubicBezTo>
                      <a:cubicBezTo>
                        <a:pt x="56" y="88"/>
                        <a:pt x="56" y="87"/>
                        <a:pt x="56" y="87"/>
                      </a:cubicBezTo>
                      <a:cubicBezTo>
                        <a:pt x="55" y="86"/>
                        <a:pt x="53" y="84"/>
                        <a:pt x="52" y="83"/>
                      </a:cubicBezTo>
                      <a:cubicBezTo>
                        <a:pt x="52" y="81"/>
                        <a:pt x="53" y="79"/>
                        <a:pt x="54" y="78"/>
                      </a:cubicBezTo>
                      <a:cubicBezTo>
                        <a:pt x="54" y="77"/>
                        <a:pt x="54" y="76"/>
                        <a:pt x="53" y="76"/>
                      </a:cubicBezTo>
                      <a:cubicBezTo>
                        <a:pt x="53" y="76"/>
                        <a:pt x="52" y="76"/>
                        <a:pt x="52" y="77"/>
                      </a:cubicBezTo>
                      <a:cubicBezTo>
                        <a:pt x="52" y="77"/>
                        <a:pt x="52" y="77"/>
                        <a:pt x="52" y="77"/>
                      </a:cubicBezTo>
                      <a:cubicBezTo>
                        <a:pt x="51" y="78"/>
                        <a:pt x="50" y="80"/>
                        <a:pt x="50" y="82"/>
                      </a:cubicBezTo>
                      <a:cubicBezTo>
                        <a:pt x="49" y="82"/>
                        <a:pt x="47" y="81"/>
                        <a:pt x="46" y="81"/>
                      </a:cubicBezTo>
                      <a:cubicBezTo>
                        <a:pt x="47" y="78"/>
                        <a:pt x="48" y="76"/>
                        <a:pt x="48" y="74"/>
                      </a:cubicBezTo>
                      <a:cubicBezTo>
                        <a:pt x="49" y="75"/>
                        <a:pt x="49" y="75"/>
                        <a:pt x="50" y="75"/>
                      </a:cubicBezTo>
                      <a:cubicBezTo>
                        <a:pt x="50" y="75"/>
                        <a:pt x="50" y="73"/>
                        <a:pt x="51" y="73"/>
                      </a:cubicBezTo>
                      <a:cubicBezTo>
                        <a:pt x="51" y="73"/>
                        <a:pt x="52" y="74"/>
                        <a:pt x="52" y="74"/>
                      </a:cubicBezTo>
                      <a:cubicBezTo>
                        <a:pt x="52" y="74"/>
                        <a:pt x="52" y="74"/>
                        <a:pt x="52" y="74"/>
                      </a:cubicBezTo>
                      <a:cubicBezTo>
                        <a:pt x="52" y="74"/>
                        <a:pt x="52" y="74"/>
                        <a:pt x="52" y="74"/>
                      </a:cubicBezTo>
                      <a:cubicBezTo>
                        <a:pt x="53" y="74"/>
                        <a:pt x="53" y="74"/>
                        <a:pt x="53" y="74"/>
                      </a:cubicBezTo>
                      <a:cubicBezTo>
                        <a:pt x="52" y="74"/>
                        <a:pt x="52" y="74"/>
                        <a:pt x="52" y="74"/>
                      </a:cubicBezTo>
                      <a:cubicBezTo>
                        <a:pt x="55" y="75"/>
                        <a:pt x="56" y="79"/>
                        <a:pt x="55" y="81"/>
                      </a:cubicBezTo>
                      <a:cubicBezTo>
                        <a:pt x="55" y="82"/>
                        <a:pt x="59" y="85"/>
                        <a:pt x="59" y="87"/>
                      </a:cubicBezTo>
                      <a:cubicBezTo>
                        <a:pt x="60" y="87"/>
                        <a:pt x="62" y="87"/>
                        <a:pt x="63" y="87"/>
                      </a:cubicBezTo>
                      <a:cubicBezTo>
                        <a:pt x="63" y="88"/>
                        <a:pt x="63" y="89"/>
                        <a:pt x="63" y="90"/>
                      </a:cubicBezTo>
                      <a:cubicBezTo>
                        <a:pt x="63" y="90"/>
                        <a:pt x="63" y="90"/>
                        <a:pt x="63" y="90"/>
                      </a:cubicBezTo>
                      <a:cubicBezTo>
                        <a:pt x="63" y="90"/>
                        <a:pt x="63" y="91"/>
                        <a:pt x="64" y="91"/>
                      </a:cubicBezTo>
                      <a:cubicBezTo>
                        <a:pt x="64" y="91"/>
                        <a:pt x="64" y="91"/>
                        <a:pt x="64" y="91"/>
                      </a:cubicBezTo>
                      <a:cubicBezTo>
                        <a:pt x="62" y="96"/>
                        <a:pt x="59" y="102"/>
                        <a:pt x="57" y="108"/>
                      </a:cubicBezTo>
                      <a:cubicBezTo>
                        <a:pt x="56" y="105"/>
                        <a:pt x="57" y="102"/>
                        <a:pt x="57" y="99"/>
                      </a:cubicBezTo>
                      <a:close/>
                      <a:moveTo>
                        <a:pt x="25" y="54"/>
                      </a:moveTo>
                      <a:cubicBezTo>
                        <a:pt x="26" y="53"/>
                        <a:pt x="25" y="51"/>
                        <a:pt x="25" y="50"/>
                      </a:cubicBezTo>
                      <a:cubicBezTo>
                        <a:pt x="31" y="42"/>
                        <a:pt x="36" y="34"/>
                        <a:pt x="41" y="27"/>
                      </a:cubicBezTo>
                      <a:cubicBezTo>
                        <a:pt x="42" y="26"/>
                        <a:pt x="42" y="26"/>
                        <a:pt x="42" y="26"/>
                      </a:cubicBezTo>
                      <a:cubicBezTo>
                        <a:pt x="46" y="24"/>
                        <a:pt x="51" y="22"/>
                        <a:pt x="54" y="20"/>
                      </a:cubicBezTo>
                      <a:cubicBezTo>
                        <a:pt x="54" y="20"/>
                        <a:pt x="54" y="21"/>
                        <a:pt x="54" y="22"/>
                      </a:cubicBezTo>
                      <a:cubicBezTo>
                        <a:pt x="55" y="23"/>
                        <a:pt x="56" y="24"/>
                        <a:pt x="58" y="25"/>
                      </a:cubicBezTo>
                      <a:cubicBezTo>
                        <a:pt x="58" y="25"/>
                        <a:pt x="51" y="28"/>
                        <a:pt x="49" y="30"/>
                      </a:cubicBezTo>
                      <a:cubicBezTo>
                        <a:pt x="49" y="30"/>
                        <a:pt x="49" y="30"/>
                        <a:pt x="49" y="30"/>
                      </a:cubicBezTo>
                      <a:cubicBezTo>
                        <a:pt x="50" y="29"/>
                        <a:pt x="49" y="29"/>
                        <a:pt x="49" y="28"/>
                      </a:cubicBezTo>
                      <a:cubicBezTo>
                        <a:pt x="48" y="28"/>
                        <a:pt x="48" y="28"/>
                        <a:pt x="47" y="29"/>
                      </a:cubicBezTo>
                      <a:cubicBezTo>
                        <a:pt x="47" y="29"/>
                        <a:pt x="47" y="29"/>
                        <a:pt x="47" y="29"/>
                      </a:cubicBezTo>
                      <a:cubicBezTo>
                        <a:pt x="42" y="40"/>
                        <a:pt x="33" y="50"/>
                        <a:pt x="27" y="61"/>
                      </a:cubicBezTo>
                      <a:cubicBezTo>
                        <a:pt x="26" y="58"/>
                        <a:pt x="25" y="56"/>
                        <a:pt x="25" y="54"/>
                      </a:cubicBezTo>
                      <a:close/>
                      <a:moveTo>
                        <a:pt x="24" y="41"/>
                      </a:moveTo>
                      <a:cubicBezTo>
                        <a:pt x="27" y="36"/>
                        <a:pt x="33" y="26"/>
                        <a:pt x="39" y="26"/>
                      </a:cubicBezTo>
                      <a:cubicBezTo>
                        <a:pt x="39" y="26"/>
                        <a:pt x="39" y="26"/>
                        <a:pt x="39" y="26"/>
                      </a:cubicBezTo>
                      <a:cubicBezTo>
                        <a:pt x="34" y="33"/>
                        <a:pt x="29" y="40"/>
                        <a:pt x="24" y="47"/>
                      </a:cubicBezTo>
                      <a:cubicBezTo>
                        <a:pt x="24" y="45"/>
                        <a:pt x="23" y="43"/>
                        <a:pt x="24" y="41"/>
                      </a:cubicBezTo>
                      <a:close/>
                      <a:moveTo>
                        <a:pt x="60" y="32"/>
                      </a:moveTo>
                      <a:cubicBezTo>
                        <a:pt x="59" y="32"/>
                        <a:pt x="59" y="31"/>
                        <a:pt x="58" y="31"/>
                      </a:cubicBezTo>
                      <a:cubicBezTo>
                        <a:pt x="57" y="30"/>
                        <a:pt x="57" y="30"/>
                        <a:pt x="57" y="30"/>
                      </a:cubicBezTo>
                      <a:cubicBezTo>
                        <a:pt x="58" y="30"/>
                        <a:pt x="59" y="29"/>
                        <a:pt x="60" y="29"/>
                      </a:cubicBezTo>
                      <a:cubicBezTo>
                        <a:pt x="60" y="30"/>
                        <a:pt x="60" y="31"/>
                        <a:pt x="60" y="32"/>
                      </a:cubicBezTo>
                      <a:close/>
                      <a:moveTo>
                        <a:pt x="49" y="31"/>
                      </a:moveTo>
                      <a:cubicBezTo>
                        <a:pt x="49" y="32"/>
                        <a:pt x="49" y="32"/>
                        <a:pt x="49" y="32"/>
                      </a:cubicBezTo>
                      <a:cubicBezTo>
                        <a:pt x="51" y="34"/>
                        <a:pt x="52" y="33"/>
                        <a:pt x="54" y="34"/>
                      </a:cubicBezTo>
                      <a:cubicBezTo>
                        <a:pt x="46" y="45"/>
                        <a:pt x="38" y="57"/>
                        <a:pt x="32" y="70"/>
                      </a:cubicBezTo>
                      <a:cubicBezTo>
                        <a:pt x="31" y="68"/>
                        <a:pt x="29" y="65"/>
                        <a:pt x="28" y="63"/>
                      </a:cubicBezTo>
                      <a:cubicBezTo>
                        <a:pt x="34" y="52"/>
                        <a:pt x="43" y="43"/>
                        <a:pt x="49" y="31"/>
                      </a:cubicBezTo>
                      <a:close/>
                      <a:moveTo>
                        <a:pt x="56" y="35"/>
                      </a:moveTo>
                      <a:cubicBezTo>
                        <a:pt x="56" y="35"/>
                        <a:pt x="56" y="35"/>
                        <a:pt x="56" y="35"/>
                      </a:cubicBezTo>
                      <a:cubicBezTo>
                        <a:pt x="57" y="35"/>
                        <a:pt x="59" y="37"/>
                        <a:pt x="61" y="37"/>
                      </a:cubicBezTo>
                      <a:cubicBezTo>
                        <a:pt x="55" y="47"/>
                        <a:pt x="51" y="56"/>
                        <a:pt x="46" y="65"/>
                      </a:cubicBezTo>
                      <a:cubicBezTo>
                        <a:pt x="45" y="65"/>
                        <a:pt x="45" y="65"/>
                        <a:pt x="45" y="66"/>
                      </a:cubicBezTo>
                      <a:cubicBezTo>
                        <a:pt x="42" y="68"/>
                        <a:pt x="45" y="70"/>
                        <a:pt x="47" y="72"/>
                      </a:cubicBezTo>
                      <a:cubicBezTo>
                        <a:pt x="46" y="75"/>
                        <a:pt x="45" y="77"/>
                        <a:pt x="44" y="80"/>
                      </a:cubicBezTo>
                      <a:cubicBezTo>
                        <a:pt x="42" y="79"/>
                        <a:pt x="40" y="78"/>
                        <a:pt x="38" y="77"/>
                      </a:cubicBezTo>
                      <a:cubicBezTo>
                        <a:pt x="37" y="76"/>
                        <a:pt x="35" y="74"/>
                        <a:pt x="33" y="72"/>
                      </a:cubicBezTo>
                      <a:cubicBezTo>
                        <a:pt x="40" y="59"/>
                        <a:pt x="47" y="47"/>
                        <a:pt x="56" y="35"/>
                      </a:cubicBezTo>
                      <a:close/>
                      <a:moveTo>
                        <a:pt x="65" y="34"/>
                      </a:moveTo>
                      <a:cubicBezTo>
                        <a:pt x="64" y="29"/>
                        <a:pt x="64" y="28"/>
                        <a:pt x="65" y="28"/>
                      </a:cubicBezTo>
                      <a:cubicBezTo>
                        <a:pt x="67" y="28"/>
                        <a:pt x="69" y="29"/>
                        <a:pt x="72" y="30"/>
                      </a:cubicBezTo>
                      <a:cubicBezTo>
                        <a:pt x="65" y="41"/>
                        <a:pt x="60" y="53"/>
                        <a:pt x="55" y="65"/>
                      </a:cubicBezTo>
                      <a:cubicBezTo>
                        <a:pt x="54" y="64"/>
                        <a:pt x="54" y="64"/>
                        <a:pt x="54" y="64"/>
                      </a:cubicBezTo>
                      <a:cubicBezTo>
                        <a:pt x="53" y="64"/>
                        <a:pt x="52" y="64"/>
                        <a:pt x="51" y="65"/>
                      </a:cubicBezTo>
                      <a:cubicBezTo>
                        <a:pt x="50" y="65"/>
                        <a:pt x="50" y="65"/>
                        <a:pt x="49" y="65"/>
                      </a:cubicBezTo>
                      <a:cubicBezTo>
                        <a:pt x="49" y="65"/>
                        <a:pt x="49" y="65"/>
                        <a:pt x="48" y="65"/>
                      </a:cubicBezTo>
                      <a:cubicBezTo>
                        <a:pt x="53" y="56"/>
                        <a:pt x="58" y="47"/>
                        <a:pt x="63" y="38"/>
                      </a:cubicBezTo>
                      <a:cubicBezTo>
                        <a:pt x="64" y="38"/>
                        <a:pt x="65" y="37"/>
                        <a:pt x="65" y="34"/>
                      </a:cubicBezTo>
                      <a:close/>
                      <a:moveTo>
                        <a:pt x="83" y="48"/>
                      </a:moveTo>
                      <a:cubicBezTo>
                        <a:pt x="82" y="48"/>
                        <a:pt x="78" y="48"/>
                        <a:pt x="76" y="48"/>
                      </a:cubicBezTo>
                      <a:cubicBezTo>
                        <a:pt x="75" y="48"/>
                        <a:pt x="75" y="48"/>
                        <a:pt x="74" y="48"/>
                      </a:cubicBezTo>
                      <a:cubicBezTo>
                        <a:pt x="76" y="44"/>
                        <a:pt x="78" y="40"/>
                        <a:pt x="81" y="37"/>
                      </a:cubicBezTo>
                      <a:cubicBezTo>
                        <a:pt x="81" y="37"/>
                        <a:pt x="81" y="37"/>
                        <a:pt x="81" y="37"/>
                      </a:cubicBezTo>
                      <a:cubicBezTo>
                        <a:pt x="81" y="37"/>
                        <a:pt x="81" y="37"/>
                        <a:pt x="81" y="37"/>
                      </a:cubicBezTo>
                      <a:cubicBezTo>
                        <a:pt x="83" y="37"/>
                        <a:pt x="86" y="39"/>
                        <a:pt x="87" y="39"/>
                      </a:cubicBezTo>
                      <a:cubicBezTo>
                        <a:pt x="87" y="39"/>
                        <a:pt x="87" y="39"/>
                        <a:pt x="87" y="39"/>
                      </a:cubicBezTo>
                      <a:cubicBezTo>
                        <a:pt x="86" y="40"/>
                        <a:pt x="82" y="47"/>
                        <a:pt x="83" y="48"/>
                      </a:cubicBezTo>
                      <a:close/>
                      <a:moveTo>
                        <a:pt x="72" y="48"/>
                      </a:moveTo>
                      <a:cubicBezTo>
                        <a:pt x="70" y="48"/>
                        <a:pt x="70" y="49"/>
                        <a:pt x="70" y="50"/>
                      </a:cubicBezTo>
                      <a:cubicBezTo>
                        <a:pt x="70" y="51"/>
                        <a:pt x="58" y="68"/>
                        <a:pt x="59" y="68"/>
                      </a:cubicBezTo>
                      <a:cubicBezTo>
                        <a:pt x="57" y="68"/>
                        <a:pt x="57" y="67"/>
                        <a:pt x="56" y="66"/>
                      </a:cubicBezTo>
                      <a:cubicBezTo>
                        <a:pt x="61" y="54"/>
                        <a:pt x="67" y="42"/>
                        <a:pt x="74" y="31"/>
                      </a:cubicBezTo>
                      <a:cubicBezTo>
                        <a:pt x="74" y="31"/>
                        <a:pt x="74" y="31"/>
                        <a:pt x="74" y="31"/>
                      </a:cubicBezTo>
                      <a:cubicBezTo>
                        <a:pt x="77" y="31"/>
                        <a:pt x="79" y="31"/>
                        <a:pt x="80" y="34"/>
                      </a:cubicBezTo>
                      <a:cubicBezTo>
                        <a:pt x="77" y="38"/>
                        <a:pt x="74" y="43"/>
                        <a:pt x="72" y="48"/>
                      </a:cubicBezTo>
                      <a:close/>
                      <a:moveTo>
                        <a:pt x="90" y="130"/>
                      </a:moveTo>
                      <a:cubicBezTo>
                        <a:pt x="90" y="131"/>
                        <a:pt x="90" y="131"/>
                        <a:pt x="90" y="131"/>
                      </a:cubicBezTo>
                      <a:cubicBezTo>
                        <a:pt x="89" y="131"/>
                        <a:pt x="89" y="131"/>
                        <a:pt x="89" y="131"/>
                      </a:cubicBezTo>
                      <a:cubicBezTo>
                        <a:pt x="89" y="131"/>
                        <a:pt x="89" y="131"/>
                        <a:pt x="89" y="131"/>
                      </a:cubicBezTo>
                      <a:cubicBezTo>
                        <a:pt x="94" y="121"/>
                        <a:pt x="98" y="112"/>
                        <a:pt x="102" y="102"/>
                      </a:cubicBezTo>
                      <a:cubicBezTo>
                        <a:pt x="113" y="112"/>
                        <a:pt x="96" y="126"/>
                        <a:pt x="90" y="130"/>
                      </a:cubicBezTo>
                      <a:close/>
                      <a:moveTo>
                        <a:pt x="87" y="129"/>
                      </a:moveTo>
                      <a:cubicBezTo>
                        <a:pt x="87" y="130"/>
                        <a:pt x="87" y="130"/>
                        <a:pt x="87" y="130"/>
                      </a:cubicBezTo>
                      <a:cubicBezTo>
                        <a:pt x="87" y="131"/>
                        <a:pt x="87" y="131"/>
                        <a:pt x="86" y="131"/>
                      </a:cubicBezTo>
                      <a:cubicBezTo>
                        <a:pt x="84" y="132"/>
                        <a:pt x="82" y="132"/>
                        <a:pt x="79" y="132"/>
                      </a:cubicBezTo>
                      <a:cubicBezTo>
                        <a:pt x="84" y="122"/>
                        <a:pt x="88" y="112"/>
                        <a:pt x="92" y="102"/>
                      </a:cubicBezTo>
                      <a:cubicBezTo>
                        <a:pt x="95" y="102"/>
                        <a:pt x="97" y="103"/>
                        <a:pt x="99" y="103"/>
                      </a:cubicBezTo>
                      <a:cubicBezTo>
                        <a:pt x="99" y="103"/>
                        <a:pt x="99" y="103"/>
                        <a:pt x="100" y="103"/>
                      </a:cubicBezTo>
                      <a:cubicBezTo>
                        <a:pt x="96" y="111"/>
                        <a:pt x="91" y="120"/>
                        <a:pt x="87" y="129"/>
                      </a:cubicBezTo>
                      <a:close/>
                      <a:moveTo>
                        <a:pt x="77" y="133"/>
                      </a:moveTo>
                      <a:cubicBezTo>
                        <a:pt x="75" y="133"/>
                        <a:pt x="73" y="133"/>
                        <a:pt x="71" y="133"/>
                      </a:cubicBezTo>
                      <a:cubicBezTo>
                        <a:pt x="70" y="133"/>
                        <a:pt x="69" y="133"/>
                        <a:pt x="68" y="133"/>
                      </a:cubicBezTo>
                      <a:cubicBezTo>
                        <a:pt x="73" y="121"/>
                        <a:pt x="79" y="109"/>
                        <a:pt x="84" y="97"/>
                      </a:cubicBezTo>
                      <a:cubicBezTo>
                        <a:pt x="86" y="98"/>
                        <a:pt x="86" y="100"/>
                        <a:pt x="84" y="101"/>
                      </a:cubicBezTo>
                      <a:cubicBezTo>
                        <a:pt x="85" y="101"/>
                        <a:pt x="85" y="101"/>
                        <a:pt x="86" y="101"/>
                      </a:cubicBezTo>
                      <a:cubicBezTo>
                        <a:pt x="87" y="101"/>
                        <a:pt x="89" y="101"/>
                        <a:pt x="90" y="101"/>
                      </a:cubicBezTo>
                      <a:cubicBezTo>
                        <a:pt x="86" y="112"/>
                        <a:pt x="81" y="122"/>
                        <a:pt x="77" y="133"/>
                      </a:cubicBezTo>
                      <a:close/>
                      <a:moveTo>
                        <a:pt x="102" y="126"/>
                      </a:moveTo>
                      <a:cubicBezTo>
                        <a:pt x="106" y="122"/>
                        <a:pt x="110" y="116"/>
                        <a:pt x="110" y="110"/>
                      </a:cubicBezTo>
                      <a:cubicBezTo>
                        <a:pt x="110" y="106"/>
                        <a:pt x="109" y="102"/>
                        <a:pt x="105" y="99"/>
                      </a:cubicBezTo>
                      <a:cubicBezTo>
                        <a:pt x="104" y="98"/>
                        <a:pt x="103" y="98"/>
                        <a:pt x="102" y="98"/>
                      </a:cubicBezTo>
                      <a:cubicBezTo>
                        <a:pt x="101" y="98"/>
                        <a:pt x="101" y="98"/>
                        <a:pt x="101" y="98"/>
                      </a:cubicBezTo>
                      <a:cubicBezTo>
                        <a:pt x="101" y="98"/>
                        <a:pt x="100" y="98"/>
                        <a:pt x="99" y="98"/>
                      </a:cubicBezTo>
                      <a:cubicBezTo>
                        <a:pt x="97" y="98"/>
                        <a:pt x="95" y="98"/>
                        <a:pt x="93" y="97"/>
                      </a:cubicBezTo>
                      <a:cubicBezTo>
                        <a:pt x="92" y="97"/>
                        <a:pt x="91" y="97"/>
                        <a:pt x="89" y="97"/>
                      </a:cubicBezTo>
                      <a:cubicBezTo>
                        <a:pt x="87" y="90"/>
                        <a:pt x="73" y="85"/>
                        <a:pt x="67" y="85"/>
                      </a:cubicBezTo>
                      <a:cubicBezTo>
                        <a:pt x="67" y="85"/>
                        <a:pt x="67" y="85"/>
                        <a:pt x="67" y="85"/>
                      </a:cubicBezTo>
                      <a:cubicBezTo>
                        <a:pt x="66" y="83"/>
                        <a:pt x="64" y="82"/>
                        <a:pt x="63" y="82"/>
                      </a:cubicBezTo>
                      <a:cubicBezTo>
                        <a:pt x="63" y="82"/>
                        <a:pt x="63" y="82"/>
                        <a:pt x="63" y="82"/>
                      </a:cubicBezTo>
                      <a:cubicBezTo>
                        <a:pt x="62" y="82"/>
                        <a:pt x="62" y="82"/>
                        <a:pt x="62" y="82"/>
                      </a:cubicBezTo>
                      <a:cubicBezTo>
                        <a:pt x="61" y="82"/>
                        <a:pt x="61" y="81"/>
                        <a:pt x="60" y="80"/>
                      </a:cubicBezTo>
                      <a:cubicBezTo>
                        <a:pt x="60" y="79"/>
                        <a:pt x="60" y="78"/>
                        <a:pt x="60" y="77"/>
                      </a:cubicBezTo>
                      <a:cubicBezTo>
                        <a:pt x="59" y="76"/>
                        <a:pt x="59" y="74"/>
                        <a:pt x="58" y="73"/>
                      </a:cubicBezTo>
                      <a:cubicBezTo>
                        <a:pt x="59" y="73"/>
                        <a:pt x="59" y="73"/>
                        <a:pt x="59" y="73"/>
                      </a:cubicBezTo>
                      <a:cubicBezTo>
                        <a:pt x="61" y="73"/>
                        <a:pt x="63" y="72"/>
                        <a:pt x="63" y="70"/>
                      </a:cubicBezTo>
                      <a:cubicBezTo>
                        <a:pt x="64" y="68"/>
                        <a:pt x="67" y="63"/>
                        <a:pt x="69" y="60"/>
                      </a:cubicBezTo>
                      <a:cubicBezTo>
                        <a:pt x="72" y="56"/>
                        <a:pt x="73" y="54"/>
                        <a:pt x="74" y="52"/>
                      </a:cubicBezTo>
                      <a:cubicBezTo>
                        <a:pt x="74" y="52"/>
                        <a:pt x="75" y="52"/>
                        <a:pt x="76" y="52"/>
                      </a:cubicBezTo>
                      <a:cubicBezTo>
                        <a:pt x="78" y="52"/>
                        <a:pt x="81" y="53"/>
                        <a:pt x="82" y="53"/>
                      </a:cubicBezTo>
                      <a:cubicBezTo>
                        <a:pt x="83" y="53"/>
                        <a:pt x="83" y="53"/>
                        <a:pt x="83" y="53"/>
                      </a:cubicBezTo>
                      <a:cubicBezTo>
                        <a:pt x="84" y="53"/>
                        <a:pt x="86" y="52"/>
                        <a:pt x="87" y="50"/>
                      </a:cubicBezTo>
                      <a:cubicBezTo>
                        <a:pt x="87" y="49"/>
                        <a:pt x="87" y="48"/>
                        <a:pt x="87" y="47"/>
                      </a:cubicBezTo>
                      <a:cubicBezTo>
                        <a:pt x="88" y="47"/>
                        <a:pt x="88" y="45"/>
                        <a:pt x="90" y="42"/>
                      </a:cubicBezTo>
                      <a:cubicBezTo>
                        <a:pt x="91" y="41"/>
                        <a:pt x="91" y="41"/>
                        <a:pt x="91" y="41"/>
                      </a:cubicBezTo>
                      <a:cubicBezTo>
                        <a:pt x="92" y="39"/>
                        <a:pt x="92" y="37"/>
                        <a:pt x="90" y="36"/>
                      </a:cubicBezTo>
                      <a:cubicBezTo>
                        <a:pt x="90" y="35"/>
                        <a:pt x="89" y="34"/>
                        <a:pt x="87" y="34"/>
                      </a:cubicBezTo>
                      <a:cubicBezTo>
                        <a:pt x="87" y="34"/>
                        <a:pt x="87" y="34"/>
                        <a:pt x="86" y="34"/>
                      </a:cubicBezTo>
                      <a:cubicBezTo>
                        <a:pt x="86" y="33"/>
                        <a:pt x="85" y="33"/>
                        <a:pt x="85" y="33"/>
                      </a:cubicBezTo>
                      <a:cubicBezTo>
                        <a:pt x="83" y="28"/>
                        <a:pt x="79" y="27"/>
                        <a:pt x="76" y="27"/>
                      </a:cubicBezTo>
                      <a:cubicBezTo>
                        <a:pt x="75" y="27"/>
                        <a:pt x="74" y="27"/>
                        <a:pt x="73" y="26"/>
                      </a:cubicBezTo>
                      <a:cubicBezTo>
                        <a:pt x="72" y="26"/>
                        <a:pt x="71" y="25"/>
                        <a:pt x="70" y="25"/>
                      </a:cubicBezTo>
                      <a:cubicBezTo>
                        <a:pt x="69" y="24"/>
                        <a:pt x="67" y="23"/>
                        <a:pt x="65" y="23"/>
                      </a:cubicBezTo>
                      <a:cubicBezTo>
                        <a:pt x="65" y="23"/>
                        <a:pt x="65" y="23"/>
                        <a:pt x="65" y="23"/>
                      </a:cubicBezTo>
                      <a:cubicBezTo>
                        <a:pt x="64" y="23"/>
                        <a:pt x="63" y="23"/>
                        <a:pt x="62" y="24"/>
                      </a:cubicBezTo>
                      <a:cubicBezTo>
                        <a:pt x="62" y="23"/>
                        <a:pt x="62" y="23"/>
                        <a:pt x="62" y="23"/>
                      </a:cubicBezTo>
                      <a:cubicBezTo>
                        <a:pt x="62" y="22"/>
                        <a:pt x="61" y="22"/>
                        <a:pt x="61" y="21"/>
                      </a:cubicBezTo>
                      <a:cubicBezTo>
                        <a:pt x="60" y="21"/>
                        <a:pt x="59" y="20"/>
                        <a:pt x="58" y="19"/>
                      </a:cubicBezTo>
                      <a:cubicBezTo>
                        <a:pt x="58" y="18"/>
                        <a:pt x="58" y="17"/>
                        <a:pt x="57" y="16"/>
                      </a:cubicBezTo>
                      <a:cubicBezTo>
                        <a:pt x="56" y="16"/>
                        <a:pt x="55" y="15"/>
                        <a:pt x="54" y="15"/>
                      </a:cubicBezTo>
                      <a:cubicBezTo>
                        <a:pt x="53" y="15"/>
                        <a:pt x="52" y="16"/>
                        <a:pt x="51" y="16"/>
                      </a:cubicBezTo>
                      <a:cubicBezTo>
                        <a:pt x="48" y="19"/>
                        <a:pt x="41" y="22"/>
                        <a:pt x="39" y="22"/>
                      </a:cubicBezTo>
                      <a:cubicBezTo>
                        <a:pt x="39" y="22"/>
                        <a:pt x="39" y="22"/>
                        <a:pt x="39" y="22"/>
                      </a:cubicBezTo>
                      <a:cubicBezTo>
                        <a:pt x="31" y="22"/>
                        <a:pt x="25" y="30"/>
                        <a:pt x="20" y="39"/>
                      </a:cubicBezTo>
                      <a:cubicBezTo>
                        <a:pt x="19" y="40"/>
                        <a:pt x="19" y="40"/>
                        <a:pt x="19" y="41"/>
                      </a:cubicBezTo>
                      <a:cubicBezTo>
                        <a:pt x="19" y="43"/>
                        <a:pt x="19" y="45"/>
                        <a:pt x="20" y="48"/>
                      </a:cubicBezTo>
                      <a:cubicBezTo>
                        <a:pt x="20" y="49"/>
                        <a:pt x="21" y="50"/>
                        <a:pt x="21" y="52"/>
                      </a:cubicBezTo>
                      <a:cubicBezTo>
                        <a:pt x="21" y="52"/>
                        <a:pt x="21" y="52"/>
                        <a:pt x="21" y="52"/>
                      </a:cubicBezTo>
                      <a:cubicBezTo>
                        <a:pt x="20" y="52"/>
                        <a:pt x="21" y="53"/>
                        <a:pt x="21" y="53"/>
                      </a:cubicBezTo>
                      <a:cubicBezTo>
                        <a:pt x="21" y="53"/>
                        <a:pt x="21" y="53"/>
                        <a:pt x="21" y="53"/>
                      </a:cubicBezTo>
                      <a:cubicBezTo>
                        <a:pt x="20" y="56"/>
                        <a:pt x="22" y="60"/>
                        <a:pt x="25" y="66"/>
                      </a:cubicBezTo>
                      <a:cubicBezTo>
                        <a:pt x="24" y="67"/>
                        <a:pt x="24" y="67"/>
                        <a:pt x="24" y="68"/>
                      </a:cubicBezTo>
                      <a:cubicBezTo>
                        <a:pt x="23" y="68"/>
                        <a:pt x="24" y="69"/>
                        <a:pt x="24" y="69"/>
                      </a:cubicBezTo>
                      <a:cubicBezTo>
                        <a:pt x="25" y="70"/>
                        <a:pt x="25" y="69"/>
                        <a:pt x="26" y="69"/>
                      </a:cubicBezTo>
                      <a:cubicBezTo>
                        <a:pt x="26" y="69"/>
                        <a:pt x="26" y="68"/>
                        <a:pt x="26" y="68"/>
                      </a:cubicBezTo>
                      <a:cubicBezTo>
                        <a:pt x="26" y="68"/>
                        <a:pt x="26" y="69"/>
                        <a:pt x="26" y="69"/>
                      </a:cubicBezTo>
                      <a:cubicBezTo>
                        <a:pt x="27" y="71"/>
                        <a:pt x="32" y="78"/>
                        <a:pt x="36" y="81"/>
                      </a:cubicBezTo>
                      <a:cubicBezTo>
                        <a:pt x="39" y="83"/>
                        <a:pt x="45" y="86"/>
                        <a:pt x="49" y="87"/>
                      </a:cubicBezTo>
                      <a:cubicBezTo>
                        <a:pt x="50" y="88"/>
                        <a:pt x="50" y="88"/>
                        <a:pt x="50" y="88"/>
                      </a:cubicBezTo>
                      <a:cubicBezTo>
                        <a:pt x="51" y="88"/>
                        <a:pt x="51" y="89"/>
                        <a:pt x="52" y="89"/>
                      </a:cubicBezTo>
                      <a:cubicBezTo>
                        <a:pt x="52" y="90"/>
                        <a:pt x="52" y="91"/>
                        <a:pt x="53" y="91"/>
                      </a:cubicBezTo>
                      <a:cubicBezTo>
                        <a:pt x="53" y="92"/>
                        <a:pt x="53" y="92"/>
                        <a:pt x="54" y="92"/>
                      </a:cubicBezTo>
                      <a:cubicBezTo>
                        <a:pt x="53" y="94"/>
                        <a:pt x="53" y="95"/>
                        <a:pt x="53" y="97"/>
                      </a:cubicBezTo>
                      <a:cubicBezTo>
                        <a:pt x="53" y="97"/>
                        <a:pt x="53" y="98"/>
                        <a:pt x="53" y="98"/>
                      </a:cubicBezTo>
                      <a:cubicBezTo>
                        <a:pt x="52" y="101"/>
                        <a:pt x="51" y="108"/>
                        <a:pt x="55" y="113"/>
                      </a:cubicBezTo>
                      <a:cubicBezTo>
                        <a:pt x="55" y="114"/>
                        <a:pt x="54" y="114"/>
                        <a:pt x="54" y="114"/>
                      </a:cubicBezTo>
                      <a:cubicBezTo>
                        <a:pt x="54" y="115"/>
                        <a:pt x="54" y="115"/>
                        <a:pt x="54" y="115"/>
                      </a:cubicBezTo>
                      <a:cubicBezTo>
                        <a:pt x="54" y="116"/>
                        <a:pt x="54" y="117"/>
                        <a:pt x="55" y="117"/>
                      </a:cubicBezTo>
                      <a:cubicBezTo>
                        <a:pt x="55" y="117"/>
                        <a:pt x="55" y="117"/>
                        <a:pt x="55" y="117"/>
                      </a:cubicBezTo>
                      <a:cubicBezTo>
                        <a:pt x="56" y="117"/>
                        <a:pt x="56" y="117"/>
                        <a:pt x="56" y="117"/>
                      </a:cubicBezTo>
                      <a:cubicBezTo>
                        <a:pt x="56" y="117"/>
                        <a:pt x="57" y="117"/>
                        <a:pt x="57" y="117"/>
                      </a:cubicBezTo>
                      <a:cubicBezTo>
                        <a:pt x="57" y="116"/>
                        <a:pt x="57" y="116"/>
                        <a:pt x="57" y="116"/>
                      </a:cubicBezTo>
                      <a:cubicBezTo>
                        <a:pt x="58" y="117"/>
                        <a:pt x="59" y="118"/>
                        <a:pt x="60" y="119"/>
                      </a:cubicBezTo>
                      <a:cubicBezTo>
                        <a:pt x="60" y="119"/>
                        <a:pt x="60" y="120"/>
                        <a:pt x="59" y="120"/>
                      </a:cubicBezTo>
                      <a:cubicBezTo>
                        <a:pt x="59" y="121"/>
                        <a:pt x="59" y="121"/>
                        <a:pt x="60" y="122"/>
                      </a:cubicBezTo>
                      <a:cubicBezTo>
                        <a:pt x="60" y="122"/>
                        <a:pt x="61" y="122"/>
                        <a:pt x="61" y="121"/>
                      </a:cubicBezTo>
                      <a:cubicBezTo>
                        <a:pt x="61" y="121"/>
                        <a:pt x="62" y="121"/>
                        <a:pt x="62" y="121"/>
                      </a:cubicBezTo>
                      <a:cubicBezTo>
                        <a:pt x="62" y="122"/>
                        <a:pt x="61" y="124"/>
                        <a:pt x="60" y="127"/>
                      </a:cubicBezTo>
                      <a:cubicBezTo>
                        <a:pt x="60" y="129"/>
                        <a:pt x="60" y="130"/>
                        <a:pt x="59" y="132"/>
                      </a:cubicBezTo>
                      <a:cubicBezTo>
                        <a:pt x="30" y="128"/>
                        <a:pt x="4" y="107"/>
                        <a:pt x="4" y="69"/>
                      </a:cubicBezTo>
                      <a:cubicBezTo>
                        <a:pt x="4" y="46"/>
                        <a:pt x="14" y="29"/>
                        <a:pt x="28" y="18"/>
                      </a:cubicBezTo>
                      <a:cubicBezTo>
                        <a:pt x="29" y="18"/>
                        <a:pt x="29" y="18"/>
                        <a:pt x="29" y="18"/>
                      </a:cubicBezTo>
                      <a:cubicBezTo>
                        <a:pt x="30" y="19"/>
                        <a:pt x="31" y="19"/>
                        <a:pt x="32" y="19"/>
                      </a:cubicBezTo>
                      <a:cubicBezTo>
                        <a:pt x="33" y="19"/>
                        <a:pt x="34" y="19"/>
                        <a:pt x="35" y="19"/>
                      </a:cubicBezTo>
                      <a:cubicBezTo>
                        <a:pt x="36" y="20"/>
                        <a:pt x="37" y="20"/>
                        <a:pt x="38" y="20"/>
                      </a:cubicBezTo>
                      <a:cubicBezTo>
                        <a:pt x="41" y="20"/>
                        <a:pt x="44" y="18"/>
                        <a:pt x="47" y="16"/>
                      </a:cubicBezTo>
                      <a:cubicBezTo>
                        <a:pt x="52" y="13"/>
                        <a:pt x="58" y="12"/>
                        <a:pt x="64" y="12"/>
                      </a:cubicBezTo>
                      <a:cubicBezTo>
                        <a:pt x="70" y="12"/>
                        <a:pt x="76" y="13"/>
                        <a:pt x="81" y="15"/>
                      </a:cubicBezTo>
                      <a:cubicBezTo>
                        <a:pt x="81" y="15"/>
                        <a:pt x="80" y="16"/>
                        <a:pt x="80" y="16"/>
                      </a:cubicBezTo>
                      <a:cubicBezTo>
                        <a:pt x="80" y="17"/>
                        <a:pt x="80" y="17"/>
                        <a:pt x="81" y="17"/>
                      </a:cubicBezTo>
                      <a:cubicBezTo>
                        <a:pt x="82" y="17"/>
                        <a:pt x="82" y="17"/>
                        <a:pt x="82" y="17"/>
                      </a:cubicBezTo>
                      <a:cubicBezTo>
                        <a:pt x="83" y="16"/>
                        <a:pt x="83" y="16"/>
                        <a:pt x="83" y="16"/>
                      </a:cubicBezTo>
                      <a:cubicBezTo>
                        <a:pt x="83" y="16"/>
                        <a:pt x="83" y="16"/>
                        <a:pt x="84" y="16"/>
                      </a:cubicBezTo>
                      <a:cubicBezTo>
                        <a:pt x="84" y="16"/>
                        <a:pt x="84" y="16"/>
                        <a:pt x="84" y="16"/>
                      </a:cubicBezTo>
                      <a:cubicBezTo>
                        <a:pt x="86" y="18"/>
                        <a:pt x="88" y="18"/>
                        <a:pt x="90" y="19"/>
                      </a:cubicBezTo>
                      <a:cubicBezTo>
                        <a:pt x="91" y="20"/>
                        <a:pt x="92" y="20"/>
                        <a:pt x="92" y="21"/>
                      </a:cubicBezTo>
                      <a:cubicBezTo>
                        <a:pt x="93" y="21"/>
                        <a:pt x="94" y="22"/>
                        <a:pt x="94" y="22"/>
                      </a:cubicBezTo>
                      <a:cubicBezTo>
                        <a:pt x="94" y="23"/>
                        <a:pt x="96" y="24"/>
                        <a:pt x="97" y="23"/>
                      </a:cubicBezTo>
                      <a:cubicBezTo>
                        <a:pt x="97" y="23"/>
                        <a:pt x="97" y="23"/>
                        <a:pt x="97" y="23"/>
                      </a:cubicBezTo>
                      <a:cubicBezTo>
                        <a:pt x="98" y="23"/>
                        <a:pt x="98" y="22"/>
                        <a:pt x="98" y="22"/>
                      </a:cubicBezTo>
                      <a:cubicBezTo>
                        <a:pt x="99" y="21"/>
                        <a:pt x="100" y="20"/>
                        <a:pt x="102" y="18"/>
                      </a:cubicBezTo>
                      <a:cubicBezTo>
                        <a:pt x="103" y="17"/>
                        <a:pt x="105" y="15"/>
                        <a:pt x="107" y="15"/>
                      </a:cubicBezTo>
                      <a:cubicBezTo>
                        <a:pt x="107" y="15"/>
                        <a:pt x="107" y="15"/>
                        <a:pt x="108" y="14"/>
                      </a:cubicBezTo>
                      <a:cubicBezTo>
                        <a:pt x="108" y="15"/>
                        <a:pt x="109" y="15"/>
                        <a:pt x="109" y="16"/>
                      </a:cubicBezTo>
                      <a:cubicBezTo>
                        <a:pt x="109" y="16"/>
                        <a:pt x="109" y="17"/>
                        <a:pt x="109" y="18"/>
                      </a:cubicBezTo>
                      <a:cubicBezTo>
                        <a:pt x="109" y="18"/>
                        <a:pt x="109" y="18"/>
                        <a:pt x="109" y="18"/>
                      </a:cubicBezTo>
                      <a:cubicBezTo>
                        <a:pt x="109" y="18"/>
                        <a:pt x="110" y="19"/>
                        <a:pt x="110" y="20"/>
                      </a:cubicBezTo>
                      <a:cubicBezTo>
                        <a:pt x="110" y="21"/>
                        <a:pt x="110" y="22"/>
                        <a:pt x="110" y="24"/>
                      </a:cubicBezTo>
                      <a:cubicBezTo>
                        <a:pt x="110" y="25"/>
                        <a:pt x="110" y="26"/>
                        <a:pt x="110" y="27"/>
                      </a:cubicBezTo>
                      <a:cubicBezTo>
                        <a:pt x="109" y="28"/>
                        <a:pt x="109" y="29"/>
                        <a:pt x="110" y="29"/>
                      </a:cubicBezTo>
                      <a:cubicBezTo>
                        <a:pt x="110" y="29"/>
                        <a:pt x="110" y="29"/>
                        <a:pt x="110" y="29"/>
                      </a:cubicBezTo>
                      <a:cubicBezTo>
                        <a:pt x="110" y="29"/>
                        <a:pt x="110" y="30"/>
                        <a:pt x="110" y="30"/>
                      </a:cubicBezTo>
                      <a:cubicBezTo>
                        <a:pt x="111" y="32"/>
                        <a:pt x="112" y="35"/>
                        <a:pt x="114" y="37"/>
                      </a:cubicBezTo>
                      <a:cubicBezTo>
                        <a:pt x="114" y="39"/>
                        <a:pt x="115" y="40"/>
                        <a:pt x="116" y="41"/>
                      </a:cubicBezTo>
                      <a:cubicBezTo>
                        <a:pt x="116" y="42"/>
                        <a:pt x="117" y="43"/>
                        <a:pt x="118" y="44"/>
                      </a:cubicBezTo>
                      <a:cubicBezTo>
                        <a:pt x="118" y="45"/>
                        <a:pt x="119" y="45"/>
                        <a:pt x="119" y="45"/>
                      </a:cubicBezTo>
                      <a:cubicBezTo>
                        <a:pt x="120" y="46"/>
                        <a:pt x="121" y="46"/>
                        <a:pt x="121" y="46"/>
                      </a:cubicBezTo>
                      <a:cubicBezTo>
                        <a:pt x="122" y="46"/>
                        <a:pt x="123" y="46"/>
                        <a:pt x="123" y="45"/>
                      </a:cubicBezTo>
                      <a:cubicBezTo>
                        <a:pt x="124" y="45"/>
                        <a:pt x="124" y="44"/>
                        <a:pt x="125" y="43"/>
                      </a:cubicBezTo>
                      <a:cubicBezTo>
                        <a:pt x="125" y="43"/>
                        <a:pt x="125" y="42"/>
                        <a:pt x="126" y="41"/>
                      </a:cubicBezTo>
                      <a:cubicBezTo>
                        <a:pt x="127" y="42"/>
                        <a:pt x="128" y="42"/>
                        <a:pt x="129" y="43"/>
                      </a:cubicBezTo>
                      <a:cubicBezTo>
                        <a:pt x="130" y="44"/>
                        <a:pt x="131" y="46"/>
                        <a:pt x="133" y="47"/>
                      </a:cubicBezTo>
                      <a:cubicBezTo>
                        <a:pt x="133" y="48"/>
                        <a:pt x="133" y="48"/>
                        <a:pt x="134" y="48"/>
                      </a:cubicBezTo>
                      <a:cubicBezTo>
                        <a:pt x="134" y="49"/>
                        <a:pt x="135" y="50"/>
                        <a:pt x="135" y="52"/>
                      </a:cubicBezTo>
                      <a:cubicBezTo>
                        <a:pt x="134" y="52"/>
                        <a:pt x="134" y="51"/>
                        <a:pt x="133" y="51"/>
                      </a:cubicBezTo>
                      <a:cubicBezTo>
                        <a:pt x="132" y="51"/>
                        <a:pt x="132" y="52"/>
                        <a:pt x="131" y="52"/>
                      </a:cubicBezTo>
                      <a:cubicBezTo>
                        <a:pt x="130" y="52"/>
                        <a:pt x="129" y="52"/>
                        <a:pt x="129" y="52"/>
                      </a:cubicBezTo>
                      <a:cubicBezTo>
                        <a:pt x="129" y="52"/>
                        <a:pt x="129" y="52"/>
                        <a:pt x="129" y="52"/>
                      </a:cubicBezTo>
                      <a:cubicBezTo>
                        <a:pt x="129" y="52"/>
                        <a:pt x="129" y="52"/>
                        <a:pt x="129" y="52"/>
                      </a:cubicBezTo>
                      <a:cubicBezTo>
                        <a:pt x="128" y="52"/>
                        <a:pt x="127" y="51"/>
                        <a:pt x="126" y="51"/>
                      </a:cubicBezTo>
                      <a:cubicBezTo>
                        <a:pt x="125" y="51"/>
                        <a:pt x="123" y="52"/>
                        <a:pt x="122" y="53"/>
                      </a:cubicBezTo>
                      <a:cubicBezTo>
                        <a:pt x="121" y="54"/>
                        <a:pt x="120" y="56"/>
                        <a:pt x="119" y="58"/>
                      </a:cubicBezTo>
                      <a:cubicBezTo>
                        <a:pt x="117" y="59"/>
                        <a:pt x="117" y="61"/>
                        <a:pt x="116" y="62"/>
                      </a:cubicBezTo>
                      <a:cubicBezTo>
                        <a:pt x="116" y="63"/>
                        <a:pt x="115" y="65"/>
                        <a:pt x="115" y="67"/>
                      </a:cubicBezTo>
                      <a:cubicBezTo>
                        <a:pt x="115" y="69"/>
                        <a:pt x="114" y="71"/>
                        <a:pt x="114" y="74"/>
                      </a:cubicBezTo>
                      <a:cubicBezTo>
                        <a:pt x="114" y="77"/>
                        <a:pt x="115" y="80"/>
                        <a:pt x="116" y="82"/>
                      </a:cubicBezTo>
                      <a:cubicBezTo>
                        <a:pt x="117" y="84"/>
                        <a:pt x="117" y="85"/>
                        <a:pt x="119" y="86"/>
                      </a:cubicBezTo>
                      <a:cubicBezTo>
                        <a:pt x="120" y="87"/>
                        <a:pt x="121" y="87"/>
                        <a:pt x="123" y="87"/>
                      </a:cubicBezTo>
                      <a:cubicBezTo>
                        <a:pt x="124" y="87"/>
                        <a:pt x="124" y="87"/>
                        <a:pt x="124" y="87"/>
                      </a:cubicBezTo>
                      <a:cubicBezTo>
                        <a:pt x="124" y="87"/>
                        <a:pt x="124" y="87"/>
                        <a:pt x="124" y="87"/>
                      </a:cubicBezTo>
                      <a:cubicBezTo>
                        <a:pt x="126" y="87"/>
                        <a:pt x="127" y="87"/>
                        <a:pt x="128" y="86"/>
                      </a:cubicBezTo>
                      <a:cubicBezTo>
                        <a:pt x="128" y="86"/>
                        <a:pt x="128" y="86"/>
                        <a:pt x="128" y="86"/>
                      </a:cubicBezTo>
                      <a:cubicBezTo>
                        <a:pt x="129" y="86"/>
                        <a:pt x="129" y="86"/>
                        <a:pt x="129" y="86"/>
                      </a:cubicBezTo>
                      <a:cubicBezTo>
                        <a:pt x="129" y="86"/>
                        <a:pt x="129" y="86"/>
                        <a:pt x="130" y="86"/>
                      </a:cubicBezTo>
                      <a:cubicBezTo>
                        <a:pt x="130" y="86"/>
                        <a:pt x="130" y="86"/>
                        <a:pt x="131" y="87"/>
                      </a:cubicBezTo>
                      <a:cubicBezTo>
                        <a:pt x="131" y="87"/>
                        <a:pt x="131" y="88"/>
                        <a:pt x="131" y="89"/>
                      </a:cubicBezTo>
                      <a:cubicBezTo>
                        <a:pt x="131" y="91"/>
                        <a:pt x="130" y="94"/>
                        <a:pt x="130" y="96"/>
                      </a:cubicBezTo>
                      <a:cubicBezTo>
                        <a:pt x="129" y="99"/>
                        <a:pt x="128" y="101"/>
                        <a:pt x="128" y="103"/>
                      </a:cubicBezTo>
                      <a:cubicBezTo>
                        <a:pt x="128" y="103"/>
                        <a:pt x="128" y="103"/>
                        <a:pt x="128" y="104"/>
                      </a:cubicBezTo>
                      <a:cubicBezTo>
                        <a:pt x="128" y="104"/>
                        <a:pt x="128" y="104"/>
                        <a:pt x="128" y="104"/>
                      </a:cubicBezTo>
                      <a:cubicBezTo>
                        <a:pt x="121" y="114"/>
                        <a:pt x="112" y="121"/>
                        <a:pt x="102" y="126"/>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 name="Freeform 217"/>
                <p:cNvSpPr>
                  <a:spLocks noEditPoints="1"/>
                </p:cNvSpPr>
                <p:nvPr>
                  <p:custDataLst>
                    <p:tags r:id="rId146"/>
                  </p:custDataLst>
                </p:nvPr>
              </p:nvSpPr>
              <p:spPr bwMode="auto">
                <a:xfrm>
                  <a:off x="3950407" y="1741350"/>
                  <a:ext cx="306614" cy="266672"/>
                </a:xfrm>
                <a:custGeom>
                  <a:avLst/>
                  <a:gdLst>
                    <a:gd name="T0" fmla="*/ 0 w 110"/>
                    <a:gd name="T1" fmla="*/ 6 h 96"/>
                    <a:gd name="T2" fmla="*/ 19 w 110"/>
                    <a:gd name="T3" fmla="*/ 44 h 96"/>
                    <a:gd name="T4" fmla="*/ 32 w 110"/>
                    <a:gd name="T5" fmla="*/ 68 h 96"/>
                    <a:gd name="T6" fmla="*/ 42 w 110"/>
                    <a:gd name="T7" fmla="*/ 85 h 96"/>
                    <a:gd name="T8" fmla="*/ 43 w 110"/>
                    <a:gd name="T9" fmla="*/ 86 h 96"/>
                    <a:gd name="T10" fmla="*/ 53 w 110"/>
                    <a:gd name="T11" fmla="*/ 82 h 96"/>
                    <a:gd name="T12" fmla="*/ 58 w 110"/>
                    <a:gd name="T13" fmla="*/ 77 h 96"/>
                    <a:gd name="T14" fmla="*/ 77 w 110"/>
                    <a:gd name="T15" fmla="*/ 95 h 96"/>
                    <a:gd name="T16" fmla="*/ 78 w 110"/>
                    <a:gd name="T17" fmla="*/ 96 h 96"/>
                    <a:gd name="T18" fmla="*/ 79 w 110"/>
                    <a:gd name="T19" fmla="*/ 96 h 96"/>
                    <a:gd name="T20" fmla="*/ 81 w 110"/>
                    <a:gd name="T21" fmla="*/ 95 h 96"/>
                    <a:gd name="T22" fmla="*/ 87 w 110"/>
                    <a:gd name="T23" fmla="*/ 58 h 96"/>
                    <a:gd name="T24" fmla="*/ 109 w 110"/>
                    <a:gd name="T25" fmla="*/ 45 h 96"/>
                    <a:gd name="T26" fmla="*/ 110 w 110"/>
                    <a:gd name="T27" fmla="*/ 43 h 96"/>
                    <a:gd name="T28" fmla="*/ 109 w 110"/>
                    <a:gd name="T29" fmla="*/ 42 h 96"/>
                    <a:gd name="T30" fmla="*/ 37 w 110"/>
                    <a:gd name="T31" fmla="*/ 12 h 96"/>
                    <a:gd name="T32" fmla="*/ 21 w 110"/>
                    <a:gd name="T33" fmla="*/ 5 h 96"/>
                    <a:gd name="T34" fmla="*/ 3 w 110"/>
                    <a:gd name="T35" fmla="*/ 0 h 96"/>
                    <a:gd name="T36" fmla="*/ 1 w 110"/>
                    <a:gd name="T37" fmla="*/ 2 h 96"/>
                    <a:gd name="T38" fmla="*/ 0 w 110"/>
                    <a:gd name="T39" fmla="*/ 2 h 96"/>
                    <a:gd name="T40" fmla="*/ 0 w 110"/>
                    <a:gd name="T41" fmla="*/ 2 h 96"/>
                    <a:gd name="T42" fmla="*/ 0 w 110"/>
                    <a:gd name="T43" fmla="*/ 2 h 96"/>
                    <a:gd name="T44" fmla="*/ 0 w 110"/>
                    <a:gd name="T45" fmla="*/ 2 h 96"/>
                    <a:gd name="T46" fmla="*/ 0 w 110"/>
                    <a:gd name="T47" fmla="*/ 2 h 96"/>
                    <a:gd name="T48" fmla="*/ 0 w 110"/>
                    <a:gd name="T49" fmla="*/ 3 h 96"/>
                    <a:gd name="T50" fmla="*/ 0 w 110"/>
                    <a:gd name="T51" fmla="*/ 4 h 96"/>
                    <a:gd name="T52" fmla="*/ 0 w 110"/>
                    <a:gd name="T53" fmla="*/ 4 h 96"/>
                    <a:gd name="T54" fmla="*/ 0 w 110"/>
                    <a:gd name="T55" fmla="*/ 6 h 96"/>
                    <a:gd name="T56" fmla="*/ 44 w 110"/>
                    <a:gd name="T57" fmla="*/ 82 h 96"/>
                    <a:gd name="T58" fmla="*/ 34 w 110"/>
                    <a:gd name="T59" fmla="*/ 65 h 96"/>
                    <a:gd name="T60" fmla="*/ 14 w 110"/>
                    <a:gd name="T61" fmla="*/ 25 h 96"/>
                    <a:gd name="T62" fmla="*/ 6 w 110"/>
                    <a:gd name="T63" fmla="*/ 10 h 96"/>
                    <a:gd name="T64" fmla="*/ 5 w 110"/>
                    <a:gd name="T65" fmla="*/ 7 h 96"/>
                    <a:gd name="T66" fmla="*/ 71 w 110"/>
                    <a:gd name="T67" fmla="*/ 62 h 96"/>
                    <a:gd name="T68" fmla="*/ 65 w 110"/>
                    <a:gd name="T69" fmla="*/ 66 h 96"/>
                    <a:gd name="T70" fmla="*/ 54 w 110"/>
                    <a:gd name="T71" fmla="*/ 76 h 96"/>
                    <a:gd name="T72" fmla="*/ 44 w 110"/>
                    <a:gd name="T73" fmla="*/ 82 h 96"/>
                    <a:gd name="T74" fmla="*/ 64 w 110"/>
                    <a:gd name="T75" fmla="*/ 72 h 96"/>
                    <a:gd name="T76" fmla="*/ 72 w 110"/>
                    <a:gd name="T77" fmla="*/ 65 h 96"/>
                    <a:gd name="T78" fmla="*/ 77 w 110"/>
                    <a:gd name="T79" fmla="*/ 90 h 96"/>
                    <a:gd name="T80" fmla="*/ 61 w 110"/>
                    <a:gd name="T81" fmla="*/ 74 h 96"/>
                    <a:gd name="T82" fmla="*/ 64 w 110"/>
                    <a:gd name="T83" fmla="*/ 72 h 96"/>
                    <a:gd name="T84" fmla="*/ 79 w 110"/>
                    <a:gd name="T85" fmla="*/ 83 h 96"/>
                    <a:gd name="T86" fmla="*/ 76 w 110"/>
                    <a:gd name="T87" fmla="*/ 64 h 96"/>
                    <a:gd name="T88" fmla="*/ 76 w 110"/>
                    <a:gd name="T89" fmla="*/ 64 h 96"/>
                    <a:gd name="T90" fmla="*/ 75 w 110"/>
                    <a:gd name="T91" fmla="*/ 62 h 96"/>
                    <a:gd name="T92" fmla="*/ 31 w 110"/>
                    <a:gd name="T93" fmla="*/ 23 h 96"/>
                    <a:gd name="T94" fmla="*/ 55 w 110"/>
                    <a:gd name="T95" fmla="*/ 39 h 96"/>
                    <a:gd name="T96" fmla="*/ 83 w 110"/>
                    <a:gd name="T97" fmla="*/ 57 h 96"/>
                    <a:gd name="T98" fmla="*/ 79 w 110"/>
                    <a:gd name="T99" fmla="*/ 83 h 96"/>
                    <a:gd name="T100" fmla="*/ 35 w 110"/>
                    <a:gd name="T101" fmla="*/ 15 h 96"/>
                    <a:gd name="T102" fmla="*/ 104 w 110"/>
                    <a:gd name="T103" fmla="*/ 44 h 96"/>
                    <a:gd name="T104" fmla="*/ 85 w 110"/>
                    <a:gd name="T105" fmla="*/ 54 h 96"/>
                    <a:gd name="T106" fmla="*/ 57 w 110"/>
                    <a:gd name="T107" fmla="*/ 36 h 96"/>
                    <a:gd name="T108" fmla="*/ 30 w 110"/>
                    <a:gd name="T109" fmla="*/ 18 h 96"/>
                    <a:gd name="T110" fmla="*/ 14 w 110"/>
                    <a:gd name="T111" fmla="*/ 7 h 96"/>
                    <a:gd name="T112" fmla="*/ 20 w 110"/>
                    <a:gd name="T113" fmla="*/ 9 h 96"/>
                    <a:gd name="T114" fmla="*/ 35 w 110"/>
                    <a:gd name="T115" fmla="*/ 1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 h="96">
                      <a:moveTo>
                        <a:pt x="0" y="6"/>
                      </a:moveTo>
                      <a:cubicBezTo>
                        <a:pt x="3" y="11"/>
                        <a:pt x="11" y="27"/>
                        <a:pt x="19" y="44"/>
                      </a:cubicBezTo>
                      <a:cubicBezTo>
                        <a:pt x="24" y="53"/>
                        <a:pt x="28" y="61"/>
                        <a:pt x="32" y="68"/>
                      </a:cubicBezTo>
                      <a:cubicBezTo>
                        <a:pt x="36" y="76"/>
                        <a:pt x="39" y="82"/>
                        <a:pt x="42" y="85"/>
                      </a:cubicBezTo>
                      <a:cubicBezTo>
                        <a:pt x="42" y="85"/>
                        <a:pt x="43" y="86"/>
                        <a:pt x="43" y="86"/>
                      </a:cubicBezTo>
                      <a:cubicBezTo>
                        <a:pt x="47" y="85"/>
                        <a:pt x="50" y="84"/>
                        <a:pt x="53" y="82"/>
                      </a:cubicBezTo>
                      <a:cubicBezTo>
                        <a:pt x="55" y="81"/>
                        <a:pt x="57" y="79"/>
                        <a:pt x="58" y="77"/>
                      </a:cubicBezTo>
                      <a:cubicBezTo>
                        <a:pt x="65" y="83"/>
                        <a:pt x="70" y="88"/>
                        <a:pt x="77" y="95"/>
                      </a:cubicBezTo>
                      <a:cubicBezTo>
                        <a:pt x="77" y="95"/>
                        <a:pt x="78" y="96"/>
                        <a:pt x="78" y="96"/>
                      </a:cubicBezTo>
                      <a:cubicBezTo>
                        <a:pt x="79" y="96"/>
                        <a:pt x="79" y="96"/>
                        <a:pt x="79" y="96"/>
                      </a:cubicBezTo>
                      <a:cubicBezTo>
                        <a:pt x="80" y="96"/>
                        <a:pt x="81" y="96"/>
                        <a:pt x="81" y="95"/>
                      </a:cubicBezTo>
                      <a:cubicBezTo>
                        <a:pt x="83" y="82"/>
                        <a:pt x="85" y="70"/>
                        <a:pt x="87" y="58"/>
                      </a:cubicBezTo>
                      <a:cubicBezTo>
                        <a:pt x="94" y="52"/>
                        <a:pt x="101" y="49"/>
                        <a:pt x="109" y="45"/>
                      </a:cubicBezTo>
                      <a:cubicBezTo>
                        <a:pt x="110" y="45"/>
                        <a:pt x="110" y="44"/>
                        <a:pt x="110" y="43"/>
                      </a:cubicBezTo>
                      <a:cubicBezTo>
                        <a:pt x="110" y="43"/>
                        <a:pt x="110" y="42"/>
                        <a:pt x="109" y="42"/>
                      </a:cubicBezTo>
                      <a:cubicBezTo>
                        <a:pt x="88" y="33"/>
                        <a:pt x="61" y="21"/>
                        <a:pt x="37" y="12"/>
                      </a:cubicBezTo>
                      <a:cubicBezTo>
                        <a:pt x="29" y="9"/>
                        <a:pt x="25" y="7"/>
                        <a:pt x="21" y="5"/>
                      </a:cubicBezTo>
                      <a:cubicBezTo>
                        <a:pt x="16" y="4"/>
                        <a:pt x="12" y="2"/>
                        <a:pt x="3" y="0"/>
                      </a:cubicBezTo>
                      <a:cubicBezTo>
                        <a:pt x="2" y="0"/>
                        <a:pt x="1" y="1"/>
                        <a:pt x="1" y="2"/>
                      </a:cubicBezTo>
                      <a:cubicBezTo>
                        <a:pt x="1" y="2"/>
                        <a:pt x="1" y="2"/>
                        <a:pt x="0" y="2"/>
                      </a:cubicBezTo>
                      <a:cubicBezTo>
                        <a:pt x="0" y="2"/>
                        <a:pt x="0" y="2"/>
                        <a:pt x="0" y="2"/>
                      </a:cubicBezTo>
                      <a:cubicBezTo>
                        <a:pt x="0" y="2"/>
                        <a:pt x="0" y="2"/>
                        <a:pt x="0" y="2"/>
                      </a:cubicBezTo>
                      <a:cubicBezTo>
                        <a:pt x="0" y="2"/>
                        <a:pt x="0" y="2"/>
                        <a:pt x="0" y="2"/>
                      </a:cubicBezTo>
                      <a:cubicBezTo>
                        <a:pt x="0" y="2"/>
                        <a:pt x="0" y="2"/>
                        <a:pt x="0" y="2"/>
                      </a:cubicBezTo>
                      <a:cubicBezTo>
                        <a:pt x="0" y="3"/>
                        <a:pt x="0" y="3"/>
                        <a:pt x="0" y="3"/>
                      </a:cubicBezTo>
                      <a:cubicBezTo>
                        <a:pt x="0" y="4"/>
                        <a:pt x="0" y="4"/>
                        <a:pt x="0" y="4"/>
                      </a:cubicBezTo>
                      <a:cubicBezTo>
                        <a:pt x="0" y="4"/>
                        <a:pt x="0" y="4"/>
                        <a:pt x="0" y="4"/>
                      </a:cubicBezTo>
                      <a:cubicBezTo>
                        <a:pt x="0" y="5"/>
                        <a:pt x="0" y="5"/>
                        <a:pt x="0" y="6"/>
                      </a:cubicBezTo>
                      <a:close/>
                      <a:moveTo>
                        <a:pt x="44" y="82"/>
                      </a:moveTo>
                      <a:cubicBezTo>
                        <a:pt x="42" y="78"/>
                        <a:pt x="38" y="72"/>
                        <a:pt x="34" y="65"/>
                      </a:cubicBezTo>
                      <a:cubicBezTo>
                        <a:pt x="28" y="53"/>
                        <a:pt x="20" y="38"/>
                        <a:pt x="14" y="25"/>
                      </a:cubicBezTo>
                      <a:cubicBezTo>
                        <a:pt x="11" y="19"/>
                        <a:pt x="8" y="14"/>
                        <a:pt x="6" y="10"/>
                      </a:cubicBezTo>
                      <a:cubicBezTo>
                        <a:pt x="6" y="9"/>
                        <a:pt x="5" y="8"/>
                        <a:pt x="5" y="7"/>
                      </a:cubicBezTo>
                      <a:cubicBezTo>
                        <a:pt x="31" y="26"/>
                        <a:pt x="46" y="41"/>
                        <a:pt x="71" y="62"/>
                      </a:cubicBezTo>
                      <a:cubicBezTo>
                        <a:pt x="69" y="63"/>
                        <a:pt x="67" y="64"/>
                        <a:pt x="65" y="66"/>
                      </a:cubicBezTo>
                      <a:cubicBezTo>
                        <a:pt x="61" y="69"/>
                        <a:pt x="57" y="73"/>
                        <a:pt x="54" y="76"/>
                      </a:cubicBezTo>
                      <a:cubicBezTo>
                        <a:pt x="51" y="79"/>
                        <a:pt x="48" y="81"/>
                        <a:pt x="44" y="82"/>
                      </a:cubicBezTo>
                      <a:close/>
                      <a:moveTo>
                        <a:pt x="64" y="72"/>
                      </a:moveTo>
                      <a:cubicBezTo>
                        <a:pt x="66" y="69"/>
                        <a:pt x="69" y="67"/>
                        <a:pt x="72" y="65"/>
                      </a:cubicBezTo>
                      <a:cubicBezTo>
                        <a:pt x="74" y="72"/>
                        <a:pt x="75" y="79"/>
                        <a:pt x="77" y="90"/>
                      </a:cubicBezTo>
                      <a:cubicBezTo>
                        <a:pt x="71" y="84"/>
                        <a:pt x="66" y="80"/>
                        <a:pt x="61" y="74"/>
                      </a:cubicBezTo>
                      <a:cubicBezTo>
                        <a:pt x="62" y="73"/>
                        <a:pt x="63" y="72"/>
                        <a:pt x="64" y="72"/>
                      </a:cubicBezTo>
                      <a:close/>
                      <a:moveTo>
                        <a:pt x="79" y="83"/>
                      </a:moveTo>
                      <a:cubicBezTo>
                        <a:pt x="78" y="75"/>
                        <a:pt x="77" y="69"/>
                        <a:pt x="76" y="64"/>
                      </a:cubicBezTo>
                      <a:cubicBezTo>
                        <a:pt x="76" y="64"/>
                        <a:pt x="76" y="64"/>
                        <a:pt x="76" y="64"/>
                      </a:cubicBezTo>
                      <a:cubicBezTo>
                        <a:pt x="76" y="63"/>
                        <a:pt x="76" y="62"/>
                        <a:pt x="75" y="62"/>
                      </a:cubicBezTo>
                      <a:cubicBezTo>
                        <a:pt x="58" y="47"/>
                        <a:pt x="45" y="35"/>
                        <a:pt x="31" y="23"/>
                      </a:cubicBezTo>
                      <a:cubicBezTo>
                        <a:pt x="37" y="28"/>
                        <a:pt x="45" y="33"/>
                        <a:pt x="55" y="39"/>
                      </a:cubicBezTo>
                      <a:cubicBezTo>
                        <a:pt x="65" y="44"/>
                        <a:pt x="75" y="51"/>
                        <a:pt x="83" y="57"/>
                      </a:cubicBezTo>
                      <a:cubicBezTo>
                        <a:pt x="82" y="66"/>
                        <a:pt x="81" y="74"/>
                        <a:pt x="79" y="83"/>
                      </a:cubicBezTo>
                      <a:close/>
                      <a:moveTo>
                        <a:pt x="35" y="15"/>
                      </a:moveTo>
                      <a:cubicBezTo>
                        <a:pt x="59" y="24"/>
                        <a:pt x="84" y="35"/>
                        <a:pt x="104" y="44"/>
                      </a:cubicBezTo>
                      <a:cubicBezTo>
                        <a:pt x="97" y="47"/>
                        <a:pt x="92" y="50"/>
                        <a:pt x="85" y="54"/>
                      </a:cubicBezTo>
                      <a:cubicBezTo>
                        <a:pt x="77" y="48"/>
                        <a:pt x="66" y="41"/>
                        <a:pt x="57" y="36"/>
                      </a:cubicBezTo>
                      <a:cubicBezTo>
                        <a:pt x="45" y="29"/>
                        <a:pt x="37" y="23"/>
                        <a:pt x="30" y="18"/>
                      </a:cubicBezTo>
                      <a:cubicBezTo>
                        <a:pt x="25" y="14"/>
                        <a:pt x="20" y="11"/>
                        <a:pt x="14" y="7"/>
                      </a:cubicBezTo>
                      <a:cubicBezTo>
                        <a:pt x="16" y="7"/>
                        <a:pt x="18" y="8"/>
                        <a:pt x="20" y="9"/>
                      </a:cubicBezTo>
                      <a:cubicBezTo>
                        <a:pt x="24" y="10"/>
                        <a:pt x="28" y="12"/>
                        <a:pt x="35" y="15"/>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 name="Freeform 283"/>
                <p:cNvSpPr>
                  <a:spLocks noEditPoints="1"/>
                </p:cNvSpPr>
                <p:nvPr>
                  <p:custDataLst>
                    <p:tags r:id="rId147"/>
                  </p:custDataLst>
                </p:nvPr>
              </p:nvSpPr>
              <p:spPr bwMode="auto">
                <a:xfrm>
                  <a:off x="3139195" y="2053382"/>
                  <a:ext cx="300740" cy="964484"/>
                </a:xfrm>
                <a:custGeom>
                  <a:avLst/>
                  <a:gdLst>
                    <a:gd name="T0" fmla="*/ 39 w 108"/>
                    <a:gd name="T1" fmla="*/ 130 h 347"/>
                    <a:gd name="T2" fmla="*/ 3 w 108"/>
                    <a:gd name="T3" fmla="*/ 175 h 347"/>
                    <a:gd name="T4" fmla="*/ 26 w 108"/>
                    <a:gd name="T5" fmla="*/ 253 h 347"/>
                    <a:gd name="T6" fmla="*/ 25 w 108"/>
                    <a:gd name="T7" fmla="*/ 303 h 347"/>
                    <a:gd name="T8" fmla="*/ 33 w 108"/>
                    <a:gd name="T9" fmla="*/ 311 h 347"/>
                    <a:gd name="T10" fmla="*/ 78 w 108"/>
                    <a:gd name="T11" fmla="*/ 318 h 347"/>
                    <a:gd name="T12" fmla="*/ 102 w 108"/>
                    <a:gd name="T13" fmla="*/ 306 h 347"/>
                    <a:gd name="T14" fmla="*/ 85 w 108"/>
                    <a:gd name="T15" fmla="*/ 331 h 347"/>
                    <a:gd name="T16" fmla="*/ 102 w 108"/>
                    <a:gd name="T17" fmla="*/ 341 h 347"/>
                    <a:gd name="T18" fmla="*/ 102 w 108"/>
                    <a:gd name="T19" fmla="*/ 295 h 347"/>
                    <a:gd name="T20" fmla="*/ 92 w 108"/>
                    <a:gd name="T21" fmla="*/ 196 h 347"/>
                    <a:gd name="T22" fmla="*/ 82 w 108"/>
                    <a:gd name="T23" fmla="*/ 144 h 347"/>
                    <a:gd name="T24" fmla="*/ 82 w 108"/>
                    <a:gd name="T25" fmla="*/ 133 h 347"/>
                    <a:gd name="T26" fmla="*/ 82 w 108"/>
                    <a:gd name="T27" fmla="*/ 125 h 347"/>
                    <a:gd name="T28" fmla="*/ 61 w 108"/>
                    <a:gd name="T29" fmla="*/ 0 h 347"/>
                    <a:gd name="T30" fmla="*/ 29 w 108"/>
                    <a:gd name="T31" fmla="*/ 303 h 347"/>
                    <a:gd name="T32" fmla="*/ 102 w 108"/>
                    <a:gd name="T33" fmla="*/ 299 h 347"/>
                    <a:gd name="T34" fmla="*/ 60 w 108"/>
                    <a:gd name="T35" fmla="*/ 160 h 347"/>
                    <a:gd name="T36" fmla="*/ 42 w 108"/>
                    <a:gd name="T37" fmla="*/ 180 h 347"/>
                    <a:gd name="T38" fmla="*/ 36 w 108"/>
                    <a:gd name="T39" fmla="*/ 174 h 347"/>
                    <a:gd name="T40" fmla="*/ 29 w 108"/>
                    <a:gd name="T41" fmla="*/ 180 h 347"/>
                    <a:gd name="T42" fmla="*/ 72 w 108"/>
                    <a:gd name="T43" fmla="*/ 118 h 347"/>
                    <a:gd name="T44" fmla="*/ 42 w 108"/>
                    <a:gd name="T45" fmla="*/ 117 h 347"/>
                    <a:gd name="T46" fmla="*/ 57 w 108"/>
                    <a:gd name="T47" fmla="*/ 76 h 347"/>
                    <a:gd name="T48" fmla="*/ 66 w 108"/>
                    <a:gd name="T49" fmla="*/ 40 h 347"/>
                    <a:gd name="T50" fmla="*/ 59 w 108"/>
                    <a:gd name="T51" fmla="*/ 114 h 347"/>
                    <a:gd name="T52" fmla="*/ 70 w 108"/>
                    <a:gd name="T53" fmla="*/ 115 h 347"/>
                    <a:gd name="T54" fmla="*/ 47 w 108"/>
                    <a:gd name="T55" fmla="*/ 125 h 347"/>
                    <a:gd name="T56" fmla="*/ 77 w 108"/>
                    <a:gd name="T57" fmla="*/ 132 h 347"/>
                    <a:gd name="T58" fmla="*/ 44 w 108"/>
                    <a:gd name="T59" fmla="*/ 133 h 347"/>
                    <a:gd name="T60" fmla="*/ 43 w 108"/>
                    <a:gd name="T61" fmla="*/ 141 h 347"/>
                    <a:gd name="T62" fmla="*/ 52 w 108"/>
                    <a:gd name="T63" fmla="*/ 204 h 347"/>
                    <a:gd name="T64" fmla="*/ 49 w 108"/>
                    <a:gd name="T65" fmla="*/ 207 h 347"/>
                    <a:gd name="T66" fmla="*/ 48 w 108"/>
                    <a:gd name="T67" fmla="*/ 204 h 347"/>
                    <a:gd name="T68" fmla="*/ 48 w 108"/>
                    <a:gd name="T69" fmla="*/ 202 h 347"/>
                    <a:gd name="T70" fmla="*/ 64 w 108"/>
                    <a:gd name="T71" fmla="*/ 185 h 347"/>
                    <a:gd name="T72" fmla="*/ 59 w 108"/>
                    <a:gd name="T73" fmla="*/ 310 h 347"/>
                    <a:gd name="T74" fmla="*/ 78 w 108"/>
                    <a:gd name="T75" fmla="*/ 157 h 347"/>
                    <a:gd name="T76" fmla="*/ 91 w 108"/>
                    <a:gd name="T77" fmla="*/ 272 h 347"/>
                    <a:gd name="T78" fmla="*/ 98 w 108"/>
                    <a:gd name="T79" fmla="*/ 292 h 347"/>
                    <a:gd name="T80" fmla="*/ 36 w 108"/>
                    <a:gd name="T81" fmla="*/ 287 h 347"/>
                    <a:gd name="T82" fmla="*/ 42 w 108"/>
                    <a:gd name="T83" fmla="*/ 271 h 347"/>
                    <a:gd name="T84" fmla="*/ 23 w 108"/>
                    <a:gd name="T85" fmla="*/ 233 h 347"/>
                    <a:gd name="T86" fmla="*/ 4 w 108"/>
                    <a:gd name="T87" fmla="*/ 189 h 347"/>
                    <a:gd name="T88" fmla="*/ 32 w 108"/>
                    <a:gd name="T89" fmla="*/ 134 h 347"/>
                    <a:gd name="T90" fmla="*/ 29 w 108"/>
                    <a:gd name="T91" fmla="*/ 195 h 347"/>
                    <a:gd name="T92" fmla="*/ 72 w 108"/>
                    <a:gd name="T93" fmla="*/ 204 h 347"/>
                    <a:gd name="T94" fmla="*/ 60 w 108"/>
                    <a:gd name="T95" fmla="*/ 156 h 347"/>
                    <a:gd name="T96" fmla="*/ 76 w 108"/>
                    <a:gd name="T97" fmla="*/ 143 h 347"/>
                    <a:gd name="T98" fmla="*/ 95 w 108"/>
                    <a:gd name="T99" fmla="*/ 18 h 347"/>
                    <a:gd name="T100" fmla="*/ 69 w 108"/>
                    <a:gd name="T101" fmla="*/ 103 h 347"/>
                    <a:gd name="T102" fmla="*/ 76 w 108"/>
                    <a:gd name="T103" fmla="*/ 46 h 347"/>
                    <a:gd name="T104" fmla="*/ 65 w 108"/>
                    <a:gd name="T105" fmla="*/ 37 h 347"/>
                    <a:gd name="T106" fmla="*/ 50 w 108"/>
                    <a:gd name="T107" fmla="*/ 48 h 347"/>
                    <a:gd name="T108" fmla="*/ 42 w 108"/>
                    <a:gd name="T109" fmla="*/ 114 h 347"/>
                    <a:gd name="T110" fmla="*/ 17 w 108"/>
                    <a:gd name="T111" fmla="*/ 51 h 347"/>
                    <a:gd name="T112" fmla="*/ 73 w 108"/>
                    <a:gd name="T113" fmla="*/ 69 h 347"/>
                    <a:gd name="T114" fmla="*/ 43 w 108"/>
                    <a:gd name="T115" fmla="*/ 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8" h="347">
                      <a:moveTo>
                        <a:pt x="19" y="75"/>
                      </a:moveTo>
                      <a:cubicBezTo>
                        <a:pt x="21" y="79"/>
                        <a:pt x="24" y="83"/>
                        <a:pt x="27" y="87"/>
                      </a:cubicBezTo>
                      <a:cubicBezTo>
                        <a:pt x="29" y="91"/>
                        <a:pt x="31" y="95"/>
                        <a:pt x="32" y="99"/>
                      </a:cubicBezTo>
                      <a:cubicBezTo>
                        <a:pt x="32" y="100"/>
                        <a:pt x="32" y="102"/>
                        <a:pt x="32" y="104"/>
                      </a:cubicBezTo>
                      <a:cubicBezTo>
                        <a:pt x="33" y="108"/>
                        <a:pt x="35" y="111"/>
                        <a:pt x="37" y="115"/>
                      </a:cubicBezTo>
                      <a:cubicBezTo>
                        <a:pt x="38" y="116"/>
                        <a:pt x="38" y="118"/>
                        <a:pt x="38" y="120"/>
                      </a:cubicBezTo>
                      <a:cubicBezTo>
                        <a:pt x="38" y="120"/>
                        <a:pt x="38" y="121"/>
                        <a:pt x="38" y="122"/>
                      </a:cubicBezTo>
                      <a:cubicBezTo>
                        <a:pt x="38" y="123"/>
                        <a:pt x="38" y="124"/>
                        <a:pt x="38" y="125"/>
                      </a:cubicBezTo>
                      <a:cubicBezTo>
                        <a:pt x="38" y="126"/>
                        <a:pt x="38" y="127"/>
                        <a:pt x="39" y="128"/>
                      </a:cubicBezTo>
                      <a:cubicBezTo>
                        <a:pt x="39" y="128"/>
                        <a:pt x="39" y="129"/>
                        <a:pt x="39" y="130"/>
                      </a:cubicBezTo>
                      <a:cubicBezTo>
                        <a:pt x="39" y="130"/>
                        <a:pt x="39" y="131"/>
                        <a:pt x="39" y="131"/>
                      </a:cubicBezTo>
                      <a:cubicBezTo>
                        <a:pt x="39" y="132"/>
                        <a:pt x="39" y="134"/>
                        <a:pt x="39" y="135"/>
                      </a:cubicBezTo>
                      <a:cubicBezTo>
                        <a:pt x="39" y="136"/>
                        <a:pt x="39" y="136"/>
                        <a:pt x="39" y="136"/>
                      </a:cubicBezTo>
                      <a:cubicBezTo>
                        <a:pt x="38" y="136"/>
                        <a:pt x="38" y="135"/>
                        <a:pt x="38" y="135"/>
                      </a:cubicBezTo>
                      <a:cubicBezTo>
                        <a:pt x="37" y="133"/>
                        <a:pt x="35" y="131"/>
                        <a:pt x="33" y="130"/>
                      </a:cubicBezTo>
                      <a:cubicBezTo>
                        <a:pt x="33" y="130"/>
                        <a:pt x="32" y="130"/>
                        <a:pt x="31" y="130"/>
                      </a:cubicBezTo>
                      <a:cubicBezTo>
                        <a:pt x="31" y="130"/>
                        <a:pt x="31" y="130"/>
                        <a:pt x="31" y="130"/>
                      </a:cubicBezTo>
                      <a:cubicBezTo>
                        <a:pt x="29" y="130"/>
                        <a:pt x="27" y="131"/>
                        <a:pt x="25" y="132"/>
                      </a:cubicBezTo>
                      <a:cubicBezTo>
                        <a:pt x="23" y="133"/>
                        <a:pt x="22" y="135"/>
                        <a:pt x="21" y="136"/>
                      </a:cubicBezTo>
                      <a:cubicBezTo>
                        <a:pt x="14" y="150"/>
                        <a:pt x="10" y="161"/>
                        <a:pt x="3" y="175"/>
                      </a:cubicBezTo>
                      <a:cubicBezTo>
                        <a:pt x="3" y="176"/>
                        <a:pt x="2" y="177"/>
                        <a:pt x="1" y="178"/>
                      </a:cubicBezTo>
                      <a:cubicBezTo>
                        <a:pt x="1" y="179"/>
                        <a:pt x="0" y="181"/>
                        <a:pt x="0" y="182"/>
                      </a:cubicBezTo>
                      <a:cubicBezTo>
                        <a:pt x="0" y="183"/>
                        <a:pt x="0" y="183"/>
                        <a:pt x="0" y="184"/>
                      </a:cubicBezTo>
                      <a:cubicBezTo>
                        <a:pt x="0" y="186"/>
                        <a:pt x="0" y="189"/>
                        <a:pt x="1" y="190"/>
                      </a:cubicBezTo>
                      <a:cubicBezTo>
                        <a:pt x="2" y="195"/>
                        <a:pt x="4" y="199"/>
                        <a:pt x="6" y="204"/>
                      </a:cubicBezTo>
                      <a:cubicBezTo>
                        <a:pt x="8" y="207"/>
                        <a:pt x="10" y="211"/>
                        <a:pt x="11" y="215"/>
                      </a:cubicBezTo>
                      <a:cubicBezTo>
                        <a:pt x="12" y="217"/>
                        <a:pt x="12" y="219"/>
                        <a:pt x="13" y="222"/>
                      </a:cubicBezTo>
                      <a:cubicBezTo>
                        <a:pt x="14" y="225"/>
                        <a:pt x="15" y="228"/>
                        <a:pt x="15" y="230"/>
                      </a:cubicBezTo>
                      <a:cubicBezTo>
                        <a:pt x="16" y="233"/>
                        <a:pt x="17" y="237"/>
                        <a:pt x="19" y="241"/>
                      </a:cubicBezTo>
                      <a:cubicBezTo>
                        <a:pt x="20" y="242"/>
                        <a:pt x="23" y="247"/>
                        <a:pt x="26" y="253"/>
                      </a:cubicBezTo>
                      <a:cubicBezTo>
                        <a:pt x="30" y="258"/>
                        <a:pt x="34" y="265"/>
                        <a:pt x="39" y="272"/>
                      </a:cubicBezTo>
                      <a:cubicBezTo>
                        <a:pt x="39" y="275"/>
                        <a:pt x="39" y="278"/>
                        <a:pt x="40" y="281"/>
                      </a:cubicBezTo>
                      <a:cubicBezTo>
                        <a:pt x="36" y="282"/>
                        <a:pt x="34" y="283"/>
                        <a:pt x="33" y="284"/>
                      </a:cubicBezTo>
                      <a:cubicBezTo>
                        <a:pt x="31" y="286"/>
                        <a:pt x="31" y="288"/>
                        <a:pt x="31" y="289"/>
                      </a:cubicBezTo>
                      <a:cubicBezTo>
                        <a:pt x="31" y="289"/>
                        <a:pt x="31" y="289"/>
                        <a:pt x="31" y="289"/>
                      </a:cubicBezTo>
                      <a:cubicBezTo>
                        <a:pt x="31" y="290"/>
                        <a:pt x="31" y="290"/>
                        <a:pt x="31" y="290"/>
                      </a:cubicBezTo>
                      <a:cubicBezTo>
                        <a:pt x="31" y="290"/>
                        <a:pt x="31" y="290"/>
                        <a:pt x="31" y="291"/>
                      </a:cubicBezTo>
                      <a:cubicBezTo>
                        <a:pt x="31" y="293"/>
                        <a:pt x="31" y="295"/>
                        <a:pt x="31" y="297"/>
                      </a:cubicBezTo>
                      <a:cubicBezTo>
                        <a:pt x="30" y="297"/>
                        <a:pt x="29" y="298"/>
                        <a:pt x="27" y="299"/>
                      </a:cubicBezTo>
                      <a:cubicBezTo>
                        <a:pt x="26" y="300"/>
                        <a:pt x="25" y="301"/>
                        <a:pt x="25" y="303"/>
                      </a:cubicBezTo>
                      <a:cubicBezTo>
                        <a:pt x="25" y="304"/>
                        <a:pt x="25" y="304"/>
                        <a:pt x="25" y="305"/>
                      </a:cubicBezTo>
                      <a:cubicBezTo>
                        <a:pt x="25" y="305"/>
                        <a:pt x="25" y="305"/>
                        <a:pt x="25" y="305"/>
                      </a:cubicBezTo>
                      <a:cubicBezTo>
                        <a:pt x="25" y="316"/>
                        <a:pt x="24" y="326"/>
                        <a:pt x="24" y="337"/>
                      </a:cubicBezTo>
                      <a:cubicBezTo>
                        <a:pt x="23" y="338"/>
                        <a:pt x="24" y="339"/>
                        <a:pt x="25" y="339"/>
                      </a:cubicBezTo>
                      <a:cubicBezTo>
                        <a:pt x="25" y="339"/>
                        <a:pt x="25" y="339"/>
                        <a:pt x="25" y="339"/>
                      </a:cubicBezTo>
                      <a:cubicBezTo>
                        <a:pt x="26" y="339"/>
                        <a:pt x="27" y="338"/>
                        <a:pt x="27" y="337"/>
                      </a:cubicBezTo>
                      <a:cubicBezTo>
                        <a:pt x="27" y="327"/>
                        <a:pt x="28" y="318"/>
                        <a:pt x="29" y="308"/>
                      </a:cubicBezTo>
                      <a:cubicBezTo>
                        <a:pt x="30" y="308"/>
                        <a:pt x="30" y="309"/>
                        <a:pt x="31" y="309"/>
                      </a:cubicBezTo>
                      <a:cubicBezTo>
                        <a:pt x="31" y="309"/>
                        <a:pt x="31" y="309"/>
                        <a:pt x="31" y="309"/>
                      </a:cubicBezTo>
                      <a:cubicBezTo>
                        <a:pt x="31" y="310"/>
                        <a:pt x="32" y="311"/>
                        <a:pt x="33" y="311"/>
                      </a:cubicBezTo>
                      <a:cubicBezTo>
                        <a:pt x="33" y="311"/>
                        <a:pt x="33" y="311"/>
                        <a:pt x="33" y="311"/>
                      </a:cubicBezTo>
                      <a:cubicBezTo>
                        <a:pt x="34" y="311"/>
                        <a:pt x="34" y="311"/>
                        <a:pt x="35" y="310"/>
                      </a:cubicBezTo>
                      <a:cubicBezTo>
                        <a:pt x="42" y="313"/>
                        <a:pt x="51" y="314"/>
                        <a:pt x="59" y="314"/>
                      </a:cubicBezTo>
                      <a:cubicBezTo>
                        <a:pt x="64" y="314"/>
                        <a:pt x="68" y="313"/>
                        <a:pt x="73" y="313"/>
                      </a:cubicBezTo>
                      <a:cubicBezTo>
                        <a:pt x="74" y="313"/>
                        <a:pt x="75" y="313"/>
                        <a:pt x="77" y="313"/>
                      </a:cubicBezTo>
                      <a:cubicBezTo>
                        <a:pt x="76" y="314"/>
                        <a:pt x="75" y="315"/>
                        <a:pt x="74" y="316"/>
                      </a:cubicBezTo>
                      <a:cubicBezTo>
                        <a:pt x="76" y="317"/>
                        <a:pt x="76" y="317"/>
                        <a:pt x="76" y="317"/>
                      </a:cubicBezTo>
                      <a:cubicBezTo>
                        <a:pt x="77" y="315"/>
                        <a:pt x="78" y="314"/>
                        <a:pt x="79" y="313"/>
                      </a:cubicBezTo>
                      <a:cubicBezTo>
                        <a:pt x="81" y="312"/>
                        <a:pt x="82" y="312"/>
                        <a:pt x="83" y="312"/>
                      </a:cubicBezTo>
                      <a:cubicBezTo>
                        <a:pt x="82" y="314"/>
                        <a:pt x="80" y="316"/>
                        <a:pt x="78" y="318"/>
                      </a:cubicBezTo>
                      <a:cubicBezTo>
                        <a:pt x="80" y="319"/>
                        <a:pt x="80" y="319"/>
                        <a:pt x="80" y="319"/>
                      </a:cubicBezTo>
                      <a:cubicBezTo>
                        <a:pt x="82" y="317"/>
                        <a:pt x="84" y="314"/>
                        <a:pt x="86" y="312"/>
                      </a:cubicBezTo>
                      <a:cubicBezTo>
                        <a:pt x="89" y="311"/>
                        <a:pt x="92" y="310"/>
                        <a:pt x="94" y="310"/>
                      </a:cubicBezTo>
                      <a:cubicBezTo>
                        <a:pt x="89" y="315"/>
                        <a:pt x="85" y="321"/>
                        <a:pt x="80" y="326"/>
                      </a:cubicBezTo>
                      <a:cubicBezTo>
                        <a:pt x="82" y="327"/>
                        <a:pt x="82" y="327"/>
                        <a:pt x="82" y="327"/>
                      </a:cubicBezTo>
                      <a:cubicBezTo>
                        <a:pt x="87" y="321"/>
                        <a:pt x="92" y="314"/>
                        <a:pt x="98" y="308"/>
                      </a:cubicBezTo>
                      <a:cubicBezTo>
                        <a:pt x="99" y="308"/>
                        <a:pt x="99" y="307"/>
                        <a:pt x="100" y="307"/>
                      </a:cubicBezTo>
                      <a:cubicBezTo>
                        <a:pt x="100" y="307"/>
                        <a:pt x="100" y="307"/>
                        <a:pt x="100" y="307"/>
                      </a:cubicBezTo>
                      <a:cubicBezTo>
                        <a:pt x="100" y="307"/>
                        <a:pt x="100" y="307"/>
                        <a:pt x="100" y="307"/>
                      </a:cubicBezTo>
                      <a:cubicBezTo>
                        <a:pt x="101" y="307"/>
                        <a:pt x="101" y="306"/>
                        <a:pt x="102" y="306"/>
                      </a:cubicBezTo>
                      <a:cubicBezTo>
                        <a:pt x="102" y="306"/>
                        <a:pt x="102" y="306"/>
                        <a:pt x="102" y="306"/>
                      </a:cubicBezTo>
                      <a:cubicBezTo>
                        <a:pt x="102" y="306"/>
                        <a:pt x="102" y="307"/>
                        <a:pt x="102" y="308"/>
                      </a:cubicBezTo>
                      <a:cubicBezTo>
                        <a:pt x="102" y="308"/>
                        <a:pt x="102" y="308"/>
                        <a:pt x="102" y="308"/>
                      </a:cubicBezTo>
                      <a:cubicBezTo>
                        <a:pt x="96" y="315"/>
                        <a:pt x="90" y="322"/>
                        <a:pt x="84" y="329"/>
                      </a:cubicBezTo>
                      <a:cubicBezTo>
                        <a:pt x="84" y="329"/>
                        <a:pt x="84" y="329"/>
                        <a:pt x="84" y="329"/>
                      </a:cubicBezTo>
                      <a:cubicBezTo>
                        <a:pt x="83" y="330"/>
                        <a:pt x="83" y="330"/>
                        <a:pt x="83" y="330"/>
                      </a:cubicBezTo>
                      <a:cubicBezTo>
                        <a:pt x="83" y="331"/>
                        <a:pt x="83" y="331"/>
                        <a:pt x="83" y="331"/>
                      </a:cubicBezTo>
                      <a:cubicBezTo>
                        <a:pt x="85" y="331"/>
                        <a:pt x="85" y="331"/>
                        <a:pt x="85" y="331"/>
                      </a:cubicBezTo>
                      <a:cubicBezTo>
                        <a:pt x="85" y="330"/>
                        <a:pt x="85" y="330"/>
                        <a:pt x="85" y="330"/>
                      </a:cubicBezTo>
                      <a:cubicBezTo>
                        <a:pt x="85" y="331"/>
                        <a:pt x="85" y="331"/>
                        <a:pt x="85" y="331"/>
                      </a:cubicBezTo>
                      <a:cubicBezTo>
                        <a:pt x="85" y="330"/>
                        <a:pt x="85" y="330"/>
                        <a:pt x="85" y="330"/>
                      </a:cubicBezTo>
                      <a:cubicBezTo>
                        <a:pt x="91" y="323"/>
                        <a:pt x="96" y="317"/>
                        <a:pt x="102" y="310"/>
                      </a:cubicBezTo>
                      <a:cubicBezTo>
                        <a:pt x="102" y="318"/>
                        <a:pt x="102" y="326"/>
                        <a:pt x="102" y="333"/>
                      </a:cubicBezTo>
                      <a:cubicBezTo>
                        <a:pt x="102" y="335"/>
                        <a:pt x="102" y="337"/>
                        <a:pt x="102" y="338"/>
                      </a:cubicBezTo>
                      <a:cubicBezTo>
                        <a:pt x="101" y="337"/>
                        <a:pt x="101" y="337"/>
                        <a:pt x="101" y="337"/>
                      </a:cubicBezTo>
                      <a:cubicBezTo>
                        <a:pt x="101" y="337"/>
                        <a:pt x="101" y="337"/>
                        <a:pt x="101" y="337"/>
                      </a:cubicBezTo>
                      <a:cubicBezTo>
                        <a:pt x="99" y="340"/>
                        <a:pt x="97" y="343"/>
                        <a:pt x="95" y="346"/>
                      </a:cubicBezTo>
                      <a:cubicBezTo>
                        <a:pt x="97" y="347"/>
                        <a:pt x="97" y="347"/>
                        <a:pt x="97" y="347"/>
                      </a:cubicBezTo>
                      <a:cubicBezTo>
                        <a:pt x="98" y="344"/>
                        <a:pt x="100" y="341"/>
                        <a:pt x="102" y="339"/>
                      </a:cubicBezTo>
                      <a:cubicBezTo>
                        <a:pt x="102" y="340"/>
                        <a:pt x="102" y="340"/>
                        <a:pt x="102" y="341"/>
                      </a:cubicBezTo>
                      <a:cubicBezTo>
                        <a:pt x="102" y="342"/>
                        <a:pt x="103" y="343"/>
                        <a:pt x="104" y="343"/>
                      </a:cubicBezTo>
                      <a:cubicBezTo>
                        <a:pt x="104" y="343"/>
                        <a:pt x="104" y="343"/>
                        <a:pt x="104" y="343"/>
                      </a:cubicBezTo>
                      <a:cubicBezTo>
                        <a:pt x="105" y="343"/>
                        <a:pt x="106" y="342"/>
                        <a:pt x="106" y="341"/>
                      </a:cubicBezTo>
                      <a:cubicBezTo>
                        <a:pt x="106" y="339"/>
                        <a:pt x="106" y="336"/>
                        <a:pt x="106" y="333"/>
                      </a:cubicBezTo>
                      <a:cubicBezTo>
                        <a:pt x="106" y="325"/>
                        <a:pt x="106" y="317"/>
                        <a:pt x="106" y="310"/>
                      </a:cubicBezTo>
                      <a:cubicBezTo>
                        <a:pt x="106" y="307"/>
                        <a:pt x="106" y="305"/>
                        <a:pt x="106" y="302"/>
                      </a:cubicBezTo>
                      <a:cubicBezTo>
                        <a:pt x="106" y="301"/>
                        <a:pt x="106" y="301"/>
                        <a:pt x="106" y="300"/>
                      </a:cubicBezTo>
                      <a:cubicBezTo>
                        <a:pt x="106" y="299"/>
                        <a:pt x="106" y="299"/>
                        <a:pt x="106" y="298"/>
                      </a:cubicBezTo>
                      <a:cubicBezTo>
                        <a:pt x="105" y="297"/>
                        <a:pt x="105" y="297"/>
                        <a:pt x="104" y="296"/>
                      </a:cubicBezTo>
                      <a:cubicBezTo>
                        <a:pt x="104" y="296"/>
                        <a:pt x="103" y="295"/>
                        <a:pt x="102" y="295"/>
                      </a:cubicBezTo>
                      <a:cubicBezTo>
                        <a:pt x="103" y="293"/>
                        <a:pt x="103" y="291"/>
                        <a:pt x="103" y="289"/>
                      </a:cubicBezTo>
                      <a:cubicBezTo>
                        <a:pt x="103" y="289"/>
                        <a:pt x="103" y="289"/>
                        <a:pt x="103" y="288"/>
                      </a:cubicBezTo>
                      <a:cubicBezTo>
                        <a:pt x="103" y="287"/>
                        <a:pt x="102" y="285"/>
                        <a:pt x="101" y="284"/>
                      </a:cubicBezTo>
                      <a:cubicBezTo>
                        <a:pt x="100" y="281"/>
                        <a:pt x="97" y="280"/>
                        <a:pt x="95" y="280"/>
                      </a:cubicBezTo>
                      <a:cubicBezTo>
                        <a:pt x="95" y="277"/>
                        <a:pt x="95" y="274"/>
                        <a:pt x="95" y="272"/>
                      </a:cubicBezTo>
                      <a:cubicBezTo>
                        <a:pt x="95" y="272"/>
                        <a:pt x="95" y="272"/>
                        <a:pt x="95" y="272"/>
                      </a:cubicBezTo>
                      <a:cubicBezTo>
                        <a:pt x="96" y="268"/>
                        <a:pt x="99" y="264"/>
                        <a:pt x="101" y="260"/>
                      </a:cubicBezTo>
                      <a:cubicBezTo>
                        <a:pt x="103" y="256"/>
                        <a:pt x="105" y="251"/>
                        <a:pt x="105" y="243"/>
                      </a:cubicBezTo>
                      <a:cubicBezTo>
                        <a:pt x="105" y="241"/>
                        <a:pt x="105" y="238"/>
                        <a:pt x="104" y="234"/>
                      </a:cubicBezTo>
                      <a:cubicBezTo>
                        <a:pt x="101" y="219"/>
                        <a:pt x="97" y="211"/>
                        <a:pt x="92" y="196"/>
                      </a:cubicBezTo>
                      <a:cubicBezTo>
                        <a:pt x="89" y="187"/>
                        <a:pt x="87" y="178"/>
                        <a:pt x="87" y="168"/>
                      </a:cubicBezTo>
                      <a:cubicBezTo>
                        <a:pt x="87" y="166"/>
                        <a:pt x="87" y="164"/>
                        <a:pt x="88" y="162"/>
                      </a:cubicBezTo>
                      <a:cubicBezTo>
                        <a:pt x="88" y="161"/>
                        <a:pt x="88" y="161"/>
                        <a:pt x="88" y="161"/>
                      </a:cubicBezTo>
                      <a:cubicBezTo>
                        <a:pt x="88" y="159"/>
                        <a:pt x="86" y="157"/>
                        <a:pt x="85" y="156"/>
                      </a:cubicBezTo>
                      <a:cubicBezTo>
                        <a:pt x="83" y="155"/>
                        <a:pt x="81" y="154"/>
                        <a:pt x="78" y="154"/>
                      </a:cubicBezTo>
                      <a:cubicBezTo>
                        <a:pt x="78" y="154"/>
                        <a:pt x="78" y="154"/>
                        <a:pt x="78" y="154"/>
                      </a:cubicBezTo>
                      <a:cubicBezTo>
                        <a:pt x="77" y="154"/>
                        <a:pt x="77" y="154"/>
                        <a:pt x="76" y="154"/>
                      </a:cubicBezTo>
                      <a:cubicBezTo>
                        <a:pt x="77" y="153"/>
                        <a:pt x="78" y="152"/>
                        <a:pt x="79" y="151"/>
                      </a:cubicBezTo>
                      <a:cubicBezTo>
                        <a:pt x="80" y="150"/>
                        <a:pt x="80" y="148"/>
                        <a:pt x="81" y="147"/>
                      </a:cubicBezTo>
                      <a:cubicBezTo>
                        <a:pt x="82" y="146"/>
                        <a:pt x="82" y="145"/>
                        <a:pt x="82" y="144"/>
                      </a:cubicBezTo>
                      <a:cubicBezTo>
                        <a:pt x="82" y="144"/>
                        <a:pt x="82" y="144"/>
                        <a:pt x="82" y="144"/>
                      </a:cubicBezTo>
                      <a:cubicBezTo>
                        <a:pt x="82" y="143"/>
                        <a:pt x="82" y="143"/>
                        <a:pt x="82" y="143"/>
                      </a:cubicBezTo>
                      <a:cubicBezTo>
                        <a:pt x="83" y="143"/>
                        <a:pt x="83" y="142"/>
                        <a:pt x="83" y="142"/>
                      </a:cubicBezTo>
                      <a:cubicBezTo>
                        <a:pt x="83" y="141"/>
                        <a:pt x="83" y="140"/>
                        <a:pt x="82" y="140"/>
                      </a:cubicBezTo>
                      <a:cubicBezTo>
                        <a:pt x="83" y="139"/>
                        <a:pt x="84" y="138"/>
                        <a:pt x="84" y="137"/>
                      </a:cubicBezTo>
                      <a:cubicBezTo>
                        <a:pt x="83" y="137"/>
                        <a:pt x="83" y="137"/>
                        <a:pt x="83" y="136"/>
                      </a:cubicBezTo>
                      <a:cubicBezTo>
                        <a:pt x="83" y="136"/>
                        <a:pt x="83" y="136"/>
                        <a:pt x="83" y="135"/>
                      </a:cubicBezTo>
                      <a:cubicBezTo>
                        <a:pt x="83" y="135"/>
                        <a:pt x="83" y="135"/>
                        <a:pt x="83" y="135"/>
                      </a:cubicBezTo>
                      <a:cubicBezTo>
                        <a:pt x="83" y="134"/>
                        <a:pt x="82" y="133"/>
                        <a:pt x="82" y="133"/>
                      </a:cubicBezTo>
                      <a:cubicBezTo>
                        <a:pt x="82" y="133"/>
                        <a:pt x="82" y="133"/>
                        <a:pt x="82" y="133"/>
                      </a:cubicBezTo>
                      <a:cubicBezTo>
                        <a:pt x="82" y="133"/>
                        <a:pt x="82" y="133"/>
                        <a:pt x="82" y="133"/>
                      </a:cubicBezTo>
                      <a:cubicBezTo>
                        <a:pt x="81" y="133"/>
                        <a:pt x="81" y="133"/>
                        <a:pt x="81" y="133"/>
                      </a:cubicBezTo>
                      <a:cubicBezTo>
                        <a:pt x="81" y="132"/>
                        <a:pt x="81" y="132"/>
                        <a:pt x="81" y="132"/>
                      </a:cubicBezTo>
                      <a:cubicBezTo>
                        <a:pt x="81" y="132"/>
                        <a:pt x="81" y="132"/>
                        <a:pt x="81" y="132"/>
                      </a:cubicBezTo>
                      <a:cubicBezTo>
                        <a:pt x="81" y="131"/>
                        <a:pt x="81" y="131"/>
                        <a:pt x="81" y="131"/>
                      </a:cubicBezTo>
                      <a:cubicBezTo>
                        <a:pt x="82" y="131"/>
                        <a:pt x="83" y="131"/>
                        <a:pt x="83" y="130"/>
                      </a:cubicBezTo>
                      <a:cubicBezTo>
                        <a:pt x="83" y="129"/>
                        <a:pt x="83" y="129"/>
                        <a:pt x="83" y="129"/>
                      </a:cubicBezTo>
                      <a:cubicBezTo>
                        <a:pt x="83" y="128"/>
                        <a:pt x="83" y="127"/>
                        <a:pt x="82" y="126"/>
                      </a:cubicBezTo>
                      <a:cubicBezTo>
                        <a:pt x="82" y="126"/>
                        <a:pt x="82" y="126"/>
                        <a:pt x="82" y="126"/>
                      </a:cubicBezTo>
                      <a:cubicBezTo>
                        <a:pt x="82" y="126"/>
                        <a:pt x="82" y="125"/>
                        <a:pt x="82" y="125"/>
                      </a:cubicBezTo>
                      <a:cubicBezTo>
                        <a:pt x="82" y="124"/>
                        <a:pt x="83" y="123"/>
                        <a:pt x="83" y="123"/>
                      </a:cubicBezTo>
                      <a:cubicBezTo>
                        <a:pt x="82" y="122"/>
                        <a:pt x="82" y="122"/>
                        <a:pt x="82" y="122"/>
                      </a:cubicBezTo>
                      <a:cubicBezTo>
                        <a:pt x="82" y="121"/>
                        <a:pt x="82" y="119"/>
                        <a:pt x="82" y="117"/>
                      </a:cubicBezTo>
                      <a:cubicBezTo>
                        <a:pt x="83" y="117"/>
                        <a:pt x="83" y="117"/>
                        <a:pt x="83" y="117"/>
                      </a:cubicBezTo>
                      <a:cubicBezTo>
                        <a:pt x="85" y="114"/>
                        <a:pt x="87" y="110"/>
                        <a:pt x="88" y="107"/>
                      </a:cubicBezTo>
                      <a:cubicBezTo>
                        <a:pt x="89" y="103"/>
                        <a:pt x="89" y="100"/>
                        <a:pt x="90" y="97"/>
                      </a:cubicBezTo>
                      <a:cubicBezTo>
                        <a:pt x="92" y="92"/>
                        <a:pt x="93" y="87"/>
                        <a:pt x="99" y="80"/>
                      </a:cubicBezTo>
                      <a:cubicBezTo>
                        <a:pt x="104" y="72"/>
                        <a:pt x="108" y="60"/>
                        <a:pt x="108" y="47"/>
                      </a:cubicBezTo>
                      <a:cubicBezTo>
                        <a:pt x="108" y="36"/>
                        <a:pt x="105" y="25"/>
                        <a:pt x="98" y="16"/>
                      </a:cubicBezTo>
                      <a:cubicBezTo>
                        <a:pt x="91" y="7"/>
                        <a:pt x="79" y="1"/>
                        <a:pt x="61" y="0"/>
                      </a:cubicBezTo>
                      <a:cubicBezTo>
                        <a:pt x="61" y="0"/>
                        <a:pt x="60" y="0"/>
                        <a:pt x="59" y="0"/>
                      </a:cubicBezTo>
                      <a:cubicBezTo>
                        <a:pt x="59" y="0"/>
                        <a:pt x="59" y="0"/>
                        <a:pt x="59" y="0"/>
                      </a:cubicBezTo>
                      <a:cubicBezTo>
                        <a:pt x="45" y="0"/>
                        <a:pt x="34" y="6"/>
                        <a:pt x="26" y="16"/>
                      </a:cubicBezTo>
                      <a:cubicBezTo>
                        <a:pt x="18" y="25"/>
                        <a:pt x="14" y="38"/>
                        <a:pt x="14" y="51"/>
                      </a:cubicBezTo>
                      <a:cubicBezTo>
                        <a:pt x="14" y="59"/>
                        <a:pt x="15" y="67"/>
                        <a:pt x="19" y="75"/>
                      </a:cubicBezTo>
                      <a:close/>
                      <a:moveTo>
                        <a:pt x="31" y="305"/>
                      </a:moveTo>
                      <a:cubicBezTo>
                        <a:pt x="31" y="305"/>
                        <a:pt x="31" y="305"/>
                        <a:pt x="31" y="305"/>
                      </a:cubicBezTo>
                      <a:cubicBezTo>
                        <a:pt x="31" y="305"/>
                        <a:pt x="30" y="304"/>
                        <a:pt x="29" y="304"/>
                      </a:cubicBezTo>
                      <a:cubicBezTo>
                        <a:pt x="29" y="304"/>
                        <a:pt x="29" y="304"/>
                        <a:pt x="29" y="304"/>
                      </a:cubicBezTo>
                      <a:cubicBezTo>
                        <a:pt x="29" y="303"/>
                        <a:pt x="29" y="303"/>
                        <a:pt x="29" y="303"/>
                      </a:cubicBezTo>
                      <a:cubicBezTo>
                        <a:pt x="28" y="303"/>
                        <a:pt x="29" y="302"/>
                        <a:pt x="29" y="302"/>
                      </a:cubicBezTo>
                      <a:cubicBezTo>
                        <a:pt x="30" y="301"/>
                        <a:pt x="31" y="301"/>
                        <a:pt x="31" y="301"/>
                      </a:cubicBezTo>
                      <a:cubicBezTo>
                        <a:pt x="31" y="302"/>
                        <a:pt x="31" y="303"/>
                        <a:pt x="31" y="305"/>
                      </a:cubicBezTo>
                      <a:close/>
                      <a:moveTo>
                        <a:pt x="102" y="299"/>
                      </a:moveTo>
                      <a:cubicBezTo>
                        <a:pt x="102" y="299"/>
                        <a:pt x="102" y="299"/>
                        <a:pt x="102" y="299"/>
                      </a:cubicBezTo>
                      <a:cubicBezTo>
                        <a:pt x="102" y="299"/>
                        <a:pt x="102" y="299"/>
                        <a:pt x="102" y="299"/>
                      </a:cubicBezTo>
                      <a:cubicBezTo>
                        <a:pt x="102" y="300"/>
                        <a:pt x="102" y="300"/>
                        <a:pt x="102" y="300"/>
                      </a:cubicBezTo>
                      <a:cubicBezTo>
                        <a:pt x="102" y="300"/>
                        <a:pt x="102" y="300"/>
                        <a:pt x="102" y="301"/>
                      </a:cubicBezTo>
                      <a:cubicBezTo>
                        <a:pt x="102" y="301"/>
                        <a:pt x="102" y="301"/>
                        <a:pt x="102" y="301"/>
                      </a:cubicBezTo>
                      <a:cubicBezTo>
                        <a:pt x="102" y="300"/>
                        <a:pt x="102" y="300"/>
                        <a:pt x="102" y="299"/>
                      </a:cubicBezTo>
                      <a:close/>
                      <a:moveTo>
                        <a:pt x="39" y="137"/>
                      </a:moveTo>
                      <a:cubicBezTo>
                        <a:pt x="39" y="137"/>
                        <a:pt x="39" y="137"/>
                        <a:pt x="39" y="137"/>
                      </a:cubicBezTo>
                      <a:cubicBezTo>
                        <a:pt x="39" y="137"/>
                        <a:pt x="39" y="137"/>
                        <a:pt x="39" y="137"/>
                      </a:cubicBezTo>
                      <a:close/>
                      <a:moveTo>
                        <a:pt x="39" y="148"/>
                      </a:moveTo>
                      <a:cubicBezTo>
                        <a:pt x="39" y="146"/>
                        <a:pt x="40" y="145"/>
                        <a:pt x="40" y="144"/>
                      </a:cubicBezTo>
                      <a:cubicBezTo>
                        <a:pt x="40" y="144"/>
                        <a:pt x="40" y="144"/>
                        <a:pt x="40" y="144"/>
                      </a:cubicBezTo>
                      <a:cubicBezTo>
                        <a:pt x="40" y="144"/>
                        <a:pt x="40" y="144"/>
                        <a:pt x="40" y="144"/>
                      </a:cubicBezTo>
                      <a:cubicBezTo>
                        <a:pt x="40" y="145"/>
                        <a:pt x="40" y="145"/>
                        <a:pt x="40" y="145"/>
                      </a:cubicBezTo>
                      <a:cubicBezTo>
                        <a:pt x="41" y="149"/>
                        <a:pt x="44" y="153"/>
                        <a:pt x="48" y="155"/>
                      </a:cubicBezTo>
                      <a:cubicBezTo>
                        <a:pt x="51" y="157"/>
                        <a:pt x="55" y="159"/>
                        <a:pt x="60" y="160"/>
                      </a:cubicBezTo>
                      <a:cubicBezTo>
                        <a:pt x="60" y="160"/>
                        <a:pt x="61" y="160"/>
                        <a:pt x="62" y="160"/>
                      </a:cubicBezTo>
                      <a:cubicBezTo>
                        <a:pt x="64" y="160"/>
                        <a:pt x="67" y="159"/>
                        <a:pt x="69" y="159"/>
                      </a:cubicBezTo>
                      <a:cubicBezTo>
                        <a:pt x="67" y="161"/>
                        <a:pt x="66" y="164"/>
                        <a:pt x="64" y="168"/>
                      </a:cubicBezTo>
                      <a:cubicBezTo>
                        <a:pt x="64" y="170"/>
                        <a:pt x="64" y="171"/>
                        <a:pt x="63" y="173"/>
                      </a:cubicBezTo>
                      <a:cubicBezTo>
                        <a:pt x="63" y="173"/>
                        <a:pt x="63" y="173"/>
                        <a:pt x="63" y="173"/>
                      </a:cubicBezTo>
                      <a:cubicBezTo>
                        <a:pt x="58" y="175"/>
                        <a:pt x="53" y="177"/>
                        <a:pt x="47" y="179"/>
                      </a:cubicBezTo>
                      <a:cubicBezTo>
                        <a:pt x="46" y="180"/>
                        <a:pt x="45" y="180"/>
                        <a:pt x="44" y="180"/>
                      </a:cubicBezTo>
                      <a:cubicBezTo>
                        <a:pt x="44" y="180"/>
                        <a:pt x="44" y="180"/>
                        <a:pt x="44" y="180"/>
                      </a:cubicBezTo>
                      <a:cubicBezTo>
                        <a:pt x="44" y="180"/>
                        <a:pt x="44" y="180"/>
                        <a:pt x="44" y="180"/>
                      </a:cubicBezTo>
                      <a:cubicBezTo>
                        <a:pt x="42" y="180"/>
                        <a:pt x="42" y="180"/>
                        <a:pt x="42" y="180"/>
                      </a:cubicBezTo>
                      <a:cubicBezTo>
                        <a:pt x="42" y="181"/>
                        <a:pt x="42" y="181"/>
                        <a:pt x="42" y="181"/>
                      </a:cubicBezTo>
                      <a:cubicBezTo>
                        <a:pt x="40" y="187"/>
                        <a:pt x="38" y="192"/>
                        <a:pt x="37" y="198"/>
                      </a:cubicBezTo>
                      <a:cubicBezTo>
                        <a:pt x="37" y="198"/>
                        <a:pt x="37" y="198"/>
                        <a:pt x="37" y="198"/>
                      </a:cubicBezTo>
                      <a:cubicBezTo>
                        <a:pt x="35" y="197"/>
                        <a:pt x="34" y="197"/>
                        <a:pt x="34" y="197"/>
                      </a:cubicBezTo>
                      <a:cubicBezTo>
                        <a:pt x="33" y="196"/>
                        <a:pt x="33" y="195"/>
                        <a:pt x="33" y="194"/>
                      </a:cubicBezTo>
                      <a:cubicBezTo>
                        <a:pt x="32" y="191"/>
                        <a:pt x="32" y="188"/>
                        <a:pt x="31" y="186"/>
                      </a:cubicBezTo>
                      <a:cubicBezTo>
                        <a:pt x="31" y="185"/>
                        <a:pt x="31" y="185"/>
                        <a:pt x="31" y="185"/>
                      </a:cubicBezTo>
                      <a:cubicBezTo>
                        <a:pt x="31" y="185"/>
                        <a:pt x="31" y="185"/>
                        <a:pt x="31" y="185"/>
                      </a:cubicBezTo>
                      <a:cubicBezTo>
                        <a:pt x="31" y="185"/>
                        <a:pt x="31" y="185"/>
                        <a:pt x="31" y="185"/>
                      </a:cubicBezTo>
                      <a:cubicBezTo>
                        <a:pt x="32" y="182"/>
                        <a:pt x="35" y="176"/>
                        <a:pt x="36" y="174"/>
                      </a:cubicBezTo>
                      <a:cubicBezTo>
                        <a:pt x="36" y="173"/>
                        <a:pt x="37" y="173"/>
                        <a:pt x="37" y="173"/>
                      </a:cubicBezTo>
                      <a:cubicBezTo>
                        <a:pt x="37" y="172"/>
                        <a:pt x="37" y="172"/>
                        <a:pt x="38" y="172"/>
                      </a:cubicBezTo>
                      <a:cubicBezTo>
                        <a:pt x="41" y="170"/>
                        <a:pt x="44" y="168"/>
                        <a:pt x="47" y="167"/>
                      </a:cubicBezTo>
                      <a:cubicBezTo>
                        <a:pt x="50" y="165"/>
                        <a:pt x="52" y="164"/>
                        <a:pt x="56" y="161"/>
                      </a:cubicBezTo>
                      <a:cubicBezTo>
                        <a:pt x="53" y="159"/>
                        <a:pt x="53" y="159"/>
                        <a:pt x="53" y="159"/>
                      </a:cubicBezTo>
                      <a:cubicBezTo>
                        <a:pt x="50" y="161"/>
                        <a:pt x="48" y="162"/>
                        <a:pt x="45" y="164"/>
                      </a:cubicBezTo>
                      <a:cubicBezTo>
                        <a:pt x="42" y="165"/>
                        <a:pt x="39" y="166"/>
                        <a:pt x="36" y="169"/>
                      </a:cubicBezTo>
                      <a:cubicBezTo>
                        <a:pt x="35" y="169"/>
                        <a:pt x="35" y="169"/>
                        <a:pt x="34" y="170"/>
                      </a:cubicBezTo>
                      <a:cubicBezTo>
                        <a:pt x="33" y="171"/>
                        <a:pt x="33" y="172"/>
                        <a:pt x="33" y="172"/>
                      </a:cubicBezTo>
                      <a:cubicBezTo>
                        <a:pt x="32" y="174"/>
                        <a:pt x="31" y="177"/>
                        <a:pt x="29" y="180"/>
                      </a:cubicBezTo>
                      <a:cubicBezTo>
                        <a:pt x="29" y="180"/>
                        <a:pt x="29" y="179"/>
                        <a:pt x="28" y="178"/>
                      </a:cubicBezTo>
                      <a:cubicBezTo>
                        <a:pt x="31" y="174"/>
                        <a:pt x="34" y="166"/>
                        <a:pt x="36" y="159"/>
                      </a:cubicBezTo>
                      <a:cubicBezTo>
                        <a:pt x="37" y="155"/>
                        <a:pt x="38" y="151"/>
                        <a:pt x="39" y="148"/>
                      </a:cubicBezTo>
                      <a:close/>
                      <a:moveTo>
                        <a:pt x="56" y="115"/>
                      </a:moveTo>
                      <a:cubicBezTo>
                        <a:pt x="54" y="115"/>
                        <a:pt x="52" y="115"/>
                        <a:pt x="50" y="114"/>
                      </a:cubicBezTo>
                      <a:cubicBezTo>
                        <a:pt x="52" y="114"/>
                        <a:pt x="54" y="114"/>
                        <a:pt x="56" y="114"/>
                      </a:cubicBezTo>
                      <a:cubicBezTo>
                        <a:pt x="56" y="114"/>
                        <a:pt x="56" y="114"/>
                        <a:pt x="56" y="114"/>
                      </a:cubicBezTo>
                      <a:lnTo>
                        <a:pt x="56" y="115"/>
                      </a:lnTo>
                      <a:close/>
                      <a:moveTo>
                        <a:pt x="62" y="118"/>
                      </a:moveTo>
                      <a:cubicBezTo>
                        <a:pt x="65" y="118"/>
                        <a:pt x="69" y="118"/>
                        <a:pt x="72" y="118"/>
                      </a:cubicBezTo>
                      <a:cubicBezTo>
                        <a:pt x="74" y="118"/>
                        <a:pt x="76" y="118"/>
                        <a:pt x="79" y="117"/>
                      </a:cubicBezTo>
                      <a:cubicBezTo>
                        <a:pt x="79" y="118"/>
                        <a:pt x="79" y="119"/>
                        <a:pt x="79" y="120"/>
                      </a:cubicBezTo>
                      <a:cubicBezTo>
                        <a:pt x="79" y="120"/>
                        <a:pt x="79" y="120"/>
                        <a:pt x="79" y="120"/>
                      </a:cubicBezTo>
                      <a:cubicBezTo>
                        <a:pt x="69" y="121"/>
                        <a:pt x="60" y="121"/>
                        <a:pt x="50" y="122"/>
                      </a:cubicBezTo>
                      <a:cubicBezTo>
                        <a:pt x="49" y="122"/>
                        <a:pt x="48" y="122"/>
                        <a:pt x="47" y="122"/>
                      </a:cubicBezTo>
                      <a:cubicBezTo>
                        <a:pt x="47" y="122"/>
                        <a:pt x="47" y="122"/>
                        <a:pt x="47" y="122"/>
                      </a:cubicBezTo>
                      <a:cubicBezTo>
                        <a:pt x="45" y="122"/>
                        <a:pt x="43" y="121"/>
                        <a:pt x="42" y="121"/>
                      </a:cubicBezTo>
                      <a:cubicBezTo>
                        <a:pt x="42" y="120"/>
                        <a:pt x="42" y="120"/>
                        <a:pt x="42" y="120"/>
                      </a:cubicBezTo>
                      <a:cubicBezTo>
                        <a:pt x="42" y="119"/>
                        <a:pt x="42" y="118"/>
                        <a:pt x="42" y="117"/>
                      </a:cubicBezTo>
                      <a:cubicBezTo>
                        <a:pt x="42" y="117"/>
                        <a:pt x="42" y="117"/>
                        <a:pt x="42" y="117"/>
                      </a:cubicBezTo>
                      <a:cubicBezTo>
                        <a:pt x="42" y="117"/>
                        <a:pt x="42" y="117"/>
                        <a:pt x="42" y="117"/>
                      </a:cubicBezTo>
                      <a:cubicBezTo>
                        <a:pt x="49" y="118"/>
                        <a:pt x="55" y="118"/>
                        <a:pt x="62" y="118"/>
                      </a:cubicBezTo>
                      <a:close/>
                      <a:moveTo>
                        <a:pt x="63" y="72"/>
                      </a:moveTo>
                      <a:cubicBezTo>
                        <a:pt x="63" y="72"/>
                        <a:pt x="63" y="72"/>
                        <a:pt x="63" y="72"/>
                      </a:cubicBezTo>
                      <a:cubicBezTo>
                        <a:pt x="65" y="73"/>
                        <a:pt x="66" y="74"/>
                        <a:pt x="68" y="74"/>
                      </a:cubicBezTo>
                      <a:cubicBezTo>
                        <a:pt x="67" y="84"/>
                        <a:pt x="66" y="93"/>
                        <a:pt x="66" y="103"/>
                      </a:cubicBezTo>
                      <a:cubicBezTo>
                        <a:pt x="66" y="105"/>
                        <a:pt x="66" y="107"/>
                        <a:pt x="66" y="110"/>
                      </a:cubicBezTo>
                      <a:cubicBezTo>
                        <a:pt x="65" y="110"/>
                        <a:pt x="64" y="110"/>
                        <a:pt x="63" y="110"/>
                      </a:cubicBezTo>
                      <a:cubicBezTo>
                        <a:pt x="62" y="110"/>
                        <a:pt x="61" y="110"/>
                        <a:pt x="60" y="110"/>
                      </a:cubicBezTo>
                      <a:cubicBezTo>
                        <a:pt x="59" y="99"/>
                        <a:pt x="59" y="87"/>
                        <a:pt x="57" y="76"/>
                      </a:cubicBezTo>
                      <a:cubicBezTo>
                        <a:pt x="57" y="76"/>
                        <a:pt x="57" y="76"/>
                        <a:pt x="57" y="76"/>
                      </a:cubicBezTo>
                      <a:cubicBezTo>
                        <a:pt x="57" y="76"/>
                        <a:pt x="57" y="76"/>
                        <a:pt x="57" y="76"/>
                      </a:cubicBezTo>
                      <a:cubicBezTo>
                        <a:pt x="59" y="76"/>
                        <a:pt x="61" y="75"/>
                        <a:pt x="62" y="74"/>
                      </a:cubicBezTo>
                      <a:cubicBezTo>
                        <a:pt x="62" y="73"/>
                        <a:pt x="63" y="73"/>
                        <a:pt x="63" y="72"/>
                      </a:cubicBezTo>
                      <a:close/>
                      <a:moveTo>
                        <a:pt x="62" y="54"/>
                      </a:moveTo>
                      <a:cubicBezTo>
                        <a:pt x="62" y="50"/>
                        <a:pt x="63" y="47"/>
                        <a:pt x="64" y="43"/>
                      </a:cubicBezTo>
                      <a:cubicBezTo>
                        <a:pt x="64" y="42"/>
                        <a:pt x="64" y="42"/>
                        <a:pt x="64" y="41"/>
                      </a:cubicBezTo>
                      <a:cubicBezTo>
                        <a:pt x="65" y="41"/>
                        <a:pt x="65" y="40"/>
                        <a:pt x="65" y="40"/>
                      </a:cubicBezTo>
                      <a:cubicBezTo>
                        <a:pt x="65" y="40"/>
                        <a:pt x="65" y="40"/>
                        <a:pt x="65" y="40"/>
                      </a:cubicBezTo>
                      <a:cubicBezTo>
                        <a:pt x="66" y="40"/>
                        <a:pt x="66" y="40"/>
                        <a:pt x="66" y="40"/>
                      </a:cubicBezTo>
                      <a:cubicBezTo>
                        <a:pt x="66" y="40"/>
                        <a:pt x="67" y="41"/>
                        <a:pt x="67" y="42"/>
                      </a:cubicBezTo>
                      <a:cubicBezTo>
                        <a:pt x="68" y="42"/>
                        <a:pt x="68" y="43"/>
                        <a:pt x="68" y="44"/>
                      </a:cubicBezTo>
                      <a:cubicBezTo>
                        <a:pt x="68" y="45"/>
                        <a:pt x="68" y="46"/>
                        <a:pt x="68" y="46"/>
                      </a:cubicBezTo>
                      <a:cubicBezTo>
                        <a:pt x="67" y="52"/>
                        <a:pt x="65" y="58"/>
                        <a:pt x="63" y="63"/>
                      </a:cubicBezTo>
                      <a:cubicBezTo>
                        <a:pt x="63" y="60"/>
                        <a:pt x="62" y="57"/>
                        <a:pt x="62" y="54"/>
                      </a:cubicBezTo>
                      <a:close/>
                      <a:moveTo>
                        <a:pt x="66" y="115"/>
                      </a:moveTo>
                      <a:cubicBezTo>
                        <a:pt x="65" y="115"/>
                        <a:pt x="63" y="115"/>
                        <a:pt x="62" y="115"/>
                      </a:cubicBezTo>
                      <a:cubicBezTo>
                        <a:pt x="61" y="115"/>
                        <a:pt x="60" y="115"/>
                        <a:pt x="59" y="115"/>
                      </a:cubicBezTo>
                      <a:cubicBezTo>
                        <a:pt x="59" y="114"/>
                        <a:pt x="59" y="114"/>
                        <a:pt x="59" y="114"/>
                      </a:cubicBezTo>
                      <a:cubicBezTo>
                        <a:pt x="59" y="114"/>
                        <a:pt x="59" y="114"/>
                        <a:pt x="59" y="114"/>
                      </a:cubicBezTo>
                      <a:cubicBezTo>
                        <a:pt x="59" y="114"/>
                        <a:pt x="60" y="114"/>
                        <a:pt x="60" y="113"/>
                      </a:cubicBezTo>
                      <a:cubicBezTo>
                        <a:pt x="61" y="113"/>
                        <a:pt x="62" y="113"/>
                        <a:pt x="63" y="113"/>
                      </a:cubicBezTo>
                      <a:cubicBezTo>
                        <a:pt x="63" y="113"/>
                        <a:pt x="63" y="113"/>
                        <a:pt x="63" y="113"/>
                      </a:cubicBezTo>
                      <a:cubicBezTo>
                        <a:pt x="64" y="113"/>
                        <a:pt x="65" y="113"/>
                        <a:pt x="66" y="113"/>
                      </a:cubicBezTo>
                      <a:cubicBezTo>
                        <a:pt x="66" y="114"/>
                        <a:pt x="66" y="114"/>
                        <a:pt x="66" y="114"/>
                      </a:cubicBezTo>
                      <a:lnTo>
                        <a:pt x="66" y="115"/>
                      </a:lnTo>
                      <a:close/>
                      <a:moveTo>
                        <a:pt x="70" y="113"/>
                      </a:moveTo>
                      <a:cubicBezTo>
                        <a:pt x="72" y="114"/>
                        <a:pt x="74" y="114"/>
                        <a:pt x="76" y="114"/>
                      </a:cubicBezTo>
                      <a:cubicBezTo>
                        <a:pt x="75" y="114"/>
                        <a:pt x="73" y="114"/>
                        <a:pt x="72" y="115"/>
                      </a:cubicBezTo>
                      <a:cubicBezTo>
                        <a:pt x="71" y="115"/>
                        <a:pt x="70" y="115"/>
                        <a:pt x="70" y="115"/>
                      </a:cubicBezTo>
                      <a:cubicBezTo>
                        <a:pt x="70" y="114"/>
                        <a:pt x="70" y="114"/>
                        <a:pt x="70" y="114"/>
                      </a:cubicBezTo>
                      <a:lnTo>
                        <a:pt x="70" y="113"/>
                      </a:lnTo>
                      <a:close/>
                      <a:moveTo>
                        <a:pt x="44" y="129"/>
                      </a:moveTo>
                      <a:cubicBezTo>
                        <a:pt x="44" y="129"/>
                        <a:pt x="44" y="129"/>
                        <a:pt x="44" y="129"/>
                      </a:cubicBezTo>
                      <a:cubicBezTo>
                        <a:pt x="43" y="129"/>
                        <a:pt x="43" y="129"/>
                        <a:pt x="43" y="129"/>
                      </a:cubicBezTo>
                      <a:cubicBezTo>
                        <a:pt x="43" y="129"/>
                        <a:pt x="43" y="129"/>
                        <a:pt x="43" y="129"/>
                      </a:cubicBezTo>
                      <a:cubicBezTo>
                        <a:pt x="42" y="129"/>
                        <a:pt x="42" y="129"/>
                        <a:pt x="42" y="129"/>
                      </a:cubicBezTo>
                      <a:cubicBezTo>
                        <a:pt x="42" y="128"/>
                        <a:pt x="42" y="128"/>
                        <a:pt x="42" y="127"/>
                      </a:cubicBezTo>
                      <a:cubicBezTo>
                        <a:pt x="42" y="126"/>
                        <a:pt x="42" y="126"/>
                        <a:pt x="42" y="125"/>
                      </a:cubicBezTo>
                      <a:cubicBezTo>
                        <a:pt x="43" y="125"/>
                        <a:pt x="45" y="125"/>
                        <a:pt x="47" y="125"/>
                      </a:cubicBezTo>
                      <a:cubicBezTo>
                        <a:pt x="48" y="125"/>
                        <a:pt x="49" y="125"/>
                        <a:pt x="50" y="125"/>
                      </a:cubicBezTo>
                      <a:cubicBezTo>
                        <a:pt x="60" y="125"/>
                        <a:pt x="69" y="124"/>
                        <a:pt x="79" y="124"/>
                      </a:cubicBezTo>
                      <a:cubicBezTo>
                        <a:pt x="78" y="124"/>
                        <a:pt x="78" y="124"/>
                        <a:pt x="78" y="124"/>
                      </a:cubicBezTo>
                      <a:cubicBezTo>
                        <a:pt x="78" y="124"/>
                        <a:pt x="78" y="125"/>
                        <a:pt x="78" y="125"/>
                      </a:cubicBezTo>
                      <a:cubicBezTo>
                        <a:pt x="77" y="125"/>
                        <a:pt x="77" y="125"/>
                        <a:pt x="77" y="125"/>
                      </a:cubicBezTo>
                      <a:cubicBezTo>
                        <a:pt x="77" y="125"/>
                        <a:pt x="77" y="125"/>
                        <a:pt x="77" y="125"/>
                      </a:cubicBezTo>
                      <a:cubicBezTo>
                        <a:pt x="66" y="127"/>
                        <a:pt x="55" y="129"/>
                        <a:pt x="44" y="129"/>
                      </a:cubicBezTo>
                      <a:cubicBezTo>
                        <a:pt x="44" y="129"/>
                        <a:pt x="44" y="129"/>
                        <a:pt x="44" y="129"/>
                      </a:cubicBezTo>
                      <a:close/>
                      <a:moveTo>
                        <a:pt x="78" y="130"/>
                      </a:moveTo>
                      <a:cubicBezTo>
                        <a:pt x="78" y="130"/>
                        <a:pt x="77" y="131"/>
                        <a:pt x="77" y="132"/>
                      </a:cubicBezTo>
                      <a:cubicBezTo>
                        <a:pt x="78" y="133"/>
                        <a:pt x="78" y="133"/>
                        <a:pt x="78" y="133"/>
                      </a:cubicBezTo>
                      <a:cubicBezTo>
                        <a:pt x="73" y="134"/>
                        <a:pt x="69" y="134"/>
                        <a:pt x="64" y="135"/>
                      </a:cubicBezTo>
                      <a:cubicBezTo>
                        <a:pt x="60" y="135"/>
                        <a:pt x="55" y="136"/>
                        <a:pt x="51" y="136"/>
                      </a:cubicBezTo>
                      <a:cubicBezTo>
                        <a:pt x="51" y="136"/>
                        <a:pt x="51" y="136"/>
                        <a:pt x="51" y="136"/>
                      </a:cubicBezTo>
                      <a:cubicBezTo>
                        <a:pt x="51" y="136"/>
                        <a:pt x="51" y="136"/>
                        <a:pt x="51" y="136"/>
                      </a:cubicBezTo>
                      <a:cubicBezTo>
                        <a:pt x="48" y="136"/>
                        <a:pt x="46" y="136"/>
                        <a:pt x="43" y="135"/>
                      </a:cubicBezTo>
                      <a:cubicBezTo>
                        <a:pt x="43" y="135"/>
                        <a:pt x="43" y="135"/>
                        <a:pt x="43" y="135"/>
                      </a:cubicBezTo>
                      <a:cubicBezTo>
                        <a:pt x="42" y="135"/>
                        <a:pt x="42" y="135"/>
                        <a:pt x="42" y="135"/>
                      </a:cubicBezTo>
                      <a:cubicBezTo>
                        <a:pt x="42" y="134"/>
                        <a:pt x="42" y="133"/>
                        <a:pt x="43" y="133"/>
                      </a:cubicBezTo>
                      <a:cubicBezTo>
                        <a:pt x="43" y="133"/>
                        <a:pt x="43" y="133"/>
                        <a:pt x="44" y="133"/>
                      </a:cubicBezTo>
                      <a:cubicBezTo>
                        <a:pt x="44" y="133"/>
                        <a:pt x="44" y="133"/>
                        <a:pt x="44" y="133"/>
                      </a:cubicBezTo>
                      <a:cubicBezTo>
                        <a:pt x="44" y="133"/>
                        <a:pt x="44" y="133"/>
                        <a:pt x="44" y="133"/>
                      </a:cubicBezTo>
                      <a:cubicBezTo>
                        <a:pt x="56" y="132"/>
                        <a:pt x="67" y="131"/>
                        <a:pt x="79" y="129"/>
                      </a:cubicBezTo>
                      <a:lnTo>
                        <a:pt x="78" y="130"/>
                      </a:lnTo>
                      <a:close/>
                      <a:moveTo>
                        <a:pt x="78" y="137"/>
                      </a:moveTo>
                      <a:cubicBezTo>
                        <a:pt x="78" y="137"/>
                        <a:pt x="78" y="137"/>
                        <a:pt x="78" y="137"/>
                      </a:cubicBezTo>
                      <a:cubicBezTo>
                        <a:pt x="69" y="140"/>
                        <a:pt x="60" y="142"/>
                        <a:pt x="52" y="142"/>
                      </a:cubicBezTo>
                      <a:cubicBezTo>
                        <a:pt x="52" y="142"/>
                        <a:pt x="52" y="142"/>
                        <a:pt x="52" y="142"/>
                      </a:cubicBezTo>
                      <a:cubicBezTo>
                        <a:pt x="49" y="142"/>
                        <a:pt x="46" y="141"/>
                        <a:pt x="43" y="141"/>
                      </a:cubicBezTo>
                      <a:cubicBezTo>
                        <a:pt x="43" y="141"/>
                        <a:pt x="43" y="141"/>
                        <a:pt x="43" y="141"/>
                      </a:cubicBezTo>
                      <a:cubicBezTo>
                        <a:pt x="42" y="141"/>
                        <a:pt x="42" y="141"/>
                        <a:pt x="42" y="141"/>
                      </a:cubicBezTo>
                      <a:cubicBezTo>
                        <a:pt x="42" y="140"/>
                        <a:pt x="42" y="140"/>
                        <a:pt x="42" y="140"/>
                      </a:cubicBezTo>
                      <a:cubicBezTo>
                        <a:pt x="42" y="140"/>
                        <a:pt x="42" y="139"/>
                        <a:pt x="43" y="139"/>
                      </a:cubicBezTo>
                      <a:cubicBezTo>
                        <a:pt x="45" y="139"/>
                        <a:pt x="48" y="139"/>
                        <a:pt x="51" y="139"/>
                      </a:cubicBezTo>
                      <a:cubicBezTo>
                        <a:pt x="56" y="139"/>
                        <a:pt x="60" y="139"/>
                        <a:pt x="65" y="138"/>
                      </a:cubicBezTo>
                      <a:cubicBezTo>
                        <a:pt x="69" y="138"/>
                        <a:pt x="74" y="137"/>
                        <a:pt x="78" y="137"/>
                      </a:cubicBezTo>
                      <a:close/>
                      <a:moveTo>
                        <a:pt x="56" y="209"/>
                      </a:moveTo>
                      <a:cubicBezTo>
                        <a:pt x="55" y="208"/>
                        <a:pt x="54" y="207"/>
                        <a:pt x="54" y="206"/>
                      </a:cubicBezTo>
                      <a:cubicBezTo>
                        <a:pt x="53" y="206"/>
                        <a:pt x="53" y="205"/>
                        <a:pt x="52" y="204"/>
                      </a:cubicBezTo>
                      <a:cubicBezTo>
                        <a:pt x="52" y="204"/>
                        <a:pt x="52" y="204"/>
                        <a:pt x="52" y="204"/>
                      </a:cubicBezTo>
                      <a:cubicBezTo>
                        <a:pt x="52" y="203"/>
                        <a:pt x="52" y="203"/>
                        <a:pt x="52" y="203"/>
                      </a:cubicBezTo>
                      <a:cubicBezTo>
                        <a:pt x="54" y="197"/>
                        <a:pt x="59" y="192"/>
                        <a:pt x="65" y="189"/>
                      </a:cubicBezTo>
                      <a:cubicBezTo>
                        <a:pt x="65" y="192"/>
                        <a:pt x="66" y="195"/>
                        <a:pt x="67" y="199"/>
                      </a:cubicBezTo>
                      <a:cubicBezTo>
                        <a:pt x="68" y="201"/>
                        <a:pt x="68" y="202"/>
                        <a:pt x="68" y="204"/>
                      </a:cubicBezTo>
                      <a:cubicBezTo>
                        <a:pt x="68" y="206"/>
                        <a:pt x="68" y="207"/>
                        <a:pt x="67" y="208"/>
                      </a:cubicBezTo>
                      <a:cubicBezTo>
                        <a:pt x="66" y="209"/>
                        <a:pt x="65" y="209"/>
                        <a:pt x="63" y="210"/>
                      </a:cubicBezTo>
                      <a:cubicBezTo>
                        <a:pt x="62" y="210"/>
                        <a:pt x="60" y="211"/>
                        <a:pt x="58" y="211"/>
                      </a:cubicBezTo>
                      <a:cubicBezTo>
                        <a:pt x="58" y="210"/>
                        <a:pt x="58" y="210"/>
                        <a:pt x="58" y="210"/>
                      </a:cubicBezTo>
                      <a:cubicBezTo>
                        <a:pt x="57" y="210"/>
                        <a:pt x="57" y="209"/>
                        <a:pt x="56" y="209"/>
                      </a:cubicBezTo>
                      <a:close/>
                      <a:moveTo>
                        <a:pt x="49" y="207"/>
                      </a:moveTo>
                      <a:cubicBezTo>
                        <a:pt x="49" y="207"/>
                        <a:pt x="49" y="206"/>
                        <a:pt x="49" y="206"/>
                      </a:cubicBezTo>
                      <a:cubicBezTo>
                        <a:pt x="49" y="206"/>
                        <a:pt x="49" y="206"/>
                        <a:pt x="49" y="206"/>
                      </a:cubicBezTo>
                      <a:cubicBezTo>
                        <a:pt x="49" y="207"/>
                        <a:pt x="50" y="207"/>
                        <a:pt x="50" y="208"/>
                      </a:cubicBezTo>
                      <a:cubicBezTo>
                        <a:pt x="50" y="208"/>
                        <a:pt x="50" y="209"/>
                        <a:pt x="49" y="209"/>
                      </a:cubicBezTo>
                      <a:cubicBezTo>
                        <a:pt x="49" y="209"/>
                        <a:pt x="49" y="208"/>
                        <a:pt x="49" y="207"/>
                      </a:cubicBezTo>
                      <a:cubicBezTo>
                        <a:pt x="49" y="207"/>
                        <a:pt x="49" y="207"/>
                        <a:pt x="49" y="207"/>
                      </a:cubicBezTo>
                      <a:close/>
                      <a:moveTo>
                        <a:pt x="48" y="202"/>
                      </a:moveTo>
                      <a:cubicBezTo>
                        <a:pt x="48" y="202"/>
                        <a:pt x="48" y="202"/>
                        <a:pt x="48" y="202"/>
                      </a:cubicBezTo>
                      <a:cubicBezTo>
                        <a:pt x="48" y="203"/>
                        <a:pt x="48" y="203"/>
                        <a:pt x="48" y="203"/>
                      </a:cubicBezTo>
                      <a:cubicBezTo>
                        <a:pt x="48" y="204"/>
                        <a:pt x="48" y="204"/>
                        <a:pt x="48" y="204"/>
                      </a:cubicBezTo>
                      <a:cubicBezTo>
                        <a:pt x="48" y="204"/>
                        <a:pt x="48" y="204"/>
                        <a:pt x="48" y="204"/>
                      </a:cubicBezTo>
                      <a:cubicBezTo>
                        <a:pt x="48" y="204"/>
                        <a:pt x="47" y="205"/>
                        <a:pt x="47" y="205"/>
                      </a:cubicBezTo>
                      <a:cubicBezTo>
                        <a:pt x="47" y="205"/>
                        <a:pt x="46" y="204"/>
                        <a:pt x="46" y="203"/>
                      </a:cubicBezTo>
                      <a:cubicBezTo>
                        <a:pt x="44" y="202"/>
                        <a:pt x="42" y="201"/>
                        <a:pt x="41" y="200"/>
                      </a:cubicBezTo>
                      <a:cubicBezTo>
                        <a:pt x="41" y="194"/>
                        <a:pt x="43" y="189"/>
                        <a:pt x="45" y="184"/>
                      </a:cubicBezTo>
                      <a:cubicBezTo>
                        <a:pt x="46" y="184"/>
                        <a:pt x="47" y="183"/>
                        <a:pt x="48" y="183"/>
                      </a:cubicBezTo>
                      <a:cubicBezTo>
                        <a:pt x="52" y="181"/>
                        <a:pt x="55" y="180"/>
                        <a:pt x="59" y="178"/>
                      </a:cubicBezTo>
                      <a:cubicBezTo>
                        <a:pt x="57" y="183"/>
                        <a:pt x="56" y="187"/>
                        <a:pt x="54" y="192"/>
                      </a:cubicBezTo>
                      <a:cubicBezTo>
                        <a:pt x="55" y="192"/>
                        <a:pt x="55" y="192"/>
                        <a:pt x="55" y="192"/>
                      </a:cubicBezTo>
                      <a:cubicBezTo>
                        <a:pt x="52" y="195"/>
                        <a:pt x="50" y="198"/>
                        <a:pt x="48" y="202"/>
                      </a:cubicBezTo>
                      <a:close/>
                      <a:moveTo>
                        <a:pt x="63" y="177"/>
                      </a:moveTo>
                      <a:cubicBezTo>
                        <a:pt x="63" y="177"/>
                        <a:pt x="63" y="177"/>
                        <a:pt x="63" y="177"/>
                      </a:cubicBezTo>
                      <a:cubicBezTo>
                        <a:pt x="62" y="181"/>
                        <a:pt x="60" y="185"/>
                        <a:pt x="58" y="188"/>
                      </a:cubicBezTo>
                      <a:cubicBezTo>
                        <a:pt x="59" y="188"/>
                        <a:pt x="59" y="188"/>
                        <a:pt x="59" y="188"/>
                      </a:cubicBezTo>
                      <a:cubicBezTo>
                        <a:pt x="58" y="189"/>
                        <a:pt x="57" y="190"/>
                        <a:pt x="57" y="190"/>
                      </a:cubicBezTo>
                      <a:cubicBezTo>
                        <a:pt x="58" y="186"/>
                        <a:pt x="59" y="182"/>
                        <a:pt x="61" y="177"/>
                      </a:cubicBezTo>
                      <a:cubicBezTo>
                        <a:pt x="62" y="177"/>
                        <a:pt x="63" y="177"/>
                        <a:pt x="63" y="177"/>
                      </a:cubicBezTo>
                      <a:cubicBezTo>
                        <a:pt x="63" y="177"/>
                        <a:pt x="63" y="177"/>
                        <a:pt x="63" y="177"/>
                      </a:cubicBezTo>
                      <a:close/>
                      <a:moveTo>
                        <a:pt x="63" y="181"/>
                      </a:moveTo>
                      <a:cubicBezTo>
                        <a:pt x="64" y="182"/>
                        <a:pt x="64" y="184"/>
                        <a:pt x="64" y="185"/>
                      </a:cubicBezTo>
                      <a:cubicBezTo>
                        <a:pt x="63" y="186"/>
                        <a:pt x="62" y="186"/>
                        <a:pt x="61" y="187"/>
                      </a:cubicBezTo>
                      <a:cubicBezTo>
                        <a:pt x="62" y="185"/>
                        <a:pt x="63" y="183"/>
                        <a:pt x="63" y="181"/>
                      </a:cubicBezTo>
                      <a:close/>
                      <a:moveTo>
                        <a:pt x="51" y="209"/>
                      </a:moveTo>
                      <a:cubicBezTo>
                        <a:pt x="52" y="210"/>
                        <a:pt x="53" y="211"/>
                        <a:pt x="53" y="211"/>
                      </a:cubicBezTo>
                      <a:cubicBezTo>
                        <a:pt x="53" y="211"/>
                        <a:pt x="53" y="211"/>
                        <a:pt x="53" y="211"/>
                      </a:cubicBezTo>
                      <a:cubicBezTo>
                        <a:pt x="52" y="211"/>
                        <a:pt x="51" y="211"/>
                        <a:pt x="50" y="211"/>
                      </a:cubicBezTo>
                      <a:cubicBezTo>
                        <a:pt x="51" y="210"/>
                        <a:pt x="51" y="210"/>
                        <a:pt x="51" y="209"/>
                      </a:cubicBezTo>
                      <a:close/>
                      <a:moveTo>
                        <a:pt x="98" y="304"/>
                      </a:moveTo>
                      <a:cubicBezTo>
                        <a:pt x="91" y="308"/>
                        <a:pt x="82" y="309"/>
                        <a:pt x="73" y="309"/>
                      </a:cubicBezTo>
                      <a:cubicBezTo>
                        <a:pt x="68" y="310"/>
                        <a:pt x="64" y="310"/>
                        <a:pt x="59" y="310"/>
                      </a:cubicBezTo>
                      <a:cubicBezTo>
                        <a:pt x="59" y="310"/>
                        <a:pt x="59" y="310"/>
                        <a:pt x="59" y="310"/>
                      </a:cubicBezTo>
                      <a:cubicBezTo>
                        <a:pt x="51" y="310"/>
                        <a:pt x="42" y="309"/>
                        <a:pt x="35" y="307"/>
                      </a:cubicBezTo>
                      <a:cubicBezTo>
                        <a:pt x="35" y="303"/>
                        <a:pt x="35" y="299"/>
                        <a:pt x="35" y="295"/>
                      </a:cubicBezTo>
                      <a:cubicBezTo>
                        <a:pt x="39" y="297"/>
                        <a:pt x="46" y="300"/>
                        <a:pt x="60" y="301"/>
                      </a:cubicBezTo>
                      <a:cubicBezTo>
                        <a:pt x="65" y="302"/>
                        <a:pt x="69" y="302"/>
                        <a:pt x="73" y="302"/>
                      </a:cubicBezTo>
                      <a:cubicBezTo>
                        <a:pt x="76" y="302"/>
                        <a:pt x="79" y="302"/>
                        <a:pt x="82" y="301"/>
                      </a:cubicBezTo>
                      <a:cubicBezTo>
                        <a:pt x="85" y="301"/>
                        <a:pt x="90" y="300"/>
                        <a:pt x="94" y="298"/>
                      </a:cubicBezTo>
                      <a:cubicBezTo>
                        <a:pt x="96" y="297"/>
                        <a:pt x="97" y="296"/>
                        <a:pt x="99" y="295"/>
                      </a:cubicBezTo>
                      <a:cubicBezTo>
                        <a:pt x="98" y="298"/>
                        <a:pt x="98" y="301"/>
                        <a:pt x="98" y="304"/>
                      </a:cubicBezTo>
                      <a:close/>
                      <a:moveTo>
                        <a:pt x="78" y="157"/>
                      </a:moveTo>
                      <a:cubicBezTo>
                        <a:pt x="78" y="157"/>
                        <a:pt x="78" y="157"/>
                        <a:pt x="78" y="157"/>
                      </a:cubicBezTo>
                      <a:cubicBezTo>
                        <a:pt x="80" y="157"/>
                        <a:pt x="81" y="158"/>
                        <a:pt x="82" y="159"/>
                      </a:cubicBezTo>
                      <a:cubicBezTo>
                        <a:pt x="84" y="160"/>
                        <a:pt x="84" y="161"/>
                        <a:pt x="84" y="161"/>
                      </a:cubicBezTo>
                      <a:cubicBezTo>
                        <a:pt x="84" y="161"/>
                        <a:pt x="84" y="161"/>
                        <a:pt x="84" y="161"/>
                      </a:cubicBezTo>
                      <a:cubicBezTo>
                        <a:pt x="84" y="164"/>
                        <a:pt x="84" y="166"/>
                        <a:pt x="84" y="168"/>
                      </a:cubicBezTo>
                      <a:cubicBezTo>
                        <a:pt x="84" y="178"/>
                        <a:pt x="85" y="188"/>
                        <a:pt x="88" y="197"/>
                      </a:cubicBezTo>
                      <a:cubicBezTo>
                        <a:pt x="93" y="212"/>
                        <a:pt x="98" y="220"/>
                        <a:pt x="101" y="235"/>
                      </a:cubicBezTo>
                      <a:cubicBezTo>
                        <a:pt x="102" y="238"/>
                        <a:pt x="102" y="241"/>
                        <a:pt x="102" y="243"/>
                      </a:cubicBezTo>
                      <a:cubicBezTo>
                        <a:pt x="102" y="250"/>
                        <a:pt x="100" y="254"/>
                        <a:pt x="98" y="259"/>
                      </a:cubicBezTo>
                      <a:cubicBezTo>
                        <a:pt x="95" y="263"/>
                        <a:pt x="92" y="267"/>
                        <a:pt x="91" y="272"/>
                      </a:cubicBezTo>
                      <a:cubicBezTo>
                        <a:pt x="91" y="272"/>
                        <a:pt x="91" y="272"/>
                        <a:pt x="91" y="272"/>
                      </a:cubicBezTo>
                      <a:cubicBezTo>
                        <a:pt x="91" y="275"/>
                        <a:pt x="91" y="278"/>
                        <a:pt x="91" y="281"/>
                      </a:cubicBezTo>
                      <a:cubicBezTo>
                        <a:pt x="91" y="281"/>
                        <a:pt x="90" y="282"/>
                        <a:pt x="91" y="282"/>
                      </a:cubicBezTo>
                      <a:cubicBezTo>
                        <a:pt x="91" y="283"/>
                        <a:pt x="91" y="283"/>
                        <a:pt x="91" y="283"/>
                      </a:cubicBezTo>
                      <a:cubicBezTo>
                        <a:pt x="91" y="286"/>
                        <a:pt x="90" y="288"/>
                        <a:pt x="90" y="290"/>
                      </a:cubicBezTo>
                      <a:cubicBezTo>
                        <a:pt x="94" y="291"/>
                        <a:pt x="94" y="291"/>
                        <a:pt x="94" y="291"/>
                      </a:cubicBezTo>
                      <a:cubicBezTo>
                        <a:pt x="94" y="288"/>
                        <a:pt x="94" y="286"/>
                        <a:pt x="94" y="283"/>
                      </a:cubicBezTo>
                      <a:cubicBezTo>
                        <a:pt x="96" y="284"/>
                        <a:pt x="97" y="284"/>
                        <a:pt x="98" y="286"/>
                      </a:cubicBezTo>
                      <a:cubicBezTo>
                        <a:pt x="99" y="287"/>
                        <a:pt x="99" y="288"/>
                        <a:pt x="99" y="288"/>
                      </a:cubicBezTo>
                      <a:cubicBezTo>
                        <a:pt x="99" y="289"/>
                        <a:pt x="99" y="291"/>
                        <a:pt x="98" y="292"/>
                      </a:cubicBezTo>
                      <a:cubicBezTo>
                        <a:pt x="96" y="293"/>
                        <a:pt x="93" y="295"/>
                        <a:pt x="89" y="296"/>
                      </a:cubicBezTo>
                      <a:cubicBezTo>
                        <a:pt x="86" y="297"/>
                        <a:pt x="83" y="298"/>
                        <a:pt x="81" y="298"/>
                      </a:cubicBezTo>
                      <a:cubicBezTo>
                        <a:pt x="79" y="298"/>
                        <a:pt x="76" y="298"/>
                        <a:pt x="73" y="298"/>
                      </a:cubicBezTo>
                      <a:cubicBezTo>
                        <a:pt x="73" y="298"/>
                        <a:pt x="73" y="298"/>
                        <a:pt x="73" y="298"/>
                      </a:cubicBezTo>
                      <a:cubicBezTo>
                        <a:pt x="69" y="298"/>
                        <a:pt x="65" y="298"/>
                        <a:pt x="61" y="298"/>
                      </a:cubicBezTo>
                      <a:cubicBezTo>
                        <a:pt x="47" y="297"/>
                        <a:pt x="40" y="294"/>
                        <a:pt x="37" y="292"/>
                      </a:cubicBezTo>
                      <a:cubicBezTo>
                        <a:pt x="36" y="291"/>
                        <a:pt x="35" y="290"/>
                        <a:pt x="35" y="290"/>
                      </a:cubicBezTo>
                      <a:cubicBezTo>
                        <a:pt x="35" y="289"/>
                        <a:pt x="35" y="289"/>
                        <a:pt x="35" y="288"/>
                      </a:cubicBezTo>
                      <a:cubicBezTo>
                        <a:pt x="35" y="288"/>
                        <a:pt x="35" y="288"/>
                        <a:pt x="35" y="288"/>
                      </a:cubicBezTo>
                      <a:cubicBezTo>
                        <a:pt x="36" y="287"/>
                        <a:pt x="36" y="287"/>
                        <a:pt x="36" y="287"/>
                      </a:cubicBezTo>
                      <a:cubicBezTo>
                        <a:pt x="36" y="286"/>
                        <a:pt x="37" y="285"/>
                        <a:pt x="40" y="285"/>
                      </a:cubicBezTo>
                      <a:cubicBezTo>
                        <a:pt x="40" y="286"/>
                        <a:pt x="40" y="286"/>
                        <a:pt x="40" y="286"/>
                      </a:cubicBezTo>
                      <a:cubicBezTo>
                        <a:pt x="40" y="288"/>
                        <a:pt x="40" y="289"/>
                        <a:pt x="40" y="291"/>
                      </a:cubicBezTo>
                      <a:cubicBezTo>
                        <a:pt x="43" y="291"/>
                        <a:pt x="43" y="291"/>
                        <a:pt x="43" y="291"/>
                      </a:cubicBezTo>
                      <a:cubicBezTo>
                        <a:pt x="43" y="289"/>
                        <a:pt x="43" y="288"/>
                        <a:pt x="43" y="286"/>
                      </a:cubicBezTo>
                      <a:cubicBezTo>
                        <a:pt x="43" y="281"/>
                        <a:pt x="43" y="276"/>
                        <a:pt x="42" y="271"/>
                      </a:cubicBezTo>
                      <a:cubicBezTo>
                        <a:pt x="42" y="271"/>
                        <a:pt x="42" y="271"/>
                        <a:pt x="42" y="271"/>
                      </a:cubicBezTo>
                      <a:cubicBezTo>
                        <a:pt x="39" y="271"/>
                        <a:pt x="39" y="271"/>
                        <a:pt x="39" y="271"/>
                      </a:cubicBezTo>
                      <a:cubicBezTo>
                        <a:pt x="39" y="271"/>
                        <a:pt x="39" y="271"/>
                        <a:pt x="39" y="271"/>
                      </a:cubicBezTo>
                      <a:cubicBezTo>
                        <a:pt x="42" y="271"/>
                        <a:pt x="42" y="271"/>
                        <a:pt x="42" y="271"/>
                      </a:cubicBezTo>
                      <a:cubicBezTo>
                        <a:pt x="42" y="271"/>
                        <a:pt x="42" y="271"/>
                        <a:pt x="42" y="271"/>
                      </a:cubicBezTo>
                      <a:cubicBezTo>
                        <a:pt x="37" y="264"/>
                        <a:pt x="33" y="257"/>
                        <a:pt x="29" y="251"/>
                      </a:cubicBezTo>
                      <a:cubicBezTo>
                        <a:pt x="26" y="245"/>
                        <a:pt x="23" y="241"/>
                        <a:pt x="22" y="239"/>
                      </a:cubicBezTo>
                      <a:cubicBezTo>
                        <a:pt x="21" y="237"/>
                        <a:pt x="20" y="234"/>
                        <a:pt x="19" y="232"/>
                      </a:cubicBezTo>
                      <a:cubicBezTo>
                        <a:pt x="20" y="233"/>
                        <a:pt x="20" y="233"/>
                        <a:pt x="20" y="234"/>
                      </a:cubicBezTo>
                      <a:cubicBezTo>
                        <a:pt x="21" y="235"/>
                        <a:pt x="21" y="235"/>
                        <a:pt x="21" y="235"/>
                      </a:cubicBezTo>
                      <a:cubicBezTo>
                        <a:pt x="21" y="235"/>
                        <a:pt x="21" y="235"/>
                        <a:pt x="21" y="235"/>
                      </a:cubicBezTo>
                      <a:cubicBezTo>
                        <a:pt x="25" y="238"/>
                        <a:pt x="25" y="238"/>
                        <a:pt x="25" y="238"/>
                      </a:cubicBezTo>
                      <a:cubicBezTo>
                        <a:pt x="24" y="233"/>
                        <a:pt x="24" y="233"/>
                        <a:pt x="24" y="233"/>
                      </a:cubicBezTo>
                      <a:cubicBezTo>
                        <a:pt x="23" y="233"/>
                        <a:pt x="23" y="233"/>
                        <a:pt x="23" y="233"/>
                      </a:cubicBezTo>
                      <a:cubicBezTo>
                        <a:pt x="23" y="233"/>
                        <a:pt x="23" y="233"/>
                        <a:pt x="23" y="233"/>
                      </a:cubicBezTo>
                      <a:cubicBezTo>
                        <a:pt x="24" y="233"/>
                        <a:pt x="24" y="233"/>
                        <a:pt x="24" y="233"/>
                      </a:cubicBezTo>
                      <a:cubicBezTo>
                        <a:pt x="24" y="233"/>
                        <a:pt x="24" y="233"/>
                        <a:pt x="24" y="233"/>
                      </a:cubicBezTo>
                      <a:cubicBezTo>
                        <a:pt x="24" y="233"/>
                        <a:pt x="24" y="233"/>
                        <a:pt x="24" y="233"/>
                      </a:cubicBezTo>
                      <a:cubicBezTo>
                        <a:pt x="24" y="232"/>
                        <a:pt x="24" y="232"/>
                        <a:pt x="24" y="232"/>
                      </a:cubicBezTo>
                      <a:cubicBezTo>
                        <a:pt x="21" y="226"/>
                        <a:pt x="18" y="220"/>
                        <a:pt x="15" y="213"/>
                      </a:cubicBezTo>
                      <a:cubicBezTo>
                        <a:pt x="15" y="213"/>
                        <a:pt x="15" y="213"/>
                        <a:pt x="15" y="213"/>
                      </a:cubicBezTo>
                      <a:cubicBezTo>
                        <a:pt x="15" y="213"/>
                        <a:pt x="15" y="213"/>
                        <a:pt x="15" y="213"/>
                      </a:cubicBezTo>
                      <a:cubicBezTo>
                        <a:pt x="13" y="209"/>
                        <a:pt x="11" y="206"/>
                        <a:pt x="9" y="202"/>
                      </a:cubicBezTo>
                      <a:cubicBezTo>
                        <a:pt x="7" y="198"/>
                        <a:pt x="6" y="194"/>
                        <a:pt x="4" y="189"/>
                      </a:cubicBezTo>
                      <a:cubicBezTo>
                        <a:pt x="4" y="188"/>
                        <a:pt x="3" y="186"/>
                        <a:pt x="3" y="184"/>
                      </a:cubicBezTo>
                      <a:cubicBezTo>
                        <a:pt x="3" y="184"/>
                        <a:pt x="3" y="183"/>
                        <a:pt x="3" y="182"/>
                      </a:cubicBezTo>
                      <a:cubicBezTo>
                        <a:pt x="3" y="182"/>
                        <a:pt x="4" y="181"/>
                        <a:pt x="5" y="180"/>
                      </a:cubicBezTo>
                      <a:cubicBezTo>
                        <a:pt x="5" y="178"/>
                        <a:pt x="6" y="177"/>
                        <a:pt x="6" y="177"/>
                      </a:cubicBezTo>
                      <a:cubicBezTo>
                        <a:pt x="14" y="163"/>
                        <a:pt x="17" y="152"/>
                        <a:pt x="24" y="138"/>
                      </a:cubicBezTo>
                      <a:cubicBezTo>
                        <a:pt x="25" y="137"/>
                        <a:pt x="26" y="136"/>
                        <a:pt x="27" y="135"/>
                      </a:cubicBezTo>
                      <a:cubicBezTo>
                        <a:pt x="29" y="134"/>
                        <a:pt x="30" y="133"/>
                        <a:pt x="31" y="133"/>
                      </a:cubicBezTo>
                      <a:cubicBezTo>
                        <a:pt x="31" y="133"/>
                        <a:pt x="31" y="133"/>
                        <a:pt x="31" y="133"/>
                      </a:cubicBezTo>
                      <a:cubicBezTo>
                        <a:pt x="32" y="134"/>
                        <a:pt x="32" y="134"/>
                        <a:pt x="32" y="134"/>
                      </a:cubicBezTo>
                      <a:cubicBezTo>
                        <a:pt x="32" y="134"/>
                        <a:pt x="32" y="134"/>
                        <a:pt x="32" y="134"/>
                      </a:cubicBezTo>
                      <a:cubicBezTo>
                        <a:pt x="33" y="134"/>
                        <a:pt x="34" y="135"/>
                        <a:pt x="35" y="137"/>
                      </a:cubicBezTo>
                      <a:cubicBezTo>
                        <a:pt x="36" y="138"/>
                        <a:pt x="36" y="140"/>
                        <a:pt x="36" y="141"/>
                      </a:cubicBezTo>
                      <a:cubicBezTo>
                        <a:pt x="36" y="141"/>
                        <a:pt x="36" y="141"/>
                        <a:pt x="36" y="141"/>
                      </a:cubicBezTo>
                      <a:cubicBezTo>
                        <a:pt x="36" y="142"/>
                        <a:pt x="36" y="142"/>
                        <a:pt x="36" y="143"/>
                      </a:cubicBezTo>
                      <a:cubicBezTo>
                        <a:pt x="36" y="147"/>
                        <a:pt x="34" y="154"/>
                        <a:pt x="32" y="161"/>
                      </a:cubicBezTo>
                      <a:cubicBezTo>
                        <a:pt x="29" y="167"/>
                        <a:pt x="27" y="174"/>
                        <a:pt x="25" y="177"/>
                      </a:cubicBezTo>
                      <a:cubicBezTo>
                        <a:pt x="24" y="178"/>
                        <a:pt x="24" y="178"/>
                        <a:pt x="24" y="178"/>
                      </a:cubicBezTo>
                      <a:cubicBezTo>
                        <a:pt x="25" y="179"/>
                        <a:pt x="25" y="179"/>
                        <a:pt x="25" y="179"/>
                      </a:cubicBezTo>
                      <a:cubicBezTo>
                        <a:pt x="26" y="182"/>
                        <a:pt x="27" y="184"/>
                        <a:pt x="28" y="186"/>
                      </a:cubicBezTo>
                      <a:cubicBezTo>
                        <a:pt x="28" y="189"/>
                        <a:pt x="29" y="192"/>
                        <a:pt x="29" y="195"/>
                      </a:cubicBezTo>
                      <a:cubicBezTo>
                        <a:pt x="30" y="196"/>
                        <a:pt x="30" y="198"/>
                        <a:pt x="31" y="199"/>
                      </a:cubicBezTo>
                      <a:cubicBezTo>
                        <a:pt x="33" y="200"/>
                        <a:pt x="34" y="201"/>
                        <a:pt x="35" y="201"/>
                      </a:cubicBezTo>
                      <a:cubicBezTo>
                        <a:pt x="38" y="202"/>
                        <a:pt x="41" y="204"/>
                        <a:pt x="43" y="206"/>
                      </a:cubicBezTo>
                      <a:cubicBezTo>
                        <a:pt x="45" y="208"/>
                        <a:pt x="46" y="210"/>
                        <a:pt x="46" y="213"/>
                      </a:cubicBezTo>
                      <a:cubicBezTo>
                        <a:pt x="46" y="214"/>
                        <a:pt x="46" y="214"/>
                        <a:pt x="46" y="214"/>
                      </a:cubicBezTo>
                      <a:cubicBezTo>
                        <a:pt x="48" y="215"/>
                        <a:pt x="48" y="215"/>
                        <a:pt x="48" y="215"/>
                      </a:cubicBezTo>
                      <a:cubicBezTo>
                        <a:pt x="49" y="215"/>
                        <a:pt x="51" y="215"/>
                        <a:pt x="53" y="215"/>
                      </a:cubicBezTo>
                      <a:cubicBezTo>
                        <a:pt x="57" y="215"/>
                        <a:pt x="61" y="214"/>
                        <a:pt x="64" y="213"/>
                      </a:cubicBezTo>
                      <a:cubicBezTo>
                        <a:pt x="66" y="213"/>
                        <a:pt x="68" y="212"/>
                        <a:pt x="69" y="211"/>
                      </a:cubicBezTo>
                      <a:cubicBezTo>
                        <a:pt x="71" y="209"/>
                        <a:pt x="72" y="206"/>
                        <a:pt x="72" y="204"/>
                      </a:cubicBezTo>
                      <a:cubicBezTo>
                        <a:pt x="72" y="202"/>
                        <a:pt x="71" y="200"/>
                        <a:pt x="71" y="198"/>
                      </a:cubicBezTo>
                      <a:cubicBezTo>
                        <a:pt x="69" y="191"/>
                        <a:pt x="67" y="184"/>
                        <a:pt x="67" y="177"/>
                      </a:cubicBezTo>
                      <a:cubicBezTo>
                        <a:pt x="67" y="174"/>
                        <a:pt x="67" y="172"/>
                        <a:pt x="68" y="169"/>
                      </a:cubicBezTo>
                      <a:cubicBezTo>
                        <a:pt x="69" y="164"/>
                        <a:pt x="71" y="161"/>
                        <a:pt x="73" y="160"/>
                      </a:cubicBezTo>
                      <a:cubicBezTo>
                        <a:pt x="75" y="158"/>
                        <a:pt x="77" y="157"/>
                        <a:pt x="78" y="157"/>
                      </a:cubicBezTo>
                      <a:close/>
                      <a:moveTo>
                        <a:pt x="71" y="154"/>
                      </a:moveTo>
                      <a:cubicBezTo>
                        <a:pt x="69" y="155"/>
                        <a:pt x="65" y="156"/>
                        <a:pt x="62" y="156"/>
                      </a:cubicBezTo>
                      <a:cubicBezTo>
                        <a:pt x="62" y="156"/>
                        <a:pt x="62" y="156"/>
                        <a:pt x="62" y="156"/>
                      </a:cubicBezTo>
                      <a:cubicBezTo>
                        <a:pt x="62" y="156"/>
                        <a:pt x="62" y="156"/>
                        <a:pt x="62" y="156"/>
                      </a:cubicBezTo>
                      <a:cubicBezTo>
                        <a:pt x="61" y="156"/>
                        <a:pt x="61" y="156"/>
                        <a:pt x="60" y="156"/>
                      </a:cubicBezTo>
                      <a:cubicBezTo>
                        <a:pt x="57" y="156"/>
                        <a:pt x="53" y="154"/>
                        <a:pt x="50" y="152"/>
                      </a:cubicBezTo>
                      <a:cubicBezTo>
                        <a:pt x="48" y="151"/>
                        <a:pt x="45" y="149"/>
                        <a:pt x="44" y="147"/>
                      </a:cubicBezTo>
                      <a:cubicBezTo>
                        <a:pt x="45" y="147"/>
                        <a:pt x="47" y="147"/>
                        <a:pt x="48" y="147"/>
                      </a:cubicBezTo>
                      <a:cubicBezTo>
                        <a:pt x="53" y="148"/>
                        <a:pt x="57" y="148"/>
                        <a:pt x="62" y="148"/>
                      </a:cubicBezTo>
                      <a:cubicBezTo>
                        <a:pt x="68" y="148"/>
                        <a:pt x="73" y="148"/>
                        <a:pt x="77" y="146"/>
                      </a:cubicBezTo>
                      <a:cubicBezTo>
                        <a:pt x="77" y="146"/>
                        <a:pt x="77" y="146"/>
                        <a:pt x="77" y="146"/>
                      </a:cubicBezTo>
                      <a:cubicBezTo>
                        <a:pt x="76" y="149"/>
                        <a:pt x="73" y="152"/>
                        <a:pt x="71" y="154"/>
                      </a:cubicBezTo>
                      <a:close/>
                      <a:moveTo>
                        <a:pt x="79" y="142"/>
                      </a:moveTo>
                      <a:cubicBezTo>
                        <a:pt x="79" y="142"/>
                        <a:pt x="79" y="142"/>
                        <a:pt x="78" y="142"/>
                      </a:cubicBezTo>
                      <a:cubicBezTo>
                        <a:pt x="78" y="143"/>
                        <a:pt x="77" y="143"/>
                        <a:pt x="76" y="143"/>
                      </a:cubicBezTo>
                      <a:cubicBezTo>
                        <a:pt x="72" y="144"/>
                        <a:pt x="67" y="145"/>
                        <a:pt x="62" y="145"/>
                      </a:cubicBezTo>
                      <a:cubicBezTo>
                        <a:pt x="61" y="145"/>
                        <a:pt x="60" y="145"/>
                        <a:pt x="58" y="145"/>
                      </a:cubicBezTo>
                      <a:cubicBezTo>
                        <a:pt x="65" y="144"/>
                        <a:pt x="72" y="143"/>
                        <a:pt x="78" y="141"/>
                      </a:cubicBezTo>
                      <a:cubicBezTo>
                        <a:pt x="79" y="141"/>
                        <a:pt x="79" y="141"/>
                        <a:pt x="79" y="141"/>
                      </a:cubicBezTo>
                      <a:cubicBezTo>
                        <a:pt x="79" y="141"/>
                        <a:pt x="79" y="141"/>
                        <a:pt x="79" y="141"/>
                      </a:cubicBezTo>
                      <a:cubicBezTo>
                        <a:pt x="79" y="142"/>
                        <a:pt x="79" y="142"/>
                        <a:pt x="79" y="142"/>
                      </a:cubicBezTo>
                      <a:close/>
                      <a:moveTo>
                        <a:pt x="29" y="18"/>
                      </a:moveTo>
                      <a:cubicBezTo>
                        <a:pt x="36" y="9"/>
                        <a:pt x="46" y="4"/>
                        <a:pt x="59" y="4"/>
                      </a:cubicBezTo>
                      <a:cubicBezTo>
                        <a:pt x="60" y="4"/>
                        <a:pt x="61" y="4"/>
                        <a:pt x="61" y="4"/>
                      </a:cubicBezTo>
                      <a:cubicBezTo>
                        <a:pt x="78" y="4"/>
                        <a:pt x="89" y="10"/>
                        <a:pt x="95" y="18"/>
                      </a:cubicBezTo>
                      <a:cubicBezTo>
                        <a:pt x="102" y="26"/>
                        <a:pt x="104" y="36"/>
                        <a:pt x="104" y="47"/>
                      </a:cubicBezTo>
                      <a:cubicBezTo>
                        <a:pt x="104" y="59"/>
                        <a:pt x="100" y="71"/>
                        <a:pt x="96" y="78"/>
                      </a:cubicBezTo>
                      <a:cubicBezTo>
                        <a:pt x="90" y="86"/>
                        <a:pt x="89" y="91"/>
                        <a:pt x="87" y="96"/>
                      </a:cubicBezTo>
                      <a:cubicBezTo>
                        <a:pt x="86" y="100"/>
                        <a:pt x="85" y="103"/>
                        <a:pt x="85" y="106"/>
                      </a:cubicBezTo>
                      <a:cubicBezTo>
                        <a:pt x="84" y="108"/>
                        <a:pt x="83" y="110"/>
                        <a:pt x="82" y="112"/>
                      </a:cubicBezTo>
                      <a:cubicBezTo>
                        <a:pt x="81" y="112"/>
                        <a:pt x="81" y="111"/>
                        <a:pt x="81" y="111"/>
                      </a:cubicBezTo>
                      <a:cubicBezTo>
                        <a:pt x="80" y="111"/>
                        <a:pt x="80" y="111"/>
                        <a:pt x="79" y="111"/>
                      </a:cubicBezTo>
                      <a:cubicBezTo>
                        <a:pt x="79" y="111"/>
                        <a:pt x="79" y="111"/>
                        <a:pt x="79" y="111"/>
                      </a:cubicBezTo>
                      <a:cubicBezTo>
                        <a:pt x="76" y="110"/>
                        <a:pt x="73" y="110"/>
                        <a:pt x="70" y="110"/>
                      </a:cubicBezTo>
                      <a:cubicBezTo>
                        <a:pt x="69" y="108"/>
                        <a:pt x="69" y="105"/>
                        <a:pt x="69" y="103"/>
                      </a:cubicBezTo>
                      <a:cubicBezTo>
                        <a:pt x="69" y="93"/>
                        <a:pt x="70" y="83"/>
                        <a:pt x="72" y="74"/>
                      </a:cubicBezTo>
                      <a:cubicBezTo>
                        <a:pt x="72" y="74"/>
                        <a:pt x="73" y="73"/>
                        <a:pt x="73" y="73"/>
                      </a:cubicBezTo>
                      <a:cubicBezTo>
                        <a:pt x="76" y="72"/>
                        <a:pt x="78" y="69"/>
                        <a:pt x="80" y="66"/>
                      </a:cubicBezTo>
                      <a:cubicBezTo>
                        <a:pt x="84" y="60"/>
                        <a:pt x="86" y="53"/>
                        <a:pt x="86" y="45"/>
                      </a:cubicBezTo>
                      <a:cubicBezTo>
                        <a:pt x="86" y="45"/>
                        <a:pt x="86" y="45"/>
                        <a:pt x="86" y="45"/>
                      </a:cubicBezTo>
                      <a:cubicBezTo>
                        <a:pt x="86" y="44"/>
                        <a:pt x="86" y="43"/>
                        <a:pt x="85" y="42"/>
                      </a:cubicBezTo>
                      <a:cubicBezTo>
                        <a:pt x="84" y="41"/>
                        <a:pt x="83" y="40"/>
                        <a:pt x="82" y="40"/>
                      </a:cubicBezTo>
                      <a:cubicBezTo>
                        <a:pt x="82" y="40"/>
                        <a:pt x="82" y="40"/>
                        <a:pt x="82" y="40"/>
                      </a:cubicBezTo>
                      <a:cubicBezTo>
                        <a:pt x="80" y="40"/>
                        <a:pt x="79" y="41"/>
                        <a:pt x="78" y="41"/>
                      </a:cubicBezTo>
                      <a:cubicBezTo>
                        <a:pt x="77" y="43"/>
                        <a:pt x="76" y="45"/>
                        <a:pt x="76" y="46"/>
                      </a:cubicBezTo>
                      <a:cubicBezTo>
                        <a:pt x="73" y="54"/>
                        <a:pt x="71" y="62"/>
                        <a:pt x="69" y="71"/>
                      </a:cubicBezTo>
                      <a:cubicBezTo>
                        <a:pt x="69" y="71"/>
                        <a:pt x="69" y="71"/>
                        <a:pt x="69" y="71"/>
                      </a:cubicBezTo>
                      <a:cubicBezTo>
                        <a:pt x="69" y="71"/>
                        <a:pt x="69" y="71"/>
                        <a:pt x="69" y="71"/>
                      </a:cubicBezTo>
                      <a:cubicBezTo>
                        <a:pt x="68" y="71"/>
                        <a:pt x="66" y="70"/>
                        <a:pt x="66" y="70"/>
                      </a:cubicBezTo>
                      <a:cubicBezTo>
                        <a:pt x="65" y="69"/>
                        <a:pt x="65" y="69"/>
                        <a:pt x="65" y="69"/>
                      </a:cubicBezTo>
                      <a:cubicBezTo>
                        <a:pt x="68" y="62"/>
                        <a:pt x="70" y="54"/>
                        <a:pt x="71" y="47"/>
                      </a:cubicBezTo>
                      <a:cubicBezTo>
                        <a:pt x="71" y="46"/>
                        <a:pt x="71" y="45"/>
                        <a:pt x="71" y="44"/>
                      </a:cubicBezTo>
                      <a:cubicBezTo>
                        <a:pt x="71" y="43"/>
                        <a:pt x="71" y="41"/>
                        <a:pt x="71" y="40"/>
                      </a:cubicBezTo>
                      <a:cubicBezTo>
                        <a:pt x="70" y="38"/>
                        <a:pt x="68" y="37"/>
                        <a:pt x="65" y="37"/>
                      </a:cubicBezTo>
                      <a:cubicBezTo>
                        <a:pt x="65" y="37"/>
                        <a:pt x="65" y="37"/>
                        <a:pt x="65" y="37"/>
                      </a:cubicBezTo>
                      <a:cubicBezTo>
                        <a:pt x="65" y="37"/>
                        <a:pt x="64" y="37"/>
                        <a:pt x="64" y="37"/>
                      </a:cubicBezTo>
                      <a:cubicBezTo>
                        <a:pt x="62" y="38"/>
                        <a:pt x="62" y="39"/>
                        <a:pt x="61" y="40"/>
                      </a:cubicBezTo>
                      <a:cubicBezTo>
                        <a:pt x="61" y="41"/>
                        <a:pt x="60" y="41"/>
                        <a:pt x="60" y="42"/>
                      </a:cubicBezTo>
                      <a:cubicBezTo>
                        <a:pt x="59" y="46"/>
                        <a:pt x="59" y="50"/>
                        <a:pt x="59" y="54"/>
                      </a:cubicBezTo>
                      <a:cubicBezTo>
                        <a:pt x="59" y="58"/>
                        <a:pt x="59" y="62"/>
                        <a:pt x="60" y="66"/>
                      </a:cubicBezTo>
                      <a:cubicBezTo>
                        <a:pt x="61" y="67"/>
                        <a:pt x="61" y="68"/>
                        <a:pt x="61" y="69"/>
                      </a:cubicBezTo>
                      <a:cubicBezTo>
                        <a:pt x="60" y="70"/>
                        <a:pt x="60" y="71"/>
                        <a:pt x="59" y="71"/>
                      </a:cubicBezTo>
                      <a:cubicBezTo>
                        <a:pt x="58" y="72"/>
                        <a:pt x="58" y="73"/>
                        <a:pt x="57" y="73"/>
                      </a:cubicBezTo>
                      <a:cubicBezTo>
                        <a:pt x="56" y="73"/>
                        <a:pt x="56" y="73"/>
                        <a:pt x="56" y="73"/>
                      </a:cubicBezTo>
                      <a:cubicBezTo>
                        <a:pt x="55" y="64"/>
                        <a:pt x="53" y="56"/>
                        <a:pt x="50" y="48"/>
                      </a:cubicBezTo>
                      <a:cubicBezTo>
                        <a:pt x="49" y="45"/>
                        <a:pt x="48" y="42"/>
                        <a:pt x="45" y="40"/>
                      </a:cubicBezTo>
                      <a:cubicBezTo>
                        <a:pt x="44" y="39"/>
                        <a:pt x="42" y="38"/>
                        <a:pt x="41" y="38"/>
                      </a:cubicBezTo>
                      <a:cubicBezTo>
                        <a:pt x="39" y="38"/>
                        <a:pt x="38" y="39"/>
                        <a:pt x="36" y="40"/>
                      </a:cubicBezTo>
                      <a:cubicBezTo>
                        <a:pt x="34" y="42"/>
                        <a:pt x="32" y="45"/>
                        <a:pt x="32" y="48"/>
                      </a:cubicBezTo>
                      <a:cubicBezTo>
                        <a:pt x="32" y="48"/>
                        <a:pt x="32" y="48"/>
                        <a:pt x="32" y="48"/>
                      </a:cubicBezTo>
                      <a:cubicBezTo>
                        <a:pt x="32" y="51"/>
                        <a:pt x="33" y="53"/>
                        <a:pt x="34" y="55"/>
                      </a:cubicBezTo>
                      <a:cubicBezTo>
                        <a:pt x="38" y="62"/>
                        <a:pt x="43" y="68"/>
                        <a:pt x="48" y="73"/>
                      </a:cubicBezTo>
                      <a:cubicBezTo>
                        <a:pt x="50" y="74"/>
                        <a:pt x="51" y="75"/>
                        <a:pt x="53" y="76"/>
                      </a:cubicBezTo>
                      <a:cubicBezTo>
                        <a:pt x="55" y="87"/>
                        <a:pt x="56" y="99"/>
                        <a:pt x="56" y="110"/>
                      </a:cubicBezTo>
                      <a:cubicBezTo>
                        <a:pt x="51" y="110"/>
                        <a:pt x="46" y="112"/>
                        <a:pt x="42" y="114"/>
                      </a:cubicBezTo>
                      <a:cubicBezTo>
                        <a:pt x="41" y="114"/>
                        <a:pt x="41" y="114"/>
                        <a:pt x="41" y="114"/>
                      </a:cubicBezTo>
                      <a:cubicBezTo>
                        <a:pt x="41" y="114"/>
                        <a:pt x="41" y="114"/>
                        <a:pt x="41" y="114"/>
                      </a:cubicBezTo>
                      <a:cubicBezTo>
                        <a:pt x="41" y="114"/>
                        <a:pt x="41" y="114"/>
                        <a:pt x="41" y="114"/>
                      </a:cubicBezTo>
                      <a:cubicBezTo>
                        <a:pt x="40" y="114"/>
                        <a:pt x="40" y="114"/>
                        <a:pt x="40" y="114"/>
                      </a:cubicBezTo>
                      <a:cubicBezTo>
                        <a:pt x="40" y="113"/>
                        <a:pt x="40" y="113"/>
                        <a:pt x="40" y="113"/>
                      </a:cubicBezTo>
                      <a:cubicBezTo>
                        <a:pt x="38" y="109"/>
                        <a:pt x="36" y="107"/>
                        <a:pt x="36" y="103"/>
                      </a:cubicBezTo>
                      <a:cubicBezTo>
                        <a:pt x="35" y="102"/>
                        <a:pt x="35" y="100"/>
                        <a:pt x="35" y="98"/>
                      </a:cubicBezTo>
                      <a:cubicBezTo>
                        <a:pt x="34" y="93"/>
                        <a:pt x="32" y="89"/>
                        <a:pt x="30" y="85"/>
                      </a:cubicBezTo>
                      <a:cubicBezTo>
                        <a:pt x="27" y="81"/>
                        <a:pt x="24" y="77"/>
                        <a:pt x="22" y="73"/>
                      </a:cubicBezTo>
                      <a:cubicBezTo>
                        <a:pt x="19" y="66"/>
                        <a:pt x="17" y="58"/>
                        <a:pt x="17" y="51"/>
                      </a:cubicBezTo>
                      <a:cubicBezTo>
                        <a:pt x="17" y="39"/>
                        <a:pt x="21" y="27"/>
                        <a:pt x="29" y="18"/>
                      </a:cubicBezTo>
                      <a:close/>
                      <a:moveTo>
                        <a:pt x="73" y="69"/>
                      </a:moveTo>
                      <a:cubicBezTo>
                        <a:pt x="74" y="62"/>
                        <a:pt x="76" y="54"/>
                        <a:pt x="79" y="47"/>
                      </a:cubicBezTo>
                      <a:cubicBezTo>
                        <a:pt x="79" y="46"/>
                        <a:pt x="80" y="45"/>
                        <a:pt x="81" y="44"/>
                      </a:cubicBezTo>
                      <a:cubicBezTo>
                        <a:pt x="82" y="44"/>
                        <a:pt x="82" y="44"/>
                        <a:pt x="82" y="44"/>
                      </a:cubicBezTo>
                      <a:cubicBezTo>
                        <a:pt x="82" y="44"/>
                        <a:pt x="82" y="44"/>
                        <a:pt x="82" y="44"/>
                      </a:cubicBezTo>
                      <a:cubicBezTo>
                        <a:pt x="82" y="44"/>
                        <a:pt x="82" y="45"/>
                        <a:pt x="82" y="45"/>
                      </a:cubicBezTo>
                      <a:cubicBezTo>
                        <a:pt x="82" y="45"/>
                        <a:pt x="82" y="45"/>
                        <a:pt x="82" y="45"/>
                      </a:cubicBezTo>
                      <a:cubicBezTo>
                        <a:pt x="82" y="52"/>
                        <a:pt x="80" y="59"/>
                        <a:pt x="77" y="64"/>
                      </a:cubicBezTo>
                      <a:cubicBezTo>
                        <a:pt x="76" y="66"/>
                        <a:pt x="74" y="68"/>
                        <a:pt x="73" y="69"/>
                      </a:cubicBezTo>
                      <a:close/>
                      <a:moveTo>
                        <a:pt x="52" y="72"/>
                      </a:moveTo>
                      <a:cubicBezTo>
                        <a:pt x="52" y="71"/>
                        <a:pt x="51" y="71"/>
                        <a:pt x="51" y="70"/>
                      </a:cubicBezTo>
                      <a:cubicBezTo>
                        <a:pt x="45" y="66"/>
                        <a:pt x="41" y="60"/>
                        <a:pt x="38" y="53"/>
                      </a:cubicBezTo>
                      <a:cubicBezTo>
                        <a:pt x="37" y="52"/>
                        <a:pt x="36" y="50"/>
                        <a:pt x="36" y="48"/>
                      </a:cubicBezTo>
                      <a:cubicBezTo>
                        <a:pt x="36" y="48"/>
                        <a:pt x="36" y="48"/>
                        <a:pt x="36" y="48"/>
                      </a:cubicBezTo>
                      <a:cubicBezTo>
                        <a:pt x="36" y="46"/>
                        <a:pt x="37" y="44"/>
                        <a:pt x="38" y="43"/>
                      </a:cubicBezTo>
                      <a:cubicBezTo>
                        <a:pt x="39" y="42"/>
                        <a:pt x="40" y="42"/>
                        <a:pt x="41" y="42"/>
                      </a:cubicBezTo>
                      <a:cubicBezTo>
                        <a:pt x="41" y="42"/>
                        <a:pt x="41" y="42"/>
                        <a:pt x="41" y="42"/>
                      </a:cubicBezTo>
                      <a:cubicBezTo>
                        <a:pt x="41" y="42"/>
                        <a:pt x="41" y="42"/>
                        <a:pt x="41" y="42"/>
                      </a:cubicBezTo>
                      <a:cubicBezTo>
                        <a:pt x="42" y="42"/>
                        <a:pt x="43" y="42"/>
                        <a:pt x="43" y="43"/>
                      </a:cubicBezTo>
                      <a:cubicBezTo>
                        <a:pt x="45" y="44"/>
                        <a:pt x="46" y="46"/>
                        <a:pt x="47" y="49"/>
                      </a:cubicBezTo>
                      <a:cubicBezTo>
                        <a:pt x="49" y="56"/>
                        <a:pt x="51" y="64"/>
                        <a:pt x="52" y="7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 name="Freeform 299"/>
                <p:cNvSpPr>
                  <a:spLocks noEditPoints="1"/>
                </p:cNvSpPr>
                <p:nvPr>
                  <p:custDataLst>
                    <p:tags r:id="rId148"/>
                  </p:custDataLst>
                </p:nvPr>
              </p:nvSpPr>
              <p:spPr bwMode="auto">
                <a:xfrm>
                  <a:off x="5486380" y="2177908"/>
                  <a:ext cx="350081" cy="489878"/>
                </a:xfrm>
                <a:custGeom>
                  <a:avLst/>
                  <a:gdLst>
                    <a:gd name="T0" fmla="*/ 71 w 126"/>
                    <a:gd name="T1" fmla="*/ 124 h 176"/>
                    <a:gd name="T2" fmla="*/ 104 w 126"/>
                    <a:gd name="T3" fmla="*/ 83 h 176"/>
                    <a:gd name="T4" fmla="*/ 103 w 126"/>
                    <a:gd name="T5" fmla="*/ 54 h 176"/>
                    <a:gd name="T6" fmla="*/ 123 w 126"/>
                    <a:gd name="T7" fmla="*/ 42 h 176"/>
                    <a:gd name="T8" fmla="*/ 8 w 126"/>
                    <a:gd name="T9" fmla="*/ 53 h 176"/>
                    <a:gd name="T10" fmla="*/ 1 w 126"/>
                    <a:gd name="T11" fmla="*/ 68 h 176"/>
                    <a:gd name="T12" fmla="*/ 1 w 126"/>
                    <a:gd name="T13" fmla="*/ 86 h 176"/>
                    <a:gd name="T14" fmla="*/ 7 w 126"/>
                    <a:gd name="T15" fmla="*/ 87 h 176"/>
                    <a:gd name="T16" fmla="*/ 2 w 126"/>
                    <a:gd name="T17" fmla="*/ 123 h 176"/>
                    <a:gd name="T18" fmla="*/ 8 w 126"/>
                    <a:gd name="T19" fmla="*/ 124 h 176"/>
                    <a:gd name="T20" fmla="*/ 123 w 126"/>
                    <a:gd name="T21" fmla="*/ 175 h 176"/>
                    <a:gd name="T22" fmla="*/ 124 w 126"/>
                    <a:gd name="T23" fmla="*/ 173 h 176"/>
                    <a:gd name="T24" fmla="*/ 120 w 126"/>
                    <a:gd name="T25" fmla="*/ 171 h 176"/>
                    <a:gd name="T26" fmla="*/ 121 w 126"/>
                    <a:gd name="T27" fmla="*/ 158 h 176"/>
                    <a:gd name="T28" fmla="*/ 87 w 126"/>
                    <a:gd name="T29" fmla="*/ 115 h 176"/>
                    <a:gd name="T30" fmla="*/ 87 w 126"/>
                    <a:gd name="T31" fmla="*/ 105 h 176"/>
                    <a:gd name="T32" fmla="*/ 79 w 126"/>
                    <a:gd name="T33" fmla="*/ 105 h 176"/>
                    <a:gd name="T34" fmla="*/ 61 w 126"/>
                    <a:gd name="T35" fmla="*/ 109 h 176"/>
                    <a:gd name="T36" fmla="*/ 101 w 126"/>
                    <a:gd name="T37" fmla="*/ 115 h 176"/>
                    <a:gd name="T38" fmla="*/ 92 w 126"/>
                    <a:gd name="T39" fmla="*/ 83 h 176"/>
                    <a:gd name="T40" fmla="*/ 54 w 126"/>
                    <a:gd name="T41" fmla="*/ 76 h 176"/>
                    <a:gd name="T42" fmla="*/ 59 w 126"/>
                    <a:gd name="T43" fmla="*/ 82 h 176"/>
                    <a:gd name="T44" fmla="*/ 54 w 126"/>
                    <a:gd name="T45" fmla="*/ 84 h 176"/>
                    <a:gd name="T46" fmla="*/ 67 w 126"/>
                    <a:gd name="T47" fmla="*/ 83 h 176"/>
                    <a:gd name="T48" fmla="*/ 78 w 126"/>
                    <a:gd name="T49" fmla="*/ 76 h 176"/>
                    <a:gd name="T50" fmla="*/ 60 w 126"/>
                    <a:gd name="T51" fmla="*/ 52 h 176"/>
                    <a:gd name="T52" fmla="*/ 68 w 126"/>
                    <a:gd name="T53" fmla="*/ 49 h 176"/>
                    <a:gd name="T54" fmla="*/ 82 w 126"/>
                    <a:gd name="T55" fmla="*/ 35 h 176"/>
                    <a:gd name="T56" fmla="*/ 74 w 126"/>
                    <a:gd name="T57" fmla="*/ 39 h 176"/>
                    <a:gd name="T58" fmla="*/ 92 w 126"/>
                    <a:gd name="T59" fmla="*/ 40 h 176"/>
                    <a:gd name="T60" fmla="*/ 110 w 126"/>
                    <a:gd name="T61" fmla="*/ 45 h 176"/>
                    <a:gd name="T62" fmla="*/ 111 w 126"/>
                    <a:gd name="T63" fmla="*/ 35 h 176"/>
                    <a:gd name="T64" fmla="*/ 29 w 126"/>
                    <a:gd name="T65" fmla="*/ 55 h 176"/>
                    <a:gd name="T66" fmla="*/ 85 w 126"/>
                    <a:gd name="T67" fmla="*/ 30 h 176"/>
                    <a:gd name="T68" fmla="*/ 81 w 126"/>
                    <a:gd name="T69" fmla="*/ 73 h 176"/>
                    <a:gd name="T70" fmla="*/ 51 w 126"/>
                    <a:gd name="T71" fmla="*/ 74 h 176"/>
                    <a:gd name="T72" fmla="*/ 64 w 126"/>
                    <a:gd name="T73" fmla="*/ 87 h 176"/>
                    <a:gd name="T74" fmla="*/ 55 w 126"/>
                    <a:gd name="T75" fmla="*/ 101 h 176"/>
                    <a:gd name="T76" fmla="*/ 112 w 126"/>
                    <a:gd name="T77" fmla="*/ 134 h 176"/>
                    <a:gd name="T78" fmla="*/ 26 w 126"/>
                    <a:gd name="T79" fmla="*/ 100 h 176"/>
                    <a:gd name="T80" fmla="*/ 26 w 126"/>
                    <a:gd name="T81" fmla="*/ 87 h 176"/>
                    <a:gd name="T82" fmla="*/ 23 w 126"/>
                    <a:gd name="T83" fmla="*/ 72 h 176"/>
                    <a:gd name="T84" fmla="*/ 52 w 126"/>
                    <a:gd name="T85" fmla="*/ 159 h 176"/>
                    <a:gd name="T86" fmla="*/ 63 w 126"/>
                    <a:gd name="T87" fmla="*/ 165 h 176"/>
                    <a:gd name="T88" fmla="*/ 71 w 126"/>
                    <a:gd name="T89" fmla="*/ 168 h 176"/>
                    <a:gd name="T90" fmla="*/ 73 w 126"/>
                    <a:gd name="T91" fmla="*/ 168 h 176"/>
                    <a:gd name="T92" fmla="*/ 97 w 126"/>
                    <a:gd name="T93" fmla="*/ 161 h 176"/>
                    <a:gd name="T94" fmla="*/ 37 w 126"/>
                    <a:gd name="T95" fmla="*/ 132 h 176"/>
                    <a:gd name="T96" fmla="*/ 29 w 126"/>
                    <a:gd name="T97" fmla="*/ 132 h 176"/>
                    <a:gd name="T98" fmla="*/ 21 w 126"/>
                    <a:gd name="T99" fmla="*/ 105 h 176"/>
                    <a:gd name="T100" fmla="*/ 29 w 126"/>
                    <a:gd name="T101" fmla="*/ 118 h 176"/>
                    <a:gd name="T102" fmla="*/ 38 w 126"/>
                    <a:gd name="T103" fmla="*/ 145 h 176"/>
                    <a:gd name="T104" fmla="*/ 17 w 126"/>
                    <a:gd name="T105" fmla="*/ 76 h 176"/>
                    <a:gd name="T106" fmla="*/ 16 w 126"/>
                    <a:gd name="T107" fmla="*/ 82 h 176"/>
                    <a:gd name="T108" fmla="*/ 9 w 126"/>
                    <a:gd name="T109" fmla="*/ 77 h 176"/>
                    <a:gd name="T110" fmla="*/ 6 w 126"/>
                    <a:gd name="T111" fmla="*/ 105 h 176"/>
                    <a:gd name="T112" fmla="*/ 13 w 126"/>
                    <a:gd name="T113" fmla="*/ 119 h 176"/>
                    <a:gd name="T114" fmla="*/ 48 w 126"/>
                    <a:gd name="T115" fmla="*/ 155 h 176"/>
                    <a:gd name="T116" fmla="*/ 105 w 126"/>
                    <a:gd name="T117" fmla="*/ 1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 h="176">
                      <a:moveTo>
                        <a:pt x="126" y="152"/>
                      </a:moveTo>
                      <a:cubicBezTo>
                        <a:pt x="125" y="143"/>
                        <a:pt x="125" y="133"/>
                        <a:pt x="125" y="124"/>
                      </a:cubicBezTo>
                      <a:cubicBezTo>
                        <a:pt x="125" y="123"/>
                        <a:pt x="125" y="123"/>
                        <a:pt x="125" y="123"/>
                      </a:cubicBezTo>
                      <a:cubicBezTo>
                        <a:pt x="125" y="122"/>
                        <a:pt x="125" y="121"/>
                        <a:pt x="124" y="121"/>
                      </a:cubicBezTo>
                      <a:cubicBezTo>
                        <a:pt x="123" y="121"/>
                        <a:pt x="122" y="121"/>
                        <a:pt x="122" y="122"/>
                      </a:cubicBezTo>
                      <a:cubicBezTo>
                        <a:pt x="119" y="126"/>
                        <a:pt x="115" y="129"/>
                        <a:pt x="110" y="131"/>
                      </a:cubicBezTo>
                      <a:cubicBezTo>
                        <a:pt x="105" y="132"/>
                        <a:pt x="100" y="133"/>
                        <a:pt x="95" y="133"/>
                      </a:cubicBezTo>
                      <a:cubicBezTo>
                        <a:pt x="85" y="133"/>
                        <a:pt x="78" y="130"/>
                        <a:pt x="71" y="124"/>
                      </a:cubicBezTo>
                      <a:cubicBezTo>
                        <a:pt x="70" y="123"/>
                        <a:pt x="68" y="121"/>
                        <a:pt x="67" y="119"/>
                      </a:cubicBezTo>
                      <a:cubicBezTo>
                        <a:pt x="102" y="119"/>
                        <a:pt x="102" y="119"/>
                        <a:pt x="102" y="119"/>
                      </a:cubicBezTo>
                      <a:cubicBezTo>
                        <a:pt x="103" y="119"/>
                        <a:pt x="104" y="119"/>
                        <a:pt x="104" y="118"/>
                      </a:cubicBezTo>
                      <a:cubicBezTo>
                        <a:pt x="109" y="103"/>
                        <a:pt x="109" y="103"/>
                        <a:pt x="109" y="103"/>
                      </a:cubicBezTo>
                      <a:cubicBezTo>
                        <a:pt x="109" y="103"/>
                        <a:pt x="109" y="103"/>
                        <a:pt x="109" y="103"/>
                      </a:cubicBezTo>
                      <a:cubicBezTo>
                        <a:pt x="109" y="103"/>
                        <a:pt x="109" y="103"/>
                        <a:pt x="109" y="102"/>
                      </a:cubicBezTo>
                      <a:cubicBezTo>
                        <a:pt x="109" y="95"/>
                        <a:pt x="108" y="90"/>
                        <a:pt x="106" y="84"/>
                      </a:cubicBezTo>
                      <a:cubicBezTo>
                        <a:pt x="106" y="83"/>
                        <a:pt x="105" y="83"/>
                        <a:pt x="104" y="83"/>
                      </a:cubicBezTo>
                      <a:cubicBezTo>
                        <a:pt x="104" y="83"/>
                        <a:pt x="104" y="83"/>
                        <a:pt x="104" y="83"/>
                      </a:cubicBezTo>
                      <a:cubicBezTo>
                        <a:pt x="107" y="75"/>
                        <a:pt x="107" y="75"/>
                        <a:pt x="107" y="75"/>
                      </a:cubicBezTo>
                      <a:cubicBezTo>
                        <a:pt x="107" y="75"/>
                        <a:pt x="107" y="75"/>
                        <a:pt x="107" y="75"/>
                      </a:cubicBezTo>
                      <a:cubicBezTo>
                        <a:pt x="107" y="75"/>
                        <a:pt x="107" y="75"/>
                        <a:pt x="107" y="75"/>
                      </a:cubicBezTo>
                      <a:cubicBezTo>
                        <a:pt x="107" y="74"/>
                        <a:pt x="107" y="74"/>
                        <a:pt x="107" y="74"/>
                      </a:cubicBezTo>
                      <a:cubicBezTo>
                        <a:pt x="107" y="74"/>
                        <a:pt x="107" y="74"/>
                        <a:pt x="107" y="74"/>
                      </a:cubicBezTo>
                      <a:cubicBezTo>
                        <a:pt x="107" y="68"/>
                        <a:pt x="107" y="61"/>
                        <a:pt x="105" y="55"/>
                      </a:cubicBezTo>
                      <a:cubicBezTo>
                        <a:pt x="105" y="54"/>
                        <a:pt x="104" y="54"/>
                        <a:pt x="103" y="54"/>
                      </a:cubicBezTo>
                      <a:cubicBezTo>
                        <a:pt x="90" y="53"/>
                        <a:pt x="84" y="53"/>
                        <a:pt x="76" y="53"/>
                      </a:cubicBezTo>
                      <a:cubicBezTo>
                        <a:pt x="74" y="53"/>
                        <a:pt x="72" y="53"/>
                        <a:pt x="70" y="53"/>
                      </a:cubicBezTo>
                      <a:cubicBezTo>
                        <a:pt x="74" y="47"/>
                        <a:pt x="82" y="44"/>
                        <a:pt x="89" y="43"/>
                      </a:cubicBezTo>
                      <a:cubicBezTo>
                        <a:pt x="89" y="43"/>
                        <a:pt x="90" y="43"/>
                        <a:pt x="90" y="43"/>
                      </a:cubicBezTo>
                      <a:cubicBezTo>
                        <a:pt x="98" y="43"/>
                        <a:pt x="106" y="46"/>
                        <a:pt x="111" y="51"/>
                      </a:cubicBezTo>
                      <a:cubicBezTo>
                        <a:pt x="112" y="52"/>
                        <a:pt x="113" y="52"/>
                        <a:pt x="114" y="51"/>
                      </a:cubicBezTo>
                      <a:cubicBezTo>
                        <a:pt x="117" y="48"/>
                        <a:pt x="120" y="45"/>
                        <a:pt x="123" y="42"/>
                      </a:cubicBezTo>
                      <a:cubicBezTo>
                        <a:pt x="123" y="42"/>
                        <a:pt x="123" y="42"/>
                        <a:pt x="123" y="42"/>
                      </a:cubicBezTo>
                      <a:cubicBezTo>
                        <a:pt x="124" y="41"/>
                        <a:pt x="124" y="41"/>
                        <a:pt x="124" y="40"/>
                      </a:cubicBezTo>
                      <a:cubicBezTo>
                        <a:pt x="124" y="35"/>
                        <a:pt x="124" y="30"/>
                        <a:pt x="124" y="25"/>
                      </a:cubicBezTo>
                      <a:cubicBezTo>
                        <a:pt x="124" y="20"/>
                        <a:pt x="124" y="15"/>
                        <a:pt x="125" y="10"/>
                      </a:cubicBezTo>
                      <a:cubicBezTo>
                        <a:pt x="125" y="9"/>
                        <a:pt x="125" y="8"/>
                        <a:pt x="124" y="8"/>
                      </a:cubicBezTo>
                      <a:cubicBezTo>
                        <a:pt x="115" y="3"/>
                        <a:pt x="104" y="0"/>
                        <a:pt x="94" y="0"/>
                      </a:cubicBezTo>
                      <a:cubicBezTo>
                        <a:pt x="84" y="0"/>
                        <a:pt x="75" y="2"/>
                        <a:pt x="66" y="6"/>
                      </a:cubicBezTo>
                      <a:cubicBezTo>
                        <a:pt x="41" y="19"/>
                        <a:pt x="30" y="37"/>
                        <a:pt x="26" y="53"/>
                      </a:cubicBezTo>
                      <a:cubicBezTo>
                        <a:pt x="20" y="53"/>
                        <a:pt x="15" y="53"/>
                        <a:pt x="8" y="53"/>
                      </a:cubicBezTo>
                      <a:cubicBezTo>
                        <a:pt x="8" y="53"/>
                        <a:pt x="8" y="53"/>
                        <a:pt x="8" y="54"/>
                      </a:cubicBezTo>
                      <a:cubicBezTo>
                        <a:pt x="8" y="54"/>
                        <a:pt x="8" y="54"/>
                        <a:pt x="8" y="54"/>
                      </a:cubicBezTo>
                      <a:cubicBezTo>
                        <a:pt x="7" y="54"/>
                        <a:pt x="7" y="54"/>
                        <a:pt x="7" y="54"/>
                      </a:cubicBezTo>
                      <a:cubicBezTo>
                        <a:pt x="7" y="54"/>
                        <a:pt x="7" y="54"/>
                        <a:pt x="7" y="54"/>
                      </a:cubicBezTo>
                      <a:cubicBezTo>
                        <a:pt x="7" y="54"/>
                        <a:pt x="7" y="54"/>
                        <a:pt x="7" y="55"/>
                      </a:cubicBezTo>
                      <a:cubicBezTo>
                        <a:pt x="7" y="55"/>
                        <a:pt x="7" y="55"/>
                        <a:pt x="7" y="55"/>
                      </a:cubicBezTo>
                      <a:cubicBezTo>
                        <a:pt x="1" y="68"/>
                        <a:pt x="1" y="68"/>
                        <a:pt x="1" y="68"/>
                      </a:cubicBezTo>
                      <a:cubicBezTo>
                        <a:pt x="1" y="68"/>
                        <a:pt x="1" y="68"/>
                        <a:pt x="1" y="68"/>
                      </a:cubicBezTo>
                      <a:cubicBezTo>
                        <a:pt x="0" y="84"/>
                        <a:pt x="0" y="84"/>
                        <a:pt x="0" y="84"/>
                      </a:cubicBezTo>
                      <a:cubicBezTo>
                        <a:pt x="0" y="84"/>
                        <a:pt x="0" y="84"/>
                        <a:pt x="0" y="84"/>
                      </a:cubicBezTo>
                      <a:cubicBezTo>
                        <a:pt x="0" y="84"/>
                        <a:pt x="0" y="84"/>
                        <a:pt x="0" y="84"/>
                      </a:cubicBezTo>
                      <a:cubicBezTo>
                        <a:pt x="0" y="85"/>
                        <a:pt x="0" y="85"/>
                        <a:pt x="1" y="85"/>
                      </a:cubicBezTo>
                      <a:cubicBezTo>
                        <a:pt x="1" y="85"/>
                        <a:pt x="1" y="85"/>
                        <a:pt x="1" y="85"/>
                      </a:cubicBezTo>
                      <a:cubicBezTo>
                        <a:pt x="1" y="85"/>
                        <a:pt x="1" y="85"/>
                        <a:pt x="1" y="85"/>
                      </a:cubicBezTo>
                      <a:cubicBezTo>
                        <a:pt x="1" y="85"/>
                        <a:pt x="1" y="86"/>
                        <a:pt x="1" y="86"/>
                      </a:cubicBezTo>
                      <a:cubicBezTo>
                        <a:pt x="1" y="86"/>
                        <a:pt x="1" y="86"/>
                        <a:pt x="1" y="86"/>
                      </a:cubicBezTo>
                      <a:cubicBezTo>
                        <a:pt x="2" y="86"/>
                        <a:pt x="2" y="86"/>
                        <a:pt x="2" y="86"/>
                      </a:cubicBezTo>
                      <a:cubicBezTo>
                        <a:pt x="2" y="86"/>
                        <a:pt x="2" y="86"/>
                        <a:pt x="2" y="86"/>
                      </a:cubicBezTo>
                      <a:cubicBezTo>
                        <a:pt x="2" y="86"/>
                        <a:pt x="2" y="86"/>
                        <a:pt x="2" y="86"/>
                      </a:cubicBezTo>
                      <a:cubicBezTo>
                        <a:pt x="22" y="85"/>
                        <a:pt x="22" y="85"/>
                        <a:pt x="22" y="85"/>
                      </a:cubicBezTo>
                      <a:cubicBezTo>
                        <a:pt x="22" y="85"/>
                        <a:pt x="22" y="85"/>
                        <a:pt x="22" y="85"/>
                      </a:cubicBezTo>
                      <a:cubicBezTo>
                        <a:pt x="17" y="86"/>
                        <a:pt x="13" y="86"/>
                        <a:pt x="8" y="87"/>
                      </a:cubicBezTo>
                      <a:cubicBezTo>
                        <a:pt x="8" y="87"/>
                        <a:pt x="8" y="87"/>
                        <a:pt x="8" y="87"/>
                      </a:cubicBezTo>
                      <a:cubicBezTo>
                        <a:pt x="8" y="87"/>
                        <a:pt x="7" y="87"/>
                        <a:pt x="7" y="87"/>
                      </a:cubicBezTo>
                      <a:cubicBezTo>
                        <a:pt x="7" y="87"/>
                        <a:pt x="7" y="87"/>
                        <a:pt x="7" y="87"/>
                      </a:cubicBezTo>
                      <a:cubicBezTo>
                        <a:pt x="7" y="87"/>
                        <a:pt x="7" y="88"/>
                        <a:pt x="7" y="88"/>
                      </a:cubicBezTo>
                      <a:cubicBezTo>
                        <a:pt x="2" y="100"/>
                        <a:pt x="2" y="100"/>
                        <a:pt x="2" y="100"/>
                      </a:cubicBezTo>
                      <a:cubicBezTo>
                        <a:pt x="2" y="101"/>
                        <a:pt x="2" y="101"/>
                        <a:pt x="2" y="101"/>
                      </a:cubicBezTo>
                      <a:cubicBezTo>
                        <a:pt x="2" y="122"/>
                        <a:pt x="2" y="122"/>
                        <a:pt x="2" y="122"/>
                      </a:cubicBezTo>
                      <a:cubicBezTo>
                        <a:pt x="2" y="122"/>
                        <a:pt x="2" y="122"/>
                        <a:pt x="2" y="122"/>
                      </a:cubicBezTo>
                      <a:cubicBezTo>
                        <a:pt x="2" y="122"/>
                        <a:pt x="2" y="123"/>
                        <a:pt x="2" y="123"/>
                      </a:cubicBezTo>
                      <a:cubicBezTo>
                        <a:pt x="2" y="123"/>
                        <a:pt x="2" y="123"/>
                        <a:pt x="2" y="123"/>
                      </a:cubicBezTo>
                      <a:cubicBezTo>
                        <a:pt x="2" y="123"/>
                        <a:pt x="2" y="123"/>
                        <a:pt x="2" y="123"/>
                      </a:cubicBezTo>
                      <a:cubicBezTo>
                        <a:pt x="2" y="123"/>
                        <a:pt x="2" y="123"/>
                        <a:pt x="2" y="123"/>
                      </a:cubicBezTo>
                      <a:cubicBezTo>
                        <a:pt x="3" y="124"/>
                        <a:pt x="3" y="124"/>
                        <a:pt x="4" y="124"/>
                      </a:cubicBezTo>
                      <a:cubicBezTo>
                        <a:pt x="4" y="124"/>
                        <a:pt x="4" y="124"/>
                        <a:pt x="4" y="124"/>
                      </a:cubicBezTo>
                      <a:cubicBezTo>
                        <a:pt x="4" y="124"/>
                        <a:pt x="4" y="124"/>
                        <a:pt x="4" y="124"/>
                      </a:cubicBezTo>
                      <a:cubicBezTo>
                        <a:pt x="6" y="124"/>
                        <a:pt x="6" y="124"/>
                        <a:pt x="6" y="124"/>
                      </a:cubicBezTo>
                      <a:cubicBezTo>
                        <a:pt x="6" y="124"/>
                        <a:pt x="6" y="125"/>
                        <a:pt x="6" y="125"/>
                      </a:cubicBezTo>
                      <a:cubicBezTo>
                        <a:pt x="7" y="125"/>
                        <a:pt x="8" y="125"/>
                        <a:pt x="8" y="124"/>
                      </a:cubicBezTo>
                      <a:cubicBezTo>
                        <a:pt x="8" y="124"/>
                        <a:pt x="8" y="124"/>
                        <a:pt x="8" y="124"/>
                      </a:cubicBezTo>
                      <a:cubicBezTo>
                        <a:pt x="22" y="123"/>
                        <a:pt x="22" y="123"/>
                        <a:pt x="22" y="123"/>
                      </a:cubicBezTo>
                      <a:cubicBezTo>
                        <a:pt x="24" y="130"/>
                        <a:pt x="29" y="143"/>
                        <a:pt x="41" y="154"/>
                      </a:cubicBezTo>
                      <a:cubicBezTo>
                        <a:pt x="53" y="166"/>
                        <a:pt x="72" y="176"/>
                        <a:pt x="102" y="176"/>
                      </a:cubicBezTo>
                      <a:cubicBezTo>
                        <a:pt x="108" y="176"/>
                        <a:pt x="115" y="176"/>
                        <a:pt x="123" y="175"/>
                      </a:cubicBezTo>
                      <a:cubicBezTo>
                        <a:pt x="123" y="175"/>
                        <a:pt x="123" y="175"/>
                        <a:pt x="123" y="175"/>
                      </a:cubicBezTo>
                      <a:cubicBezTo>
                        <a:pt x="123" y="175"/>
                        <a:pt x="123" y="175"/>
                        <a:pt x="123" y="175"/>
                      </a:cubicBezTo>
                      <a:cubicBezTo>
                        <a:pt x="123" y="175"/>
                        <a:pt x="123" y="175"/>
                        <a:pt x="123" y="175"/>
                      </a:cubicBezTo>
                      <a:cubicBezTo>
                        <a:pt x="123" y="175"/>
                        <a:pt x="123" y="175"/>
                        <a:pt x="123" y="175"/>
                      </a:cubicBezTo>
                      <a:cubicBezTo>
                        <a:pt x="123" y="175"/>
                        <a:pt x="123" y="175"/>
                        <a:pt x="123" y="175"/>
                      </a:cubicBezTo>
                      <a:cubicBezTo>
                        <a:pt x="124" y="175"/>
                        <a:pt x="124" y="174"/>
                        <a:pt x="124" y="174"/>
                      </a:cubicBezTo>
                      <a:cubicBezTo>
                        <a:pt x="124" y="174"/>
                        <a:pt x="124" y="174"/>
                        <a:pt x="124" y="174"/>
                      </a:cubicBezTo>
                      <a:cubicBezTo>
                        <a:pt x="124" y="174"/>
                        <a:pt x="124" y="174"/>
                        <a:pt x="124" y="174"/>
                      </a:cubicBezTo>
                      <a:cubicBezTo>
                        <a:pt x="124" y="174"/>
                        <a:pt x="124" y="174"/>
                        <a:pt x="124" y="174"/>
                      </a:cubicBezTo>
                      <a:cubicBezTo>
                        <a:pt x="124" y="173"/>
                        <a:pt x="124" y="173"/>
                        <a:pt x="124" y="173"/>
                      </a:cubicBezTo>
                      <a:cubicBezTo>
                        <a:pt x="124" y="173"/>
                        <a:pt x="124" y="173"/>
                        <a:pt x="124" y="173"/>
                      </a:cubicBezTo>
                      <a:cubicBezTo>
                        <a:pt x="124" y="171"/>
                        <a:pt x="124" y="170"/>
                        <a:pt x="124" y="169"/>
                      </a:cubicBezTo>
                      <a:cubicBezTo>
                        <a:pt x="124" y="164"/>
                        <a:pt x="125" y="159"/>
                        <a:pt x="125" y="154"/>
                      </a:cubicBezTo>
                      <a:cubicBezTo>
                        <a:pt x="126" y="153"/>
                        <a:pt x="126" y="153"/>
                        <a:pt x="126" y="152"/>
                      </a:cubicBezTo>
                      <a:close/>
                      <a:moveTo>
                        <a:pt x="120" y="171"/>
                      </a:moveTo>
                      <a:cubicBezTo>
                        <a:pt x="119" y="171"/>
                        <a:pt x="117" y="172"/>
                        <a:pt x="116" y="172"/>
                      </a:cubicBezTo>
                      <a:cubicBezTo>
                        <a:pt x="117" y="168"/>
                        <a:pt x="119" y="165"/>
                        <a:pt x="121" y="162"/>
                      </a:cubicBezTo>
                      <a:cubicBezTo>
                        <a:pt x="120" y="164"/>
                        <a:pt x="120" y="166"/>
                        <a:pt x="120" y="169"/>
                      </a:cubicBezTo>
                      <a:cubicBezTo>
                        <a:pt x="120" y="170"/>
                        <a:pt x="120" y="170"/>
                        <a:pt x="120" y="171"/>
                      </a:cubicBezTo>
                      <a:close/>
                      <a:moveTo>
                        <a:pt x="121" y="158"/>
                      </a:moveTo>
                      <a:cubicBezTo>
                        <a:pt x="121" y="158"/>
                        <a:pt x="120" y="159"/>
                        <a:pt x="120" y="159"/>
                      </a:cubicBezTo>
                      <a:cubicBezTo>
                        <a:pt x="120" y="159"/>
                        <a:pt x="120" y="159"/>
                        <a:pt x="120" y="159"/>
                      </a:cubicBezTo>
                      <a:cubicBezTo>
                        <a:pt x="118" y="163"/>
                        <a:pt x="116" y="168"/>
                        <a:pt x="114" y="172"/>
                      </a:cubicBezTo>
                      <a:cubicBezTo>
                        <a:pt x="112" y="172"/>
                        <a:pt x="110" y="172"/>
                        <a:pt x="108" y="172"/>
                      </a:cubicBezTo>
                      <a:cubicBezTo>
                        <a:pt x="110" y="167"/>
                        <a:pt x="113" y="163"/>
                        <a:pt x="116" y="158"/>
                      </a:cubicBezTo>
                      <a:cubicBezTo>
                        <a:pt x="118" y="157"/>
                        <a:pt x="119" y="157"/>
                        <a:pt x="121" y="156"/>
                      </a:cubicBezTo>
                      <a:cubicBezTo>
                        <a:pt x="121" y="157"/>
                        <a:pt x="121" y="158"/>
                        <a:pt x="121" y="158"/>
                      </a:cubicBezTo>
                      <a:close/>
                      <a:moveTo>
                        <a:pt x="89" y="115"/>
                      </a:moveTo>
                      <a:cubicBezTo>
                        <a:pt x="91" y="112"/>
                        <a:pt x="94" y="108"/>
                        <a:pt x="96" y="105"/>
                      </a:cubicBezTo>
                      <a:cubicBezTo>
                        <a:pt x="98" y="105"/>
                        <a:pt x="100" y="105"/>
                        <a:pt x="101" y="105"/>
                      </a:cubicBezTo>
                      <a:cubicBezTo>
                        <a:pt x="99" y="108"/>
                        <a:pt x="96" y="112"/>
                        <a:pt x="94" y="115"/>
                      </a:cubicBezTo>
                      <a:lnTo>
                        <a:pt x="89" y="115"/>
                      </a:lnTo>
                      <a:close/>
                      <a:moveTo>
                        <a:pt x="87" y="115"/>
                      </a:moveTo>
                      <a:cubicBezTo>
                        <a:pt x="87" y="115"/>
                        <a:pt x="87" y="115"/>
                        <a:pt x="87" y="115"/>
                      </a:cubicBezTo>
                      <a:cubicBezTo>
                        <a:pt x="87" y="115"/>
                        <a:pt x="87" y="115"/>
                        <a:pt x="87" y="115"/>
                      </a:cubicBezTo>
                      <a:cubicBezTo>
                        <a:pt x="83" y="115"/>
                        <a:pt x="83" y="115"/>
                        <a:pt x="83" y="115"/>
                      </a:cubicBezTo>
                      <a:cubicBezTo>
                        <a:pt x="85" y="111"/>
                        <a:pt x="87" y="108"/>
                        <a:pt x="90" y="105"/>
                      </a:cubicBezTo>
                      <a:cubicBezTo>
                        <a:pt x="91" y="105"/>
                        <a:pt x="93" y="105"/>
                        <a:pt x="94" y="105"/>
                      </a:cubicBezTo>
                      <a:cubicBezTo>
                        <a:pt x="92" y="108"/>
                        <a:pt x="89" y="111"/>
                        <a:pt x="87" y="115"/>
                      </a:cubicBezTo>
                      <a:close/>
                      <a:moveTo>
                        <a:pt x="81" y="115"/>
                      </a:moveTo>
                      <a:cubicBezTo>
                        <a:pt x="75" y="115"/>
                        <a:pt x="75" y="115"/>
                        <a:pt x="75" y="115"/>
                      </a:cubicBezTo>
                      <a:cubicBezTo>
                        <a:pt x="77" y="112"/>
                        <a:pt x="79" y="108"/>
                        <a:pt x="81" y="105"/>
                      </a:cubicBezTo>
                      <a:cubicBezTo>
                        <a:pt x="83" y="105"/>
                        <a:pt x="85" y="105"/>
                        <a:pt x="87" y="105"/>
                      </a:cubicBezTo>
                      <a:cubicBezTo>
                        <a:pt x="85" y="108"/>
                        <a:pt x="82" y="111"/>
                        <a:pt x="81" y="115"/>
                      </a:cubicBezTo>
                      <a:close/>
                      <a:moveTo>
                        <a:pt x="73" y="115"/>
                      </a:moveTo>
                      <a:cubicBezTo>
                        <a:pt x="68" y="115"/>
                        <a:pt x="68" y="115"/>
                        <a:pt x="68" y="115"/>
                      </a:cubicBezTo>
                      <a:cubicBezTo>
                        <a:pt x="68" y="115"/>
                        <a:pt x="68" y="115"/>
                        <a:pt x="68" y="115"/>
                      </a:cubicBezTo>
                      <a:cubicBezTo>
                        <a:pt x="70" y="112"/>
                        <a:pt x="72" y="108"/>
                        <a:pt x="74" y="105"/>
                      </a:cubicBezTo>
                      <a:cubicBezTo>
                        <a:pt x="74" y="105"/>
                        <a:pt x="74" y="105"/>
                        <a:pt x="74" y="105"/>
                      </a:cubicBezTo>
                      <a:cubicBezTo>
                        <a:pt x="76" y="105"/>
                        <a:pt x="77" y="105"/>
                        <a:pt x="78" y="105"/>
                      </a:cubicBezTo>
                      <a:cubicBezTo>
                        <a:pt x="79" y="105"/>
                        <a:pt x="79" y="105"/>
                        <a:pt x="79" y="105"/>
                      </a:cubicBezTo>
                      <a:cubicBezTo>
                        <a:pt x="77" y="108"/>
                        <a:pt x="75" y="112"/>
                        <a:pt x="73" y="115"/>
                      </a:cubicBezTo>
                      <a:close/>
                      <a:moveTo>
                        <a:pt x="66" y="115"/>
                      </a:moveTo>
                      <a:cubicBezTo>
                        <a:pt x="64" y="115"/>
                        <a:pt x="64" y="115"/>
                        <a:pt x="64" y="115"/>
                      </a:cubicBezTo>
                      <a:cubicBezTo>
                        <a:pt x="63" y="114"/>
                        <a:pt x="62" y="113"/>
                        <a:pt x="62" y="112"/>
                      </a:cubicBezTo>
                      <a:cubicBezTo>
                        <a:pt x="63" y="109"/>
                        <a:pt x="64" y="107"/>
                        <a:pt x="65" y="105"/>
                      </a:cubicBezTo>
                      <a:cubicBezTo>
                        <a:pt x="68" y="105"/>
                        <a:pt x="70" y="105"/>
                        <a:pt x="72" y="105"/>
                      </a:cubicBezTo>
                      <a:cubicBezTo>
                        <a:pt x="70" y="108"/>
                        <a:pt x="68" y="112"/>
                        <a:pt x="66" y="115"/>
                      </a:cubicBezTo>
                      <a:close/>
                      <a:moveTo>
                        <a:pt x="61" y="109"/>
                      </a:moveTo>
                      <a:cubicBezTo>
                        <a:pt x="60" y="108"/>
                        <a:pt x="59" y="106"/>
                        <a:pt x="59" y="105"/>
                      </a:cubicBezTo>
                      <a:cubicBezTo>
                        <a:pt x="60" y="105"/>
                        <a:pt x="62" y="105"/>
                        <a:pt x="63" y="105"/>
                      </a:cubicBezTo>
                      <a:cubicBezTo>
                        <a:pt x="62" y="106"/>
                        <a:pt x="61" y="108"/>
                        <a:pt x="61" y="109"/>
                      </a:cubicBezTo>
                      <a:close/>
                      <a:moveTo>
                        <a:pt x="101" y="115"/>
                      </a:moveTo>
                      <a:cubicBezTo>
                        <a:pt x="96" y="115"/>
                        <a:pt x="96" y="115"/>
                        <a:pt x="96" y="115"/>
                      </a:cubicBezTo>
                      <a:cubicBezTo>
                        <a:pt x="99" y="112"/>
                        <a:pt x="102" y="108"/>
                        <a:pt x="104" y="104"/>
                      </a:cubicBezTo>
                      <a:cubicBezTo>
                        <a:pt x="104" y="104"/>
                        <a:pt x="104" y="104"/>
                        <a:pt x="104" y="104"/>
                      </a:cubicBezTo>
                      <a:lnTo>
                        <a:pt x="101" y="115"/>
                      </a:lnTo>
                      <a:close/>
                      <a:moveTo>
                        <a:pt x="99" y="78"/>
                      </a:moveTo>
                      <a:cubicBezTo>
                        <a:pt x="99" y="78"/>
                        <a:pt x="99" y="78"/>
                        <a:pt x="99" y="78"/>
                      </a:cubicBezTo>
                      <a:cubicBezTo>
                        <a:pt x="100" y="78"/>
                        <a:pt x="100" y="78"/>
                        <a:pt x="100" y="77"/>
                      </a:cubicBezTo>
                      <a:cubicBezTo>
                        <a:pt x="100" y="77"/>
                        <a:pt x="100" y="76"/>
                        <a:pt x="99" y="76"/>
                      </a:cubicBezTo>
                      <a:cubicBezTo>
                        <a:pt x="99" y="76"/>
                        <a:pt x="99" y="76"/>
                        <a:pt x="98" y="76"/>
                      </a:cubicBezTo>
                      <a:cubicBezTo>
                        <a:pt x="97" y="77"/>
                        <a:pt x="97" y="77"/>
                        <a:pt x="97" y="77"/>
                      </a:cubicBezTo>
                      <a:cubicBezTo>
                        <a:pt x="96" y="79"/>
                        <a:pt x="94" y="81"/>
                        <a:pt x="93" y="83"/>
                      </a:cubicBezTo>
                      <a:cubicBezTo>
                        <a:pt x="93" y="83"/>
                        <a:pt x="92" y="83"/>
                        <a:pt x="92" y="83"/>
                      </a:cubicBezTo>
                      <a:cubicBezTo>
                        <a:pt x="91" y="83"/>
                        <a:pt x="89" y="83"/>
                        <a:pt x="87" y="83"/>
                      </a:cubicBezTo>
                      <a:cubicBezTo>
                        <a:pt x="89" y="81"/>
                        <a:pt x="92" y="79"/>
                        <a:pt x="94" y="76"/>
                      </a:cubicBezTo>
                      <a:cubicBezTo>
                        <a:pt x="97" y="76"/>
                        <a:pt x="100" y="76"/>
                        <a:pt x="102" y="76"/>
                      </a:cubicBezTo>
                      <a:cubicBezTo>
                        <a:pt x="100" y="82"/>
                        <a:pt x="100" y="82"/>
                        <a:pt x="100" y="82"/>
                      </a:cubicBezTo>
                      <a:cubicBezTo>
                        <a:pt x="100" y="82"/>
                        <a:pt x="100" y="83"/>
                        <a:pt x="100" y="83"/>
                      </a:cubicBezTo>
                      <a:cubicBezTo>
                        <a:pt x="98" y="83"/>
                        <a:pt x="97" y="83"/>
                        <a:pt x="95" y="83"/>
                      </a:cubicBezTo>
                      <a:cubicBezTo>
                        <a:pt x="96" y="82"/>
                        <a:pt x="97" y="80"/>
                        <a:pt x="99" y="78"/>
                      </a:cubicBezTo>
                      <a:close/>
                      <a:moveTo>
                        <a:pt x="54" y="76"/>
                      </a:moveTo>
                      <a:cubicBezTo>
                        <a:pt x="55" y="76"/>
                        <a:pt x="55" y="76"/>
                        <a:pt x="56" y="76"/>
                      </a:cubicBezTo>
                      <a:cubicBezTo>
                        <a:pt x="55" y="77"/>
                        <a:pt x="55" y="78"/>
                        <a:pt x="54" y="79"/>
                      </a:cubicBezTo>
                      <a:cubicBezTo>
                        <a:pt x="54" y="78"/>
                        <a:pt x="54" y="77"/>
                        <a:pt x="54" y="76"/>
                      </a:cubicBezTo>
                      <a:close/>
                      <a:moveTo>
                        <a:pt x="54" y="84"/>
                      </a:moveTo>
                      <a:cubicBezTo>
                        <a:pt x="54" y="83"/>
                        <a:pt x="54" y="82"/>
                        <a:pt x="54" y="82"/>
                      </a:cubicBezTo>
                      <a:cubicBezTo>
                        <a:pt x="55" y="80"/>
                        <a:pt x="57" y="78"/>
                        <a:pt x="58" y="76"/>
                      </a:cubicBezTo>
                      <a:cubicBezTo>
                        <a:pt x="60" y="76"/>
                        <a:pt x="61" y="76"/>
                        <a:pt x="62" y="76"/>
                      </a:cubicBezTo>
                      <a:cubicBezTo>
                        <a:pt x="61" y="78"/>
                        <a:pt x="60" y="80"/>
                        <a:pt x="59" y="82"/>
                      </a:cubicBezTo>
                      <a:cubicBezTo>
                        <a:pt x="59" y="83"/>
                        <a:pt x="59" y="83"/>
                        <a:pt x="59" y="83"/>
                      </a:cubicBezTo>
                      <a:cubicBezTo>
                        <a:pt x="60" y="84"/>
                        <a:pt x="60" y="83"/>
                        <a:pt x="61" y="83"/>
                      </a:cubicBezTo>
                      <a:cubicBezTo>
                        <a:pt x="62" y="80"/>
                        <a:pt x="63" y="78"/>
                        <a:pt x="65" y="76"/>
                      </a:cubicBezTo>
                      <a:cubicBezTo>
                        <a:pt x="66" y="76"/>
                        <a:pt x="68" y="76"/>
                        <a:pt x="70" y="76"/>
                      </a:cubicBezTo>
                      <a:cubicBezTo>
                        <a:pt x="68" y="78"/>
                        <a:pt x="67" y="80"/>
                        <a:pt x="65" y="82"/>
                      </a:cubicBezTo>
                      <a:cubicBezTo>
                        <a:pt x="65" y="83"/>
                        <a:pt x="65" y="83"/>
                        <a:pt x="66" y="83"/>
                      </a:cubicBezTo>
                      <a:cubicBezTo>
                        <a:pt x="65" y="83"/>
                        <a:pt x="65" y="83"/>
                        <a:pt x="64" y="83"/>
                      </a:cubicBezTo>
                      <a:cubicBezTo>
                        <a:pt x="61" y="83"/>
                        <a:pt x="57" y="83"/>
                        <a:pt x="54" y="84"/>
                      </a:cubicBezTo>
                      <a:close/>
                      <a:moveTo>
                        <a:pt x="67" y="83"/>
                      </a:moveTo>
                      <a:cubicBezTo>
                        <a:pt x="68" y="81"/>
                        <a:pt x="70" y="79"/>
                        <a:pt x="72" y="77"/>
                      </a:cubicBezTo>
                      <a:cubicBezTo>
                        <a:pt x="72" y="77"/>
                        <a:pt x="72" y="77"/>
                        <a:pt x="72" y="76"/>
                      </a:cubicBezTo>
                      <a:cubicBezTo>
                        <a:pt x="73" y="76"/>
                        <a:pt x="74" y="76"/>
                        <a:pt x="75" y="76"/>
                      </a:cubicBezTo>
                      <a:cubicBezTo>
                        <a:pt x="74" y="79"/>
                        <a:pt x="73" y="81"/>
                        <a:pt x="71" y="83"/>
                      </a:cubicBezTo>
                      <a:cubicBezTo>
                        <a:pt x="71" y="83"/>
                        <a:pt x="71" y="83"/>
                        <a:pt x="71" y="83"/>
                      </a:cubicBezTo>
                      <a:cubicBezTo>
                        <a:pt x="70" y="83"/>
                        <a:pt x="68" y="83"/>
                        <a:pt x="67" y="83"/>
                      </a:cubicBezTo>
                      <a:cubicBezTo>
                        <a:pt x="67" y="83"/>
                        <a:pt x="67" y="83"/>
                        <a:pt x="67" y="83"/>
                      </a:cubicBezTo>
                      <a:close/>
                      <a:moveTo>
                        <a:pt x="78" y="76"/>
                      </a:moveTo>
                      <a:cubicBezTo>
                        <a:pt x="79" y="76"/>
                        <a:pt x="80" y="76"/>
                        <a:pt x="81" y="76"/>
                      </a:cubicBezTo>
                      <a:cubicBezTo>
                        <a:pt x="82" y="76"/>
                        <a:pt x="82" y="76"/>
                        <a:pt x="83" y="76"/>
                      </a:cubicBezTo>
                      <a:cubicBezTo>
                        <a:pt x="82" y="79"/>
                        <a:pt x="80" y="81"/>
                        <a:pt x="78" y="83"/>
                      </a:cubicBezTo>
                      <a:cubicBezTo>
                        <a:pt x="78" y="83"/>
                        <a:pt x="78" y="83"/>
                        <a:pt x="78" y="83"/>
                      </a:cubicBezTo>
                      <a:cubicBezTo>
                        <a:pt x="77" y="83"/>
                        <a:pt x="75" y="83"/>
                        <a:pt x="74" y="83"/>
                      </a:cubicBezTo>
                      <a:cubicBezTo>
                        <a:pt x="74" y="83"/>
                        <a:pt x="73" y="83"/>
                        <a:pt x="73" y="83"/>
                      </a:cubicBezTo>
                      <a:cubicBezTo>
                        <a:pt x="75" y="81"/>
                        <a:pt x="76" y="79"/>
                        <a:pt x="78" y="76"/>
                      </a:cubicBezTo>
                      <a:close/>
                      <a:moveTo>
                        <a:pt x="85" y="76"/>
                      </a:moveTo>
                      <a:cubicBezTo>
                        <a:pt x="87" y="76"/>
                        <a:pt x="89" y="76"/>
                        <a:pt x="91" y="76"/>
                      </a:cubicBezTo>
                      <a:cubicBezTo>
                        <a:pt x="89" y="78"/>
                        <a:pt x="87" y="80"/>
                        <a:pt x="85" y="82"/>
                      </a:cubicBezTo>
                      <a:cubicBezTo>
                        <a:pt x="85" y="83"/>
                        <a:pt x="85" y="83"/>
                        <a:pt x="85" y="83"/>
                      </a:cubicBezTo>
                      <a:cubicBezTo>
                        <a:pt x="83" y="83"/>
                        <a:pt x="82" y="83"/>
                        <a:pt x="80" y="83"/>
                      </a:cubicBezTo>
                      <a:cubicBezTo>
                        <a:pt x="82" y="81"/>
                        <a:pt x="84" y="79"/>
                        <a:pt x="85" y="76"/>
                      </a:cubicBezTo>
                      <a:close/>
                      <a:moveTo>
                        <a:pt x="61" y="52"/>
                      </a:moveTo>
                      <a:cubicBezTo>
                        <a:pt x="61" y="52"/>
                        <a:pt x="61" y="52"/>
                        <a:pt x="60" y="52"/>
                      </a:cubicBezTo>
                      <a:cubicBezTo>
                        <a:pt x="61" y="51"/>
                        <a:pt x="62" y="50"/>
                        <a:pt x="63" y="49"/>
                      </a:cubicBezTo>
                      <a:cubicBezTo>
                        <a:pt x="62" y="50"/>
                        <a:pt x="62" y="51"/>
                        <a:pt x="61" y="52"/>
                      </a:cubicBezTo>
                      <a:cubicBezTo>
                        <a:pt x="61" y="52"/>
                        <a:pt x="61" y="52"/>
                        <a:pt x="61" y="52"/>
                      </a:cubicBezTo>
                      <a:close/>
                      <a:moveTo>
                        <a:pt x="67" y="45"/>
                      </a:moveTo>
                      <a:cubicBezTo>
                        <a:pt x="67" y="44"/>
                        <a:pt x="67" y="44"/>
                        <a:pt x="67" y="44"/>
                      </a:cubicBezTo>
                      <a:cubicBezTo>
                        <a:pt x="68" y="43"/>
                        <a:pt x="70" y="42"/>
                        <a:pt x="71" y="40"/>
                      </a:cubicBezTo>
                      <a:cubicBezTo>
                        <a:pt x="70" y="43"/>
                        <a:pt x="69" y="46"/>
                        <a:pt x="68" y="49"/>
                      </a:cubicBezTo>
                      <a:cubicBezTo>
                        <a:pt x="68" y="49"/>
                        <a:pt x="68" y="49"/>
                        <a:pt x="68" y="49"/>
                      </a:cubicBezTo>
                      <a:cubicBezTo>
                        <a:pt x="67" y="50"/>
                        <a:pt x="66" y="51"/>
                        <a:pt x="65" y="52"/>
                      </a:cubicBezTo>
                      <a:cubicBezTo>
                        <a:pt x="65" y="52"/>
                        <a:pt x="65" y="52"/>
                        <a:pt x="65" y="52"/>
                      </a:cubicBezTo>
                      <a:cubicBezTo>
                        <a:pt x="65" y="53"/>
                        <a:pt x="65" y="53"/>
                        <a:pt x="65" y="53"/>
                      </a:cubicBezTo>
                      <a:cubicBezTo>
                        <a:pt x="64" y="53"/>
                        <a:pt x="64" y="52"/>
                        <a:pt x="63" y="52"/>
                      </a:cubicBezTo>
                      <a:cubicBezTo>
                        <a:pt x="64" y="50"/>
                        <a:pt x="66" y="47"/>
                        <a:pt x="67" y="45"/>
                      </a:cubicBezTo>
                      <a:close/>
                      <a:moveTo>
                        <a:pt x="78" y="42"/>
                      </a:moveTo>
                      <a:cubicBezTo>
                        <a:pt x="79" y="40"/>
                        <a:pt x="80" y="38"/>
                        <a:pt x="81" y="36"/>
                      </a:cubicBezTo>
                      <a:cubicBezTo>
                        <a:pt x="82" y="35"/>
                        <a:pt x="82" y="35"/>
                        <a:pt x="82" y="35"/>
                      </a:cubicBezTo>
                      <a:cubicBezTo>
                        <a:pt x="83" y="34"/>
                        <a:pt x="84" y="34"/>
                        <a:pt x="85" y="34"/>
                      </a:cubicBezTo>
                      <a:cubicBezTo>
                        <a:pt x="86" y="34"/>
                        <a:pt x="87" y="33"/>
                        <a:pt x="88" y="33"/>
                      </a:cubicBezTo>
                      <a:cubicBezTo>
                        <a:pt x="86" y="36"/>
                        <a:pt x="85" y="38"/>
                        <a:pt x="83" y="40"/>
                      </a:cubicBezTo>
                      <a:cubicBezTo>
                        <a:pt x="82" y="41"/>
                        <a:pt x="80" y="41"/>
                        <a:pt x="78" y="42"/>
                      </a:cubicBezTo>
                      <a:close/>
                      <a:moveTo>
                        <a:pt x="75" y="43"/>
                      </a:moveTo>
                      <a:cubicBezTo>
                        <a:pt x="74" y="44"/>
                        <a:pt x="72" y="45"/>
                        <a:pt x="71" y="46"/>
                      </a:cubicBezTo>
                      <a:cubicBezTo>
                        <a:pt x="72" y="44"/>
                        <a:pt x="73" y="41"/>
                        <a:pt x="74" y="39"/>
                      </a:cubicBezTo>
                      <a:cubicBezTo>
                        <a:pt x="74" y="39"/>
                        <a:pt x="74" y="39"/>
                        <a:pt x="74" y="39"/>
                      </a:cubicBezTo>
                      <a:cubicBezTo>
                        <a:pt x="75" y="38"/>
                        <a:pt x="77" y="37"/>
                        <a:pt x="79" y="36"/>
                      </a:cubicBezTo>
                      <a:cubicBezTo>
                        <a:pt x="78" y="38"/>
                        <a:pt x="76" y="41"/>
                        <a:pt x="75" y="43"/>
                      </a:cubicBezTo>
                      <a:close/>
                      <a:moveTo>
                        <a:pt x="89" y="40"/>
                      </a:moveTo>
                      <a:cubicBezTo>
                        <a:pt x="88" y="40"/>
                        <a:pt x="87" y="40"/>
                        <a:pt x="86" y="40"/>
                      </a:cubicBezTo>
                      <a:cubicBezTo>
                        <a:pt x="87" y="38"/>
                        <a:pt x="89" y="35"/>
                        <a:pt x="90" y="33"/>
                      </a:cubicBezTo>
                      <a:cubicBezTo>
                        <a:pt x="92" y="33"/>
                        <a:pt x="94" y="32"/>
                        <a:pt x="96" y="32"/>
                      </a:cubicBezTo>
                      <a:cubicBezTo>
                        <a:pt x="96" y="32"/>
                        <a:pt x="96" y="33"/>
                        <a:pt x="97" y="33"/>
                      </a:cubicBezTo>
                      <a:cubicBezTo>
                        <a:pt x="95" y="35"/>
                        <a:pt x="93" y="37"/>
                        <a:pt x="92" y="40"/>
                      </a:cubicBezTo>
                      <a:cubicBezTo>
                        <a:pt x="91" y="40"/>
                        <a:pt x="91" y="40"/>
                        <a:pt x="90" y="40"/>
                      </a:cubicBezTo>
                      <a:cubicBezTo>
                        <a:pt x="90" y="40"/>
                        <a:pt x="89" y="40"/>
                        <a:pt x="89" y="40"/>
                      </a:cubicBezTo>
                      <a:close/>
                      <a:moveTo>
                        <a:pt x="120" y="40"/>
                      </a:moveTo>
                      <a:cubicBezTo>
                        <a:pt x="117" y="43"/>
                        <a:pt x="115" y="45"/>
                        <a:pt x="112" y="47"/>
                      </a:cubicBezTo>
                      <a:cubicBezTo>
                        <a:pt x="112" y="47"/>
                        <a:pt x="112" y="46"/>
                        <a:pt x="111" y="46"/>
                      </a:cubicBezTo>
                      <a:cubicBezTo>
                        <a:pt x="113" y="44"/>
                        <a:pt x="116" y="41"/>
                        <a:pt x="118" y="39"/>
                      </a:cubicBezTo>
                      <a:cubicBezTo>
                        <a:pt x="119" y="39"/>
                        <a:pt x="119" y="40"/>
                        <a:pt x="120" y="40"/>
                      </a:cubicBezTo>
                      <a:close/>
                      <a:moveTo>
                        <a:pt x="110" y="45"/>
                      </a:moveTo>
                      <a:cubicBezTo>
                        <a:pt x="109" y="44"/>
                        <a:pt x="108" y="44"/>
                        <a:pt x="107" y="43"/>
                      </a:cubicBezTo>
                      <a:cubicBezTo>
                        <a:pt x="109" y="41"/>
                        <a:pt x="111" y="39"/>
                        <a:pt x="112" y="36"/>
                      </a:cubicBezTo>
                      <a:cubicBezTo>
                        <a:pt x="114" y="37"/>
                        <a:pt x="115" y="37"/>
                        <a:pt x="116" y="38"/>
                      </a:cubicBezTo>
                      <a:cubicBezTo>
                        <a:pt x="114" y="40"/>
                        <a:pt x="112" y="43"/>
                        <a:pt x="110" y="45"/>
                      </a:cubicBezTo>
                      <a:close/>
                      <a:moveTo>
                        <a:pt x="105" y="42"/>
                      </a:moveTo>
                      <a:cubicBezTo>
                        <a:pt x="103" y="42"/>
                        <a:pt x="102" y="41"/>
                        <a:pt x="100" y="41"/>
                      </a:cubicBezTo>
                      <a:cubicBezTo>
                        <a:pt x="102" y="39"/>
                        <a:pt x="104" y="36"/>
                        <a:pt x="106" y="34"/>
                      </a:cubicBezTo>
                      <a:cubicBezTo>
                        <a:pt x="107" y="34"/>
                        <a:pt x="109" y="35"/>
                        <a:pt x="111" y="35"/>
                      </a:cubicBezTo>
                      <a:cubicBezTo>
                        <a:pt x="109" y="38"/>
                        <a:pt x="107" y="40"/>
                        <a:pt x="105" y="42"/>
                      </a:cubicBezTo>
                      <a:close/>
                      <a:moveTo>
                        <a:pt x="98" y="40"/>
                      </a:moveTo>
                      <a:cubicBezTo>
                        <a:pt x="97" y="40"/>
                        <a:pt x="95" y="40"/>
                        <a:pt x="94" y="40"/>
                      </a:cubicBezTo>
                      <a:cubicBezTo>
                        <a:pt x="95" y="37"/>
                        <a:pt x="97" y="35"/>
                        <a:pt x="99" y="33"/>
                      </a:cubicBezTo>
                      <a:cubicBezTo>
                        <a:pt x="99" y="33"/>
                        <a:pt x="99" y="33"/>
                        <a:pt x="99" y="33"/>
                      </a:cubicBezTo>
                      <a:cubicBezTo>
                        <a:pt x="101" y="33"/>
                        <a:pt x="102" y="33"/>
                        <a:pt x="104" y="33"/>
                      </a:cubicBezTo>
                      <a:cubicBezTo>
                        <a:pt x="102" y="35"/>
                        <a:pt x="100" y="38"/>
                        <a:pt x="98" y="40"/>
                      </a:cubicBezTo>
                      <a:close/>
                      <a:moveTo>
                        <a:pt x="29" y="55"/>
                      </a:moveTo>
                      <a:cubicBezTo>
                        <a:pt x="29" y="55"/>
                        <a:pt x="29" y="55"/>
                        <a:pt x="29" y="55"/>
                      </a:cubicBezTo>
                      <a:cubicBezTo>
                        <a:pt x="33" y="40"/>
                        <a:pt x="43" y="22"/>
                        <a:pt x="68" y="10"/>
                      </a:cubicBezTo>
                      <a:cubicBezTo>
                        <a:pt x="76" y="6"/>
                        <a:pt x="85" y="4"/>
                        <a:pt x="94" y="4"/>
                      </a:cubicBezTo>
                      <a:cubicBezTo>
                        <a:pt x="103" y="4"/>
                        <a:pt x="113" y="7"/>
                        <a:pt x="121" y="11"/>
                      </a:cubicBezTo>
                      <a:cubicBezTo>
                        <a:pt x="120" y="15"/>
                        <a:pt x="120" y="20"/>
                        <a:pt x="120" y="25"/>
                      </a:cubicBezTo>
                      <a:cubicBezTo>
                        <a:pt x="120" y="29"/>
                        <a:pt x="120" y="32"/>
                        <a:pt x="120" y="36"/>
                      </a:cubicBezTo>
                      <a:cubicBezTo>
                        <a:pt x="113" y="31"/>
                        <a:pt x="105" y="29"/>
                        <a:pt x="96" y="29"/>
                      </a:cubicBezTo>
                      <a:cubicBezTo>
                        <a:pt x="92" y="29"/>
                        <a:pt x="88" y="29"/>
                        <a:pt x="85" y="30"/>
                      </a:cubicBezTo>
                      <a:cubicBezTo>
                        <a:pt x="72" y="33"/>
                        <a:pt x="61" y="42"/>
                        <a:pt x="56" y="53"/>
                      </a:cubicBezTo>
                      <a:cubicBezTo>
                        <a:pt x="55" y="54"/>
                        <a:pt x="55" y="55"/>
                        <a:pt x="56" y="56"/>
                      </a:cubicBezTo>
                      <a:cubicBezTo>
                        <a:pt x="56" y="56"/>
                        <a:pt x="57" y="56"/>
                        <a:pt x="57" y="56"/>
                      </a:cubicBezTo>
                      <a:cubicBezTo>
                        <a:pt x="57" y="56"/>
                        <a:pt x="57" y="56"/>
                        <a:pt x="58" y="56"/>
                      </a:cubicBezTo>
                      <a:cubicBezTo>
                        <a:pt x="63" y="56"/>
                        <a:pt x="69" y="56"/>
                        <a:pt x="76" y="57"/>
                      </a:cubicBezTo>
                      <a:cubicBezTo>
                        <a:pt x="83" y="57"/>
                        <a:pt x="90" y="57"/>
                        <a:pt x="102" y="57"/>
                      </a:cubicBezTo>
                      <a:cubicBezTo>
                        <a:pt x="103" y="62"/>
                        <a:pt x="103" y="68"/>
                        <a:pt x="104" y="72"/>
                      </a:cubicBezTo>
                      <a:cubicBezTo>
                        <a:pt x="95" y="72"/>
                        <a:pt x="88" y="73"/>
                        <a:pt x="81" y="73"/>
                      </a:cubicBezTo>
                      <a:cubicBezTo>
                        <a:pt x="71" y="73"/>
                        <a:pt x="62" y="72"/>
                        <a:pt x="52" y="72"/>
                      </a:cubicBezTo>
                      <a:cubicBezTo>
                        <a:pt x="52" y="72"/>
                        <a:pt x="52" y="72"/>
                        <a:pt x="52" y="72"/>
                      </a:cubicBezTo>
                      <a:cubicBezTo>
                        <a:pt x="52" y="73"/>
                        <a:pt x="52" y="73"/>
                        <a:pt x="52" y="73"/>
                      </a:cubicBezTo>
                      <a:cubicBezTo>
                        <a:pt x="52" y="73"/>
                        <a:pt x="52" y="73"/>
                        <a:pt x="51" y="73"/>
                      </a:cubicBezTo>
                      <a:cubicBezTo>
                        <a:pt x="51" y="73"/>
                        <a:pt x="51" y="73"/>
                        <a:pt x="51" y="73"/>
                      </a:cubicBezTo>
                      <a:cubicBezTo>
                        <a:pt x="51" y="73"/>
                        <a:pt x="51" y="73"/>
                        <a:pt x="51" y="73"/>
                      </a:cubicBezTo>
                      <a:cubicBezTo>
                        <a:pt x="51" y="73"/>
                        <a:pt x="51" y="73"/>
                        <a:pt x="51" y="74"/>
                      </a:cubicBezTo>
                      <a:cubicBezTo>
                        <a:pt x="51" y="74"/>
                        <a:pt x="51" y="74"/>
                        <a:pt x="51" y="74"/>
                      </a:cubicBezTo>
                      <a:cubicBezTo>
                        <a:pt x="51" y="74"/>
                        <a:pt x="50" y="74"/>
                        <a:pt x="50" y="74"/>
                      </a:cubicBezTo>
                      <a:cubicBezTo>
                        <a:pt x="50" y="74"/>
                        <a:pt x="50" y="74"/>
                        <a:pt x="50" y="74"/>
                      </a:cubicBezTo>
                      <a:cubicBezTo>
                        <a:pt x="50" y="76"/>
                        <a:pt x="50" y="78"/>
                        <a:pt x="50" y="80"/>
                      </a:cubicBezTo>
                      <a:cubicBezTo>
                        <a:pt x="50" y="82"/>
                        <a:pt x="50" y="84"/>
                        <a:pt x="50" y="85"/>
                      </a:cubicBezTo>
                      <a:cubicBezTo>
                        <a:pt x="50" y="86"/>
                        <a:pt x="50" y="86"/>
                        <a:pt x="50" y="86"/>
                      </a:cubicBezTo>
                      <a:cubicBezTo>
                        <a:pt x="50" y="86"/>
                        <a:pt x="50" y="86"/>
                        <a:pt x="50" y="86"/>
                      </a:cubicBezTo>
                      <a:cubicBezTo>
                        <a:pt x="51" y="87"/>
                        <a:pt x="51" y="87"/>
                        <a:pt x="52" y="87"/>
                      </a:cubicBezTo>
                      <a:cubicBezTo>
                        <a:pt x="55" y="87"/>
                        <a:pt x="60" y="87"/>
                        <a:pt x="64" y="87"/>
                      </a:cubicBezTo>
                      <a:cubicBezTo>
                        <a:pt x="67" y="87"/>
                        <a:pt x="71" y="87"/>
                        <a:pt x="74" y="87"/>
                      </a:cubicBezTo>
                      <a:cubicBezTo>
                        <a:pt x="80" y="87"/>
                        <a:pt x="87" y="87"/>
                        <a:pt x="92" y="87"/>
                      </a:cubicBezTo>
                      <a:cubicBezTo>
                        <a:pt x="97" y="87"/>
                        <a:pt x="101" y="87"/>
                        <a:pt x="103" y="87"/>
                      </a:cubicBezTo>
                      <a:cubicBezTo>
                        <a:pt x="104" y="91"/>
                        <a:pt x="105" y="95"/>
                        <a:pt x="105" y="101"/>
                      </a:cubicBezTo>
                      <a:cubicBezTo>
                        <a:pt x="95" y="101"/>
                        <a:pt x="87" y="101"/>
                        <a:pt x="78" y="101"/>
                      </a:cubicBezTo>
                      <a:cubicBezTo>
                        <a:pt x="72" y="101"/>
                        <a:pt x="66" y="101"/>
                        <a:pt x="58" y="101"/>
                      </a:cubicBezTo>
                      <a:cubicBezTo>
                        <a:pt x="57" y="101"/>
                        <a:pt x="57" y="101"/>
                        <a:pt x="57" y="101"/>
                      </a:cubicBezTo>
                      <a:cubicBezTo>
                        <a:pt x="55" y="101"/>
                        <a:pt x="55" y="101"/>
                        <a:pt x="55" y="101"/>
                      </a:cubicBezTo>
                      <a:cubicBezTo>
                        <a:pt x="55" y="102"/>
                        <a:pt x="54" y="102"/>
                        <a:pt x="54" y="102"/>
                      </a:cubicBezTo>
                      <a:cubicBezTo>
                        <a:pt x="54" y="103"/>
                        <a:pt x="54" y="103"/>
                        <a:pt x="54" y="104"/>
                      </a:cubicBezTo>
                      <a:cubicBezTo>
                        <a:pt x="56" y="109"/>
                        <a:pt x="58" y="113"/>
                        <a:pt x="60" y="117"/>
                      </a:cubicBezTo>
                      <a:cubicBezTo>
                        <a:pt x="60" y="117"/>
                        <a:pt x="60" y="117"/>
                        <a:pt x="60" y="117"/>
                      </a:cubicBezTo>
                      <a:cubicBezTo>
                        <a:pt x="60" y="118"/>
                        <a:pt x="61" y="119"/>
                        <a:pt x="62" y="119"/>
                      </a:cubicBezTo>
                      <a:cubicBezTo>
                        <a:pt x="64" y="122"/>
                        <a:pt x="66" y="125"/>
                        <a:pt x="69" y="127"/>
                      </a:cubicBezTo>
                      <a:cubicBezTo>
                        <a:pt x="76" y="133"/>
                        <a:pt x="84" y="137"/>
                        <a:pt x="95" y="137"/>
                      </a:cubicBezTo>
                      <a:cubicBezTo>
                        <a:pt x="100" y="137"/>
                        <a:pt x="106" y="136"/>
                        <a:pt x="112" y="134"/>
                      </a:cubicBezTo>
                      <a:cubicBezTo>
                        <a:pt x="115" y="133"/>
                        <a:pt x="119" y="131"/>
                        <a:pt x="121" y="128"/>
                      </a:cubicBezTo>
                      <a:cubicBezTo>
                        <a:pt x="121" y="136"/>
                        <a:pt x="122" y="143"/>
                        <a:pt x="122" y="151"/>
                      </a:cubicBezTo>
                      <a:cubicBezTo>
                        <a:pt x="115" y="155"/>
                        <a:pt x="106" y="157"/>
                        <a:pt x="97" y="157"/>
                      </a:cubicBezTo>
                      <a:cubicBezTo>
                        <a:pt x="80" y="157"/>
                        <a:pt x="63" y="151"/>
                        <a:pt x="53" y="144"/>
                      </a:cubicBezTo>
                      <a:cubicBezTo>
                        <a:pt x="41" y="134"/>
                        <a:pt x="32" y="119"/>
                        <a:pt x="28" y="103"/>
                      </a:cubicBezTo>
                      <a:cubicBezTo>
                        <a:pt x="28" y="103"/>
                        <a:pt x="28" y="103"/>
                        <a:pt x="28" y="103"/>
                      </a:cubicBezTo>
                      <a:cubicBezTo>
                        <a:pt x="28" y="102"/>
                        <a:pt x="27" y="101"/>
                        <a:pt x="26" y="100"/>
                      </a:cubicBezTo>
                      <a:cubicBezTo>
                        <a:pt x="26" y="100"/>
                        <a:pt x="26" y="100"/>
                        <a:pt x="26" y="100"/>
                      </a:cubicBezTo>
                      <a:cubicBezTo>
                        <a:pt x="25" y="100"/>
                        <a:pt x="25" y="101"/>
                        <a:pt x="25" y="101"/>
                      </a:cubicBezTo>
                      <a:cubicBezTo>
                        <a:pt x="23" y="101"/>
                        <a:pt x="16" y="102"/>
                        <a:pt x="11" y="102"/>
                      </a:cubicBezTo>
                      <a:cubicBezTo>
                        <a:pt x="10" y="102"/>
                        <a:pt x="10" y="102"/>
                        <a:pt x="10" y="102"/>
                      </a:cubicBezTo>
                      <a:cubicBezTo>
                        <a:pt x="9" y="101"/>
                        <a:pt x="9" y="100"/>
                        <a:pt x="9" y="99"/>
                      </a:cubicBezTo>
                      <a:cubicBezTo>
                        <a:pt x="9" y="96"/>
                        <a:pt x="10" y="93"/>
                        <a:pt x="10" y="90"/>
                      </a:cubicBezTo>
                      <a:cubicBezTo>
                        <a:pt x="14" y="90"/>
                        <a:pt x="19" y="89"/>
                        <a:pt x="23" y="89"/>
                      </a:cubicBezTo>
                      <a:cubicBezTo>
                        <a:pt x="23" y="89"/>
                        <a:pt x="23" y="89"/>
                        <a:pt x="24" y="89"/>
                      </a:cubicBezTo>
                      <a:cubicBezTo>
                        <a:pt x="25" y="89"/>
                        <a:pt x="26" y="88"/>
                        <a:pt x="26" y="87"/>
                      </a:cubicBezTo>
                      <a:cubicBezTo>
                        <a:pt x="26" y="87"/>
                        <a:pt x="26" y="87"/>
                        <a:pt x="26" y="87"/>
                      </a:cubicBezTo>
                      <a:cubicBezTo>
                        <a:pt x="26" y="86"/>
                        <a:pt x="26" y="85"/>
                        <a:pt x="26" y="85"/>
                      </a:cubicBezTo>
                      <a:cubicBezTo>
                        <a:pt x="26" y="84"/>
                        <a:pt x="26" y="84"/>
                        <a:pt x="26" y="83"/>
                      </a:cubicBezTo>
                      <a:cubicBezTo>
                        <a:pt x="26" y="83"/>
                        <a:pt x="26" y="83"/>
                        <a:pt x="26" y="83"/>
                      </a:cubicBezTo>
                      <a:cubicBezTo>
                        <a:pt x="26" y="83"/>
                        <a:pt x="26" y="83"/>
                        <a:pt x="26" y="83"/>
                      </a:cubicBezTo>
                      <a:cubicBezTo>
                        <a:pt x="26" y="80"/>
                        <a:pt x="26" y="77"/>
                        <a:pt x="26" y="74"/>
                      </a:cubicBezTo>
                      <a:cubicBezTo>
                        <a:pt x="26" y="73"/>
                        <a:pt x="25" y="72"/>
                        <a:pt x="24" y="72"/>
                      </a:cubicBezTo>
                      <a:cubicBezTo>
                        <a:pt x="24" y="72"/>
                        <a:pt x="23" y="72"/>
                        <a:pt x="23" y="72"/>
                      </a:cubicBezTo>
                      <a:cubicBezTo>
                        <a:pt x="23" y="72"/>
                        <a:pt x="23" y="72"/>
                        <a:pt x="23" y="72"/>
                      </a:cubicBezTo>
                      <a:cubicBezTo>
                        <a:pt x="18" y="72"/>
                        <a:pt x="14" y="73"/>
                        <a:pt x="10" y="73"/>
                      </a:cubicBezTo>
                      <a:cubicBezTo>
                        <a:pt x="9" y="72"/>
                        <a:pt x="9" y="71"/>
                        <a:pt x="9" y="69"/>
                      </a:cubicBezTo>
                      <a:cubicBezTo>
                        <a:pt x="9" y="65"/>
                        <a:pt x="10" y="60"/>
                        <a:pt x="10" y="57"/>
                      </a:cubicBezTo>
                      <a:cubicBezTo>
                        <a:pt x="16" y="57"/>
                        <a:pt x="21" y="57"/>
                        <a:pt x="26" y="57"/>
                      </a:cubicBezTo>
                      <a:cubicBezTo>
                        <a:pt x="27" y="57"/>
                        <a:pt x="27" y="57"/>
                        <a:pt x="27" y="56"/>
                      </a:cubicBezTo>
                      <a:cubicBezTo>
                        <a:pt x="28" y="57"/>
                        <a:pt x="29" y="56"/>
                        <a:pt x="29" y="55"/>
                      </a:cubicBezTo>
                      <a:close/>
                      <a:moveTo>
                        <a:pt x="52" y="159"/>
                      </a:moveTo>
                      <a:cubicBezTo>
                        <a:pt x="54" y="156"/>
                        <a:pt x="55" y="153"/>
                        <a:pt x="58" y="151"/>
                      </a:cubicBezTo>
                      <a:cubicBezTo>
                        <a:pt x="58" y="151"/>
                        <a:pt x="58" y="151"/>
                        <a:pt x="58" y="151"/>
                      </a:cubicBezTo>
                      <a:cubicBezTo>
                        <a:pt x="59" y="152"/>
                        <a:pt x="61" y="152"/>
                        <a:pt x="62" y="153"/>
                      </a:cubicBezTo>
                      <a:cubicBezTo>
                        <a:pt x="60" y="156"/>
                        <a:pt x="59" y="159"/>
                        <a:pt x="57" y="162"/>
                      </a:cubicBezTo>
                      <a:cubicBezTo>
                        <a:pt x="55" y="161"/>
                        <a:pt x="54" y="160"/>
                        <a:pt x="52" y="159"/>
                      </a:cubicBezTo>
                      <a:close/>
                      <a:moveTo>
                        <a:pt x="64" y="154"/>
                      </a:moveTo>
                      <a:cubicBezTo>
                        <a:pt x="65" y="155"/>
                        <a:pt x="67" y="155"/>
                        <a:pt x="68" y="155"/>
                      </a:cubicBezTo>
                      <a:cubicBezTo>
                        <a:pt x="67" y="159"/>
                        <a:pt x="65" y="162"/>
                        <a:pt x="63" y="165"/>
                      </a:cubicBezTo>
                      <a:cubicBezTo>
                        <a:pt x="63" y="165"/>
                        <a:pt x="63" y="165"/>
                        <a:pt x="63" y="165"/>
                      </a:cubicBezTo>
                      <a:cubicBezTo>
                        <a:pt x="62" y="164"/>
                        <a:pt x="60" y="163"/>
                        <a:pt x="59" y="163"/>
                      </a:cubicBezTo>
                      <a:cubicBezTo>
                        <a:pt x="60" y="160"/>
                        <a:pt x="62" y="157"/>
                        <a:pt x="64" y="154"/>
                      </a:cubicBezTo>
                      <a:close/>
                      <a:moveTo>
                        <a:pt x="70" y="156"/>
                      </a:moveTo>
                      <a:cubicBezTo>
                        <a:pt x="72" y="157"/>
                        <a:pt x="74" y="158"/>
                        <a:pt x="77" y="158"/>
                      </a:cubicBezTo>
                      <a:cubicBezTo>
                        <a:pt x="75" y="161"/>
                        <a:pt x="73" y="164"/>
                        <a:pt x="71" y="168"/>
                      </a:cubicBezTo>
                      <a:cubicBezTo>
                        <a:pt x="71" y="168"/>
                        <a:pt x="71" y="168"/>
                        <a:pt x="71" y="168"/>
                      </a:cubicBezTo>
                      <a:cubicBezTo>
                        <a:pt x="71" y="168"/>
                        <a:pt x="71" y="168"/>
                        <a:pt x="71" y="168"/>
                      </a:cubicBezTo>
                      <a:cubicBezTo>
                        <a:pt x="69" y="167"/>
                        <a:pt x="67" y="166"/>
                        <a:pt x="65" y="166"/>
                      </a:cubicBezTo>
                      <a:cubicBezTo>
                        <a:pt x="67" y="163"/>
                        <a:pt x="68" y="159"/>
                        <a:pt x="70" y="156"/>
                      </a:cubicBezTo>
                      <a:close/>
                      <a:moveTo>
                        <a:pt x="73" y="168"/>
                      </a:moveTo>
                      <a:cubicBezTo>
                        <a:pt x="75" y="165"/>
                        <a:pt x="77" y="162"/>
                        <a:pt x="79" y="159"/>
                      </a:cubicBezTo>
                      <a:cubicBezTo>
                        <a:pt x="81" y="159"/>
                        <a:pt x="83" y="159"/>
                        <a:pt x="85" y="160"/>
                      </a:cubicBezTo>
                      <a:cubicBezTo>
                        <a:pt x="83" y="163"/>
                        <a:pt x="81" y="167"/>
                        <a:pt x="80" y="170"/>
                      </a:cubicBezTo>
                      <a:cubicBezTo>
                        <a:pt x="78" y="170"/>
                        <a:pt x="76" y="169"/>
                        <a:pt x="74" y="169"/>
                      </a:cubicBezTo>
                      <a:cubicBezTo>
                        <a:pt x="74" y="169"/>
                        <a:pt x="73" y="168"/>
                        <a:pt x="73" y="168"/>
                      </a:cubicBezTo>
                      <a:close/>
                      <a:moveTo>
                        <a:pt x="87" y="160"/>
                      </a:moveTo>
                      <a:cubicBezTo>
                        <a:pt x="87" y="160"/>
                        <a:pt x="87" y="160"/>
                        <a:pt x="87" y="160"/>
                      </a:cubicBezTo>
                      <a:cubicBezTo>
                        <a:pt x="90" y="160"/>
                        <a:pt x="92" y="160"/>
                        <a:pt x="94" y="160"/>
                      </a:cubicBezTo>
                      <a:cubicBezTo>
                        <a:pt x="92" y="164"/>
                        <a:pt x="90" y="168"/>
                        <a:pt x="88" y="172"/>
                      </a:cubicBezTo>
                      <a:cubicBezTo>
                        <a:pt x="86" y="171"/>
                        <a:pt x="84" y="171"/>
                        <a:pt x="82" y="171"/>
                      </a:cubicBezTo>
                      <a:cubicBezTo>
                        <a:pt x="83" y="167"/>
                        <a:pt x="85" y="163"/>
                        <a:pt x="87" y="160"/>
                      </a:cubicBezTo>
                      <a:close/>
                      <a:moveTo>
                        <a:pt x="96" y="161"/>
                      </a:moveTo>
                      <a:cubicBezTo>
                        <a:pt x="97" y="161"/>
                        <a:pt x="97" y="161"/>
                        <a:pt x="97" y="161"/>
                      </a:cubicBezTo>
                      <a:cubicBezTo>
                        <a:pt x="99" y="161"/>
                        <a:pt x="101" y="161"/>
                        <a:pt x="103" y="160"/>
                      </a:cubicBezTo>
                      <a:cubicBezTo>
                        <a:pt x="100" y="164"/>
                        <a:pt x="98" y="168"/>
                        <a:pt x="96" y="172"/>
                      </a:cubicBezTo>
                      <a:cubicBezTo>
                        <a:pt x="94" y="172"/>
                        <a:pt x="92" y="172"/>
                        <a:pt x="90" y="172"/>
                      </a:cubicBezTo>
                      <a:cubicBezTo>
                        <a:pt x="92" y="168"/>
                        <a:pt x="94" y="164"/>
                        <a:pt x="96" y="161"/>
                      </a:cubicBezTo>
                      <a:close/>
                      <a:moveTo>
                        <a:pt x="34" y="140"/>
                      </a:moveTo>
                      <a:cubicBezTo>
                        <a:pt x="34" y="139"/>
                        <a:pt x="34" y="139"/>
                        <a:pt x="34" y="139"/>
                      </a:cubicBezTo>
                      <a:cubicBezTo>
                        <a:pt x="34" y="139"/>
                        <a:pt x="34" y="139"/>
                        <a:pt x="34" y="139"/>
                      </a:cubicBezTo>
                      <a:cubicBezTo>
                        <a:pt x="35" y="136"/>
                        <a:pt x="36" y="134"/>
                        <a:pt x="37" y="132"/>
                      </a:cubicBezTo>
                      <a:cubicBezTo>
                        <a:pt x="38" y="134"/>
                        <a:pt x="39" y="135"/>
                        <a:pt x="41" y="136"/>
                      </a:cubicBezTo>
                      <a:cubicBezTo>
                        <a:pt x="40" y="139"/>
                        <a:pt x="38" y="141"/>
                        <a:pt x="37" y="144"/>
                      </a:cubicBezTo>
                      <a:cubicBezTo>
                        <a:pt x="36" y="142"/>
                        <a:pt x="35" y="141"/>
                        <a:pt x="34" y="140"/>
                      </a:cubicBezTo>
                      <a:close/>
                      <a:moveTo>
                        <a:pt x="29" y="132"/>
                      </a:moveTo>
                      <a:cubicBezTo>
                        <a:pt x="30" y="129"/>
                        <a:pt x="31" y="127"/>
                        <a:pt x="32" y="125"/>
                      </a:cubicBezTo>
                      <a:cubicBezTo>
                        <a:pt x="34" y="127"/>
                        <a:pt x="35" y="129"/>
                        <a:pt x="36" y="131"/>
                      </a:cubicBezTo>
                      <a:cubicBezTo>
                        <a:pt x="35" y="133"/>
                        <a:pt x="34" y="135"/>
                        <a:pt x="32" y="137"/>
                      </a:cubicBezTo>
                      <a:cubicBezTo>
                        <a:pt x="31" y="135"/>
                        <a:pt x="30" y="134"/>
                        <a:pt x="29" y="132"/>
                      </a:cubicBezTo>
                      <a:close/>
                      <a:moveTo>
                        <a:pt x="27" y="126"/>
                      </a:moveTo>
                      <a:cubicBezTo>
                        <a:pt x="28" y="124"/>
                        <a:pt x="29" y="122"/>
                        <a:pt x="30" y="120"/>
                      </a:cubicBezTo>
                      <a:cubicBezTo>
                        <a:pt x="30" y="121"/>
                        <a:pt x="31" y="122"/>
                        <a:pt x="31" y="123"/>
                      </a:cubicBezTo>
                      <a:cubicBezTo>
                        <a:pt x="31" y="123"/>
                        <a:pt x="31" y="123"/>
                        <a:pt x="31" y="123"/>
                      </a:cubicBezTo>
                      <a:cubicBezTo>
                        <a:pt x="30" y="125"/>
                        <a:pt x="29" y="127"/>
                        <a:pt x="28" y="129"/>
                      </a:cubicBezTo>
                      <a:cubicBezTo>
                        <a:pt x="28" y="128"/>
                        <a:pt x="27" y="127"/>
                        <a:pt x="27" y="126"/>
                      </a:cubicBezTo>
                      <a:close/>
                      <a:moveTo>
                        <a:pt x="20" y="105"/>
                      </a:moveTo>
                      <a:cubicBezTo>
                        <a:pt x="20" y="105"/>
                        <a:pt x="20" y="105"/>
                        <a:pt x="21" y="105"/>
                      </a:cubicBezTo>
                      <a:cubicBezTo>
                        <a:pt x="21" y="105"/>
                        <a:pt x="22" y="105"/>
                        <a:pt x="22" y="105"/>
                      </a:cubicBezTo>
                      <a:cubicBezTo>
                        <a:pt x="22" y="111"/>
                        <a:pt x="22" y="113"/>
                        <a:pt x="21" y="119"/>
                      </a:cubicBezTo>
                      <a:cubicBezTo>
                        <a:pt x="15" y="119"/>
                        <a:pt x="15" y="119"/>
                        <a:pt x="15" y="119"/>
                      </a:cubicBezTo>
                      <a:cubicBezTo>
                        <a:pt x="17" y="115"/>
                        <a:pt x="18" y="111"/>
                        <a:pt x="20" y="106"/>
                      </a:cubicBezTo>
                      <a:cubicBezTo>
                        <a:pt x="20" y="106"/>
                        <a:pt x="20" y="105"/>
                        <a:pt x="20" y="105"/>
                      </a:cubicBezTo>
                      <a:close/>
                      <a:moveTo>
                        <a:pt x="25" y="121"/>
                      </a:moveTo>
                      <a:cubicBezTo>
                        <a:pt x="25" y="116"/>
                        <a:pt x="26" y="113"/>
                        <a:pt x="26" y="110"/>
                      </a:cubicBezTo>
                      <a:cubicBezTo>
                        <a:pt x="27" y="113"/>
                        <a:pt x="28" y="115"/>
                        <a:pt x="29" y="118"/>
                      </a:cubicBezTo>
                      <a:cubicBezTo>
                        <a:pt x="29" y="118"/>
                        <a:pt x="29" y="118"/>
                        <a:pt x="28" y="118"/>
                      </a:cubicBezTo>
                      <a:cubicBezTo>
                        <a:pt x="28" y="118"/>
                        <a:pt x="28" y="118"/>
                        <a:pt x="28" y="118"/>
                      </a:cubicBezTo>
                      <a:cubicBezTo>
                        <a:pt x="27" y="120"/>
                        <a:pt x="27" y="122"/>
                        <a:pt x="26" y="123"/>
                      </a:cubicBezTo>
                      <a:cubicBezTo>
                        <a:pt x="26" y="122"/>
                        <a:pt x="25" y="121"/>
                        <a:pt x="25" y="121"/>
                      </a:cubicBezTo>
                      <a:close/>
                      <a:moveTo>
                        <a:pt x="42" y="138"/>
                      </a:moveTo>
                      <a:cubicBezTo>
                        <a:pt x="43" y="139"/>
                        <a:pt x="44" y="140"/>
                        <a:pt x="45" y="142"/>
                      </a:cubicBezTo>
                      <a:cubicBezTo>
                        <a:pt x="44" y="144"/>
                        <a:pt x="43" y="147"/>
                        <a:pt x="41" y="149"/>
                      </a:cubicBezTo>
                      <a:cubicBezTo>
                        <a:pt x="40" y="148"/>
                        <a:pt x="39" y="147"/>
                        <a:pt x="38" y="145"/>
                      </a:cubicBezTo>
                      <a:cubicBezTo>
                        <a:pt x="40" y="143"/>
                        <a:pt x="41" y="141"/>
                        <a:pt x="42" y="138"/>
                      </a:cubicBezTo>
                      <a:close/>
                      <a:moveTo>
                        <a:pt x="6" y="120"/>
                      </a:moveTo>
                      <a:cubicBezTo>
                        <a:pt x="9" y="106"/>
                        <a:pt x="9" y="106"/>
                        <a:pt x="9" y="106"/>
                      </a:cubicBezTo>
                      <a:cubicBezTo>
                        <a:pt x="10" y="106"/>
                        <a:pt x="10" y="106"/>
                        <a:pt x="11" y="106"/>
                      </a:cubicBezTo>
                      <a:cubicBezTo>
                        <a:pt x="11" y="106"/>
                        <a:pt x="12" y="106"/>
                        <a:pt x="13" y="106"/>
                      </a:cubicBezTo>
                      <a:cubicBezTo>
                        <a:pt x="11" y="110"/>
                        <a:pt x="9" y="115"/>
                        <a:pt x="7" y="120"/>
                      </a:cubicBezTo>
                      <a:lnTo>
                        <a:pt x="6" y="120"/>
                      </a:lnTo>
                      <a:close/>
                      <a:moveTo>
                        <a:pt x="17" y="76"/>
                      </a:moveTo>
                      <a:cubicBezTo>
                        <a:pt x="16" y="78"/>
                        <a:pt x="15" y="80"/>
                        <a:pt x="14" y="82"/>
                      </a:cubicBezTo>
                      <a:cubicBezTo>
                        <a:pt x="10" y="82"/>
                        <a:pt x="10" y="82"/>
                        <a:pt x="10" y="82"/>
                      </a:cubicBezTo>
                      <a:cubicBezTo>
                        <a:pt x="12" y="80"/>
                        <a:pt x="13" y="79"/>
                        <a:pt x="14" y="77"/>
                      </a:cubicBezTo>
                      <a:cubicBezTo>
                        <a:pt x="15" y="77"/>
                        <a:pt x="16" y="77"/>
                        <a:pt x="17" y="76"/>
                      </a:cubicBezTo>
                      <a:close/>
                      <a:moveTo>
                        <a:pt x="20" y="76"/>
                      </a:moveTo>
                      <a:cubicBezTo>
                        <a:pt x="20" y="76"/>
                        <a:pt x="21" y="76"/>
                        <a:pt x="22" y="76"/>
                      </a:cubicBezTo>
                      <a:cubicBezTo>
                        <a:pt x="22" y="78"/>
                        <a:pt x="22" y="80"/>
                        <a:pt x="22" y="81"/>
                      </a:cubicBezTo>
                      <a:cubicBezTo>
                        <a:pt x="16" y="82"/>
                        <a:pt x="16" y="82"/>
                        <a:pt x="16" y="82"/>
                      </a:cubicBezTo>
                      <a:cubicBezTo>
                        <a:pt x="17" y="80"/>
                        <a:pt x="18" y="78"/>
                        <a:pt x="20" y="76"/>
                      </a:cubicBezTo>
                      <a:close/>
                      <a:moveTo>
                        <a:pt x="6" y="67"/>
                      </a:moveTo>
                      <a:cubicBezTo>
                        <a:pt x="6" y="68"/>
                        <a:pt x="6" y="69"/>
                        <a:pt x="6" y="69"/>
                      </a:cubicBezTo>
                      <a:cubicBezTo>
                        <a:pt x="6" y="71"/>
                        <a:pt x="6" y="73"/>
                        <a:pt x="6" y="75"/>
                      </a:cubicBezTo>
                      <a:cubicBezTo>
                        <a:pt x="4" y="77"/>
                        <a:pt x="4" y="77"/>
                        <a:pt x="4" y="77"/>
                      </a:cubicBezTo>
                      <a:cubicBezTo>
                        <a:pt x="5" y="69"/>
                        <a:pt x="5" y="69"/>
                        <a:pt x="5" y="69"/>
                      </a:cubicBezTo>
                      <a:lnTo>
                        <a:pt x="6" y="67"/>
                      </a:lnTo>
                      <a:close/>
                      <a:moveTo>
                        <a:pt x="9" y="77"/>
                      </a:moveTo>
                      <a:cubicBezTo>
                        <a:pt x="10" y="77"/>
                        <a:pt x="11" y="77"/>
                        <a:pt x="11" y="77"/>
                      </a:cubicBezTo>
                      <a:cubicBezTo>
                        <a:pt x="10" y="79"/>
                        <a:pt x="9" y="80"/>
                        <a:pt x="8" y="81"/>
                      </a:cubicBezTo>
                      <a:cubicBezTo>
                        <a:pt x="8" y="82"/>
                        <a:pt x="8" y="82"/>
                        <a:pt x="8" y="82"/>
                      </a:cubicBezTo>
                      <a:cubicBezTo>
                        <a:pt x="6" y="82"/>
                        <a:pt x="6" y="82"/>
                        <a:pt x="6" y="82"/>
                      </a:cubicBezTo>
                      <a:lnTo>
                        <a:pt x="9" y="77"/>
                      </a:lnTo>
                      <a:close/>
                      <a:moveTo>
                        <a:pt x="6" y="101"/>
                      </a:moveTo>
                      <a:cubicBezTo>
                        <a:pt x="6" y="102"/>
                        <a:pt x="6" y="103"/>
                        <a:pt x="6" y="104"/>
                      </a:cubicBezTo>
                      <a:cubicBezTo>
                        <a:pt x="6" y="105"/>
                        <a:pt x="6" y="105"/>
                        <a:pt x="6" y="105"/>
                      </a:cubicBezTo>
                      <a:cubicBezTo>
                        <a:pt x="6" y="102"/>
                        <a:pt x="6" y="102"/>
                        <a:pt x="6" y="102"/>
                      </a:cubicBezTo>
                      <a:lnTo>
                        <a:pt x="6" y="101"/>
                      </a:lnTo>
                      <a:close/>
                      <a:moveTo>
                        <a:pt x="15" y="106"/>
                      </a:moveTo>
                      <a:cubicBezTo>
                        <a:pt x="15" y="106"/>
                        <a:pt x="15" y="106"/>
                        <a:pt x="15" y="106"/>
                      </a:cubicBezTo>
                      <a:cubicBezTo>
                        <a:pt x="16" y="106"/>
                        <a:pt x="17" y="106"/>
                        <a:pt x="18" y="105"/>
                      </a:cubicBezTo>
                      <a:cubicBezTo>
                        <a:pt x="18" y="105"/>
                        <a:pt x="18" y="106"/>
                        <a:pt x="18" y="106"/>
                      </a:cubicBezTo>
                      <a:cubicBezTo>
                        <a:pt x="18" y="106"/>
                        <a:pt x="18" y="106"/>
                        <a:pt x="18" y="106"/>
                      </a:cubicBezTo>
                      <a:cubicBezTo>
                        <a:pt x="17" y="110"/>
                        <a:pt x="15" y="115"/>
                        <a:pt x="13" y="119"/>
                      </a:cubicBezTo>
                      <a:cubicBezTo>
                        <a:pt x="9" y="120"/>
                        <a:pt x="9" y="120"/>
                        <a:pt x="9" y="120"/>
                      </a:cubicBezTo>
                      <a:cubicBezTo>
                        <a:pt x="11" y="115"/>
                        <a:pt x="13" y="111"/>
                        <a:pt x="15" y="106"/>
                      </a:cubicBezTo>
                      <a:close/>
                      <a:moveTo>
                        <a:pt x="43" y="151"/>
                      </a:moveTo>
                      <a:cubicBezTo>
                        <a:pt x="44" y="148"/>
                        <a:pt x="45" y="145"/>
                        <a:pt x="47" y="143"/>
                      </a:cubicBezTo>
                      <a:cubicBezTo>
                        <a:pt x="48" y="144"/>
                        <a:pt x="50" y="145"/>
                        <a:pt x="51" y="147"/>
                      </a:cubicBezTo>
                      <a:cubicBezTo>
                        <a:pt x="51" y="147"/>
                        <a:pt x="52" y="147"/>
                        <a:pt x="52" y="147"/>
                      </a:cubicBezTo>
                      <a:cubicBezTo>
                        <a:pt x="50" y="149"/>
                        <a:pt x="49" y="151"/>
                        <a:pt x="48" y="154"/>
                      </a:cubicBezTo>
                      <a:cubicBezTo>
                        <a:pt x="48" y="154"/>
                        <a:pt x="48" y="155"/>
                        <a:pt x="48" y="155"/>
                      </a:cubicBezTo>
                      <a:cubicBezTo>
                        <a:pt x="49" y="155"/>
                        <a:pt x="50" y="155"/>
                        <a:pt x="50" y="155"/>
                      </a:cubicBezTo>
                      <a:cubicBezTo>
                        <a:pt x="50" y="152"/>
                        <a:pt x="52" y="150"/>
                        <a:pt x="53" y="148"/>
                      </a:cubicBezTo>
                      <a:cubicBezTo>
                        <a:pt x="54" y="149"/>
                        <a:pt x="55" y="149"/>
                        <a:pt x="56" y="150"/>
                      </a:cubicBezTo>
                      <a:cubicBezTo>
                        <a:pt x="54" y="152"/>
                        <a:pt x="52" y="155"/>
                        <a:pt x="51" y="158"/>
                      </a:cubicBezTo>
                      <a:cubicBezTo>
                        <a:pt x="48" y="156"/>
                        <a:pt x="46" y="154"/>
                        <a:pt x="43" y="151"/>
                      </a:cubicBezTo>
                      <a:cubicBezTo>
                        <a:pt x="43" y="151"/>
                        <a:pt x="43" y="151"/>
                        <a:pt x="43" y="151"/>
                      </a:cubicBezTo>
                      <a:close/>
                      <a:moveTo>
                        <a:pt x="98" y="172"/>
                      </a:moveTo>
                      <a:cubicBezTo>
                        <a:pt x="100" y="168"/>
                        <a:pt x="102" y="164"/>
                        <a:pt x="105" y="160"/>
                      </a:cubicBezTo>
                      <a:cubicBezTo>
                        <a:pt x="108" y="160"/>
                        <a:pt x="110" y="159"/>
                        <a:pt x="113" y="159"/>
                      </a:cubicBezTo>
                      <a:cubicBezTo>
                        <a:pt x="110" y="163"/>
                        <a:pt x="108" y="168"/>
                        <a:pt x="106" y="172"/>
                      </a:cubicBezTo>
                      <a:cubicBezTo>
                        <a:pt x="104" y="172"/>
                        <a:pt x="103" y="173"/>
                        <a:pt x="102" y="173"/>
                      </a:cubicBezTo>
                      <a:cubicBezTo>
                        <a:pt x="101" y="173"/>
                        <a:pt x="99" y="172"/>
                        <a:pt x="98" y="17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Freeform 302"/>
                <p:cNvSpPr>
                  <a:spLocks noEditPoints="1"/>
                </p:cNvSpPr>
                <p:nvPr>
                  <p:custDataLst>
                    <p:tags r:id="rId149"/>
                  </p:custDataLst>
                </p:nvPr>
              </p:nvSpPr>
              <p:spPr bwMode="auto">
                <a:xfrm>
                  <a:off x="5081086" y="2228423"/>
                  <a:ext cx="277245" cy="280769"/>
                </a:xfrm>
                <a:custGeom>
                  <a:avLst/>
                  <a:gdLst>
                    <a:gd name="T0" fmla="*/ 22 w 100"/>
                    <a:gd name="T1" fmla="*/ 14 h 101"/>
                    <a:gd name="T2" fmla="*/ 5 w 100"/>
                    <a:gd name="T3" fmla="*/ 23 h 101"/>
                    <a:gd name="T4" fmla="*/ 1 w 100"/>
                    <a:gd name="T5" fmla="*/ 66 h 101"/>
                    <a:gd name="T6" fmla="*/ 5 w 100"/>
                    <a:gd name="T7" fmla="*/ 90 h 101"/>
                    <a:gd name="T8" fmla="*/ 37 w 100"/>
                    <a:gd name="T9" fmla="*/ 101 h 101"/>
                    <a:gd name="T10" fmla="*/ 67 w 100"/>
                    <a:gd name="T11" fmla="*/ 99 h 101"/>
                    <a:gd name="T12" fmla="*/ 89 w 100"/>
                    <a:gd name="T13" fmla="*/ 85 h 101"/>
                    <a:gd name="T14" fmla="*/ 93 w 100"/>
                    <a:gd name="T15" fmla="*/ 48 h 101"/>
                    <a:gd name="T16" fmla="*/ 93 w 100"/>
                    <a:gd name="T17" fmla="*/ 32 h 101"/>
                    <a:gd name="T18" fmla="*/ 90 w 100"/>
                    <a:gd name="T19" fmla="*/ 25 h 101"/>
                    <a:gd name="T20" fmla="*/ 100 w 100"/>
                    <a:gd name="T21" fmla="*/ 14 h 101"/>
                    <a:gd name="T22" fmla="*/ 93 w 100"/>
                    <a:gd name="T23" fmla="*/ 8 h 101"/>
                    <a:gd name="T24" fmla="*/ 89 w 100"/>
                    <a:gd name="T25" fmla="*/ 0 h 101"/>
                    <a:gd name="T26" fmla="*/ 77 w 100"/>
                    <a:gd name="T27" fmla="*/ 15 h 101"/>
                    <a:gd name="T28" fmla="*/ 45 w 100"/>
                    <a:gd name="T29" fmla="*/ 12 h 101"/>
                    <a:gd name="T30" fmla="*/ 95 w 100"/>
                    <a:gd name="T31" fmla="*/ 14 h 101"/>
                    <a:gd name="T32" fmla="*/ 24 w 100"/>
                    <a:gd name="T33" fmla="*/ 45 h 101"/>
                    <a:gd name="T34" fmla="*/ 37 w 100"/>
                    <a:gd name="T35" fmla="*/ 49 h 101"/>
                    <a:gd name="T36" fmla="*/ 46 w 100"/>
                    <a:gd name="T37" fmla="*/ 66 h 101"/>
                    <a:gd name="T38" fmla="*/ 88 w 100"/>
                    <a:gd name="T39" fmla="*/ 7 h 101"/>
                    <a:gd name="T40" fmla="*/ 47 w 100"/>
                    <a:gd name="T41" fmla="*/ 59 h 101"/>
                    <a:gd name="T42" fmla="*/ 33 w 100"/>
                    <a:gd name="T43" fmla="*/ 33 h 101"/>
                    <a:gd name="T44" fmla="*/ 30 w 100"/>
                    <a:gd name="T45" fmla="*/ 32 h 101"/>
                    <a:gd name="T46" fmla="*/ 19 w 100"/>
                    <a:gd name="T47" fmla="*/ 44 h 101"/>
                    <a:gd name="T48" fmla="*/ 44 w 100"/>
                    <a:gd name="T49" fmla="*/ 80 h 101"/>
                    <a:gd name="T50" fmla="*/ 47 w 100"/>
                    <a:gd name="T51" fmla="*/ 80 h 101"/>
                    <a:gd name="T52" fmla="*/ 89 w 100"/>
                    <a:gd name="T53" fmla="*/ 32 h 101"/>
                    <a:gd name="T54" fmla="*/ 88 w 100"/>
                    <a:gd name="T55" fmla="*/ 74 h 101"/>
                    <a:gd name="T56" fmla="*/ 79 w 100"/>
                    <a:gd name="T57" fmla="*/ 90 h 101"/>
                    <a:gd name="T58" fmla="*/ 50 w 100"/>
                    <a:gd name="T59" fmla="*/ 97 h 101"/>
                    <a:gd name="T60" fmla="*/ 20 w 100"/>
                    <a:gd name="T61" fmla="*/ 95 h 101"/>
                    <a:gd name="T62" fmla="*/ 4 w 100"/>
                    <a:gd name="T63" fmla="*/ 73 h 101"/>
                    <a:gd name="T64" fmla="*/ 5 w 100"/>
                    <a:gd name="T65" fmla="*/ 44 h 101"/>
                    <a:gd name="T66" fmla="*/ 8 w 100"/>
                    <a:gd name="T67" fmla="*/ 25 h 101"/>
                    <a:gd name="T68" fmla="*/ 28 w 100"/>
                    <a:gd name="T69" fmla="*/ 16 h 101"/>
                    <a:gd name="T70" fmla="*/ 57 w 100"/>
                    <a:gd name="T71" fmla="*/ 16 h 101"/>
                    <a:gd name="T72" fmla="*/ 47 w 100"/>
                    <a:gd name="T73"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1">
                      <a:moveTo>
                        <a:pt x="45" y="12"/>
                      </a:moveTo>
                      <a:cubicBezTo>
                        <a:pt x="38" y="12"/>
                        <a:pt x="29" y="12"/>
                        <a:pt x="22" y="14"/>
                      </a:cubicBezTo>
                      <a:cubicBezTo>
                        <a:pt x="18" y="14"/>
                        <a:pt x="15" y="15"/>
                        <a:pt x="12" y="17"/>
                      </a:cubicBezTo>
                      <a:cubicBezTo>
                        <a:pt x="9" y="18"/>
                        <a:pt x="6" y="20"/>
                        <a:pt x="5" y="23"/>
                      </a:cubicBezTo>
                      <a:cubicBezTo>
                        <a:pt x="4" y="25"/>
                        <a:pt x="3" y="28"/>
                        <a:pt x="2" y="32"/>
                      </a:cubicBezTo>
                      <a:cubicBezTo>
                        <a:pt x="1" y="43"/>
                        <a:pt x="1" y="59"/>
                        <a:pt x="1" y="66"/>
                      </a:cubicBezTo>
                      <a:cubicBezTo>
                        <a:pt x="0" y="69"/>
                        <a:pt x="0" y="71"/>
                        <a:pt x="0" y="73"/>
                      </a:cubicBezTo>
                      <a:cubicBezTo>
                        <a:pt x="0" y="79"/>
                        <a:pt x="1" y="85"/>
                        <a:pt x="5" y="90"/>
                      </a:cubicBezTo>
                      <a:cubicBezTo>
                        <a:pt x="8" y="94"/>
                        <a:pt x="14" y="97"/>
                        <a:pt x="20" y="99"/>
                      </a:cubicBezTo>
                      <a:cubicBezTo>
                        <a:pt x="25" y="100"/>
                        <a:pt x="32" y="101"/>
                        <a:pt x="37" y="101"/>
                      </a:cubicBezTo>
                      <a:cubicBezTo>
                        <a:pt x="41" y="101"/>
                        <a:pt x="46" y="101"/>
                        <a:pt x="50" y="101"/>
                      </a:cubicBezTo>
                      <a:cubicBezTo>
                        <a:pt x="56" y="101"/>
                        <a:pt x="62" y="100"/>
                        <a:pt x="67" y="99"/>
                      </a:cubicBezTo>
                      <a:cubicBezTo>
                        <a:pt x="73" y="98"/>
                        <a:pt x="78" y="96"/>
                        <a:pt x="82" y="93"/>
                      </a:cubicBezTo>
                      <a:cubicBezTo>
                        <a:pt x="85" y="90"/>
                        <a:pt x="87" y="87"/>
                        <a:pt x="89" y="85"/>
                      </a:cubicBezTo>
                      <a:cubicBezTo>
                        <a:pt x="90" y="82"/>
                        <a:pt x="91" y="79"/>
                        <a:pt x="91" y="74"/>
                      </a:cubicBezTo>
                      <a:cubicBezTo>
                        <a:pt x="93" y="64"/>
                        <a:pt x="93" y="56"/>
                        <a:pt x="93" y="48"/>
                      </a:cubicBezTo>
                      <a:cubicBezTo>
                        <a:pt x="93" y="43"/>
                        <a:pt x="93" y="38"/>
                        <a:pt x="93" y="32"/>
                      </a:cubicBezTo>
                      <a:cubicBezTo>
                        <a:pt x="93" y="32"/>
                        <a:pt x="93" y="32"/>
                        <a:pt x="93" y="32"/>
                      </a:cubicBezTo>
                      <a:cubicBezTo>
                        <a:pt x="93" y="32"/>
                        <a:pt x="93" y="32"/>
                        <a:pt x="93" y="32"/>
                      </a:cubicBezTo>
                      <a:cubicBezTo>
                        <a:pt x="93" y="28"/>
                        <a:pt x="92" y="26"/>
                        <a:pt x="90" y="25"/>
                      </a:cubicBezTo>
                      <a:cubicBezTo>
                        <a:pt x="93" y="21"/>
                        <a:pt x="96" y="18"/>
                        <a:pt x="98" y="15"/>
                      </a:cubicBezTo>
                      <a:cubicBezTo>
                        <a:pt x="100" y="14"/>
                        <a:pt x="100" y="14"/>
                        <a:pt x="100" y="14"/>
                      </a:cubicBezTo>
                      <a:cubicBezTo>
                        <a:pt x="98" y="13"/>
                        <a:pt x="98" y="13"/>
                        <a:pt x="98" y="13"/>
                      </a:cubicBezTo>
                      <a:cubicBezTo>
                        <a:pt x="96" y="11"/>
                        <a:pt x="94" y="10"/>
                        <a:pt x="93" y="8"/>
                      </a:cubicBezTo>
                      <a:cubicBezTo>
                        <a:pt x="92" y="7"/>
                        <a:pt x="91" y="6"/>
                        <a:pt x="90" y="3"/>
                      </a:cubicBezTo>
                      <a:cubicBezTo>
                        <a:pt x="89" y="0"/>
                        <a:pt x="89" y="0"/>
                        <a:pt x="89" y="0"/>
                      </a:cubicBezTo>
                      <a:cubicBezTo>
                        <a:pt x="87" y="2"/>
                        <a:pt x="87" y="2"/>
                        <a:pt x="87" y="2"/>
                      </a:cubicBezTo>
                      <a:cubicBezTo>
                        <a:pt x="84" y="7"/>
                        <a:pt x="80" y="11"/>
                        <a:pt x="77" y="15"/>
                      </a:cubicBezTo>
                      <a:cubicBezTo>
                        <a:pt x="72" y="13"/>
                        <a:pt x="67" y="12"/>
                        <a:pt x="57" y="12"/>
                      </a:cubicBezTo>
                      <a:cubicBezTo>
                        <a:pt x="55" y="12"/>
                        <a:pt x="50" y="12"/>
                        <a:pt x="45" y="12"/>
                      </a:cubicBezTo>
                      <a:close/>
                      <a:moveTo>
                        <a:pt x="91" y="11"/>
                      </a:moveTo>
                      <a:cubicBezTo>
                        <a:pt x="92" y="12"/>
                        <a:pt x="93" y="13"/>
                        <a:pt x="95" y="14"/>
                      </a:cubicBezTo>
                      <a:cubicBezTo>
                        <a:pt x="77" y="33"/>
                        <a:pt x="60" y="54"/>
                        <a:pt x="46" y="76"/>
                      </a:cubicBezTo>
                      <a:cubicBezTo>
                        <a:pt x="40" y="65"/>
                        <a:pt x="29" y="51"/>
                        <a:pt x="24" y="45"/>
                      </a:cubicBezTo>
                      <a:cubicBezTo>
                        <a:pt x="26" y="42"/>
                        <a:pt x="29" y="39"/>
                        <a:pt x="31" y="37"/>
                      </a:cubicBezTo>
                      <a:cubicBezTo>
                        <a:pt x="33" y="40"/>
                        <a:pt x="35" y="44"/>
                        <a:pt x="37" y="49"/>
                      </a:cubicBezTo>
                      <a:cubicBezTo>
                        <a:pt x="40" y="54"/>
                        <a:pt x="43" y="60"/>
                        <a:pt x="45" y="64"/>
                      </a:cubicBezTo>
                      <a:cubicBezTo>
                        <a:pt x="46" y="66"/>
                        <a:pt x="46" y="66"/>
                        <a:pt x="46" y="66"/>
                      </a:cubicBezTo>
                      <a:cubicBezTo>
                        <a:pt x="48" y="64"/>
                        <a:pt x="48" y="64"/>
                        <a:pt x="48" y="64"/>
                      </a:cubicBezTo>
                      <a:cubicBezTo>
                        <a:pt x="64" y="40"/>
                        <a:pt x="74" y="24"/>
                        <a:pt x="88" y="7"/>
                      </a:cubicBezTo>
                      <a:cubicBezTo>
                        <a:pt x="89" y="8"/>
                        <a:pt x="90" y="10"/>
                        <a:pt x="91" y="11"/>
                      </a:cubicBezTo>
                      <a:close/>
                      <a:moveTo>
                        <a:pt x="47" y="59"/>
                      </a:moveTo>
                      <a:cubicBezTo>
                        <a:pt x="45" y="56"/>
                        <a:pt x="43" y="52"/>
                        <a:pt x="40" y="47"/>
                      </a:cubicBezTo>
                      <a:cubicBezTo>
                        <a:pt x="38" y="42"/>
                        <a:pt x="35" y="36"/>
                        <a:pt x="33" y="33"/>
                      </a:cubicBezTo>
                      <a:cubicBezTo>
                        <a:pt x="31" y="30"/>
                        <a:pt x="31" y="30"/>
                        <a:pt x="31" y="30"/>
                      </a:cubicBezTo>
                      <a:cubicBezTo>
                        <a:pt x="30" y="32"/>
                        <a:pt x="30" y="32"/>
                        <a:pt x="30" y="32"/>
                      </a:cubicBezTo>
                      <a:cubicBezTo>
                        <a:pt x="27" y="36"/>
                        <a:pt x="24" y="40"/>
                        <a:pt x="20" y="43"/>
                      </a:cubicBezTo>
                      <a:cubicBezTo>
                        <a:pt x="19" y="44"/>
                        <a:pt x="19" y="44"/>
                        <a:pt x="19" y="44"/>
                      </a:cubicBezTo>
                      <a:cubicBezTo>
                        <a:pt x="20" y="46"/>
                        <a:pt x="20" y="46"/>
                        <a:pt x="20" y="46"/>
                      </a:cubicBezTo>
                      <a:cubicBezTo>
                        <a:pt x="25" y="51"/>
                        <a:pt x="39" y="69"/>
                        <a:pt x="44" y="80"/>
                      </a:cubicBezTo>
                      <a:cubicBezTo>
                        <a:pt x="46" y="83"/>
                        <a:pt x="46" y="83"/>
                        <a:pt x="46" y="83"/>
                      </a:cubicBezTo>
                      <a:cubicBezTo>
                        <a:pt x="47" y="80"/>
                        <a:pt x="47" y="80"/>
                        <a:pt x="47" y="80"/>
                      </a:cubicBezTo>
                      <a:cubicBezTo>
                        <a:pt x="59" y="61"/>
                        <a:pt x="73" y="44"/>
                        <a:pt x="88" y="27"/>
                      </a:cubicBezTo>
                      <a:cubicBezTo>
                        <a:pt x="88" y="28"/>
                        <a:pt x="89" y="29"/>
                        <a:pt x="89" y="32"/>
                      </a:cubicBezTo>
                      <a:cubicBezTo>
                        <a:pt x="90" y="38"/>
                        <a:pt x="90" y="43"/>
                        <a:pt x="90" y="48"/>
                      </a:cubicBezTo>
                      <a:cubicBezTo>
                        <a:pt x="90" y="56"/>
                        <a:pt x="89" y="64"/>
                        <a:pt x="88" y="74"/>
                      </a:cubicBezTo>
                      <a:cubicBezTo>
                        <a:pt x="87" y="78"/>
                        <a:pt x="87" y="81"/>
                        <a:pt x="85" y="83"/>
                      </a:cubicBezTo>
                      <a:cubicBezTo>
                        <a:pt x="84" y="85"/>
                        <a:pt x="83" y="87"/>
                        <a:pt x="79" y="90"/>
                      </a:cubicBezTo>
                      <a:cubicBezTo>
                        <a:pt x="76" y="93"/>
                        <a:pt x="72" y="95"/>
                        <a:pt x="67" y="96"/>
                      </a:cubicBezTo>
                      <a:cubicBezTo>
                        <a:pt x="62" y="97"/>
                        <a:pt x="56" y="97"/>
                        <a:pt x="50" y="97"/>
                      </a:cubicBezTo>
                      <a:cubicBezTo>
                        <a:pt x="46" y="97"/>
                        <a:pt x="42" y="97"/>
                        <a:pt x="37" y="97"/>
                      </a:cubicBezTo>
                      <a:cubicBezTo>
                        <a:pt x="32" y="97"/>
                        <a:pt x="26" y="97"/>
                        <a:pt x="20" y="95"/>
                      </a:cubicBezTo>
                      <a:cubicBezTo>
                        <a:pt x="15" y="94"/>
                        <a:pt x="11" y="91"/>
                        <a:pt x="8" y="88"/>
                      </a:cubicBezTo>
                      <a:cubicBezTo>
                        <a:pt x="5" y="84"/>
                        <a:pt x="4" y="78"/>
                        <a:pt x="4" y="73"/>
                      </a:cubicBezTo>
                      <a:cubicBezTo>
                        <a:pt x="4" y="71"/>
                        <a:pt x="4" y="69"/>
                        <a:pt x="4" y="67"/>
                      </a:cubicBezTo>
                      <a:cubicBezTo>
                        <a:pt x="4" y="62"/>
                        <a:pt x="5" y="53"/>
                        <a:pt x="5" y="44"/>
                      </a:cubicBezTo>
                      <a:cubicBezTo>
                        <a:pt x="5" y="40"/>
                        <a:pt x="6" y="36"/>
                        <a:pt x="6" y="33"/>
                      </a:cubicBezTo>
                      <a:cubicBezTo>
                        <a:pt x="6" y="29"/>
                        <a:pt x="7" y="26"/>
                        <a:pt x="8" y="25"/>
                      </a:cubicBezTo>
                      <a:cubicBezTo>
                        <a:pt x="9" y="23"/>
                        <a:pt x="11" y="21"/>
                        <a:pt x="13" y="20"/>
                      </a:cubicBezTo>
                      <a:cubicBezTo>
                        <a:pt x="17" y="18"/>
                        <a:pt x="22" y="17"/>
                        <a:pt x="28" y="16"/>
                      </a:cubicBezTo>
                      <a:cubicBezTo>
                        <a:pt x="34" y="16"/>
                        <a:pt x="40" y="15"/>
                        <a:pt x="45" y="15"/>
                      </a:cubicBezTo>
                      <a:cubicBezTo>
                        <a:pt x="50" y="15"/>
                        <a:pt x="54" y="16"/>
                        <a:pt x="57" y="16"/>
                      </a:cubicBezTo>
                      <a:cubicBezTo>
                        <a:pt x="66" y="16"/>
                        <a:pt x="71" y="17"/>
                        <a:pt x="75" y="18"/>
                      </a:cubicBezTo>
                      <a:cubicBezTo>
                        <a:pt x="66" y="30"/>
                        <a:pt x="58" y="43"/>
                        <a:pt x="47" y="5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reeform 232"/>
                <p:cNvSpPr>
                  <a:spLocks noEditPoints="1"/>
                </p:cNvSpPr>
                <p:nvPr>
                  <p:custDataLst>
                    <p:tags r:id="rId150"/>
                  </p:custDataLst>
                </p:nvPr>
              </p:nvSpPr>
              <p:spPr bwMode="auto">
                <a:xfrm>
                  <a:off x="5088822" y="3324221"/>
                  <a:ext cx="600306" cy="630850"/>
                </a:xfrm>
                <a:custGeom>
                  <a:avLst/>
                  <a:gdLst>
                    <a:gd name="T0" fmla="*/ 1 w 216"/>
                    <a:gd name="T1" fmla="*/ 90 h 227"/>
                    <a:gd name="T2" fmla="*/ 21 w 216"/>
                    <a:gd name="T3" fmla="*/ 116 h 227"/>
                    <a:gd name="T4" fmla="*/ 25 w 216"/>
                    <a:gd name="T5" fmla="*/ 114 h 227"/>
                    <a:gd name="T6" fmla="*/ 23 w 216"/>
                    <a:gd name="T7" fmla="*/ 121 h 227"/>
                    <a:gd name="T8" fmla="*/ 35 w 216"/>
                    <a:gd name="T9" fmla="*/ 138 h 227"/>
                    <a:gd name="T10" fmla="*/ 42 w 216"/>
                    <a:gd name="T11" fmla="*/ 143 h 227"/>
                    <a:gd name="T12" fmla="*/ 48 w 216"/>
                    <a:gd name="T13" fmla="*/ 162 h 227"/>
                    <a:gd name="T14" fmla="*/ 54 w 216"/>
                    <a:gd name="T15" fmla="*/ 160 h 227"/>
                    <a:gd name="T16" fmla="*/ 54 w 216"/>
                    <a:gd name="T17" fmla="*/ 171 h 227"/>
                    <a:gd name="T18" fmla="*/ 68 w 216"/>
                    <a:gd name="T19" fmla="*/ 183 h 227"/>
                    <a:gd name="T20" fmla="*/ 68 w 216"/>
                    <a:gd name="T21" fmla="*/ 195 h 227"/>
                    <a:gd name="T22" fmla="*/ 83 w 216"/>
                    <a:gd name="T23" fmla="*/ 223 h 227"/>
                    <a:gd name="T24" fmla="*/ 99 w 216"/>
                    <a:gd name="T25" fmla="*/ 227 h 227"/>
                    <a:gd name="T26" fmla="*/ 215 w 216"/>
                    <a:gd name="T27" fmla="*/ 150 h 227"/>
                    <a:gd name="T28" fmla="*/ 205 w 216"/>
                    <a:gd name="T29" fmla="*/ 126 h 227"/>
                    <a:gd name="T30" fmla="*/ 113 w 216"/>
                    <a:gd name="T31" fmla="*/ 12 h 227"/>
                    <a:gd name="T32" fmla="*/ 3 w 216"/>
                    <a:gd name="T33" fmla="*/ 79 h 227"/>
                    <a:gd name="T34" fmla="*/ 76 w 216"/>
                    <a:gd name="T35" fmla="*/ 188 h 227"/>
                    <a:gd name="T36" fmla="*/ 57 w 216"/>
                    <a:gd name="T37" fmla="*/ 170 h 227"/>
                    <a:gd name="T38" fmla="*/ 50 w 216"/>
                    <a:gd name="T39" fmla="*/ 158 h 227"/>
                    <a:gd name="T40" fmla="*/ 46 w 216"/>
                    <a:gd name="T41" fmla="*/ 140 h 227"/>
                    <a:gd name="T42" fmla="*/ 26 w 216"/>
                    <a:gd name="T43" fmla="*/ 122 h 227"/>
                    <a:gd name="T44" fmla="*/ 25 w 216"/>
                    <a:gd name="T45" fmla="*/ 111 h 227"/>
                    <a:gd name="T46" fmla="*/ 19 w 216"/>
                    <a:gd name="T47" fmla="*/ 113 h 227"/>
                    <a:gd name="T48" fmla="*/ 22 w 216"/>
                    <a:gd name="T49" fmla="*/ 104 h 227"/>
                    <a:gd name="T50" fmla="*/ 26 w 216"/>
                    <a:gd name="T51" fmla="*/ 101 h 227"/>
                    <a:gd name="T52" fmla="*/ 28 w 216"/>
                    <a:gd name="T53" fmla="*/ 108 h 227"/>
                    <a:gd name="T54" fmla="*/ 39 w 216"/>
                    <a:gd name="T55" fmla="*/ 126 h 227"/>
                    <a:gd name="T56" fmla="*/ 48 w 216"/>
                    <a:gd name="T57" fmla="*/ 126 h 227"/>
                    <a:gd name="T58" fmla="*/ 44 w 216"/>
                    <a:gd name="T59" fmla="*/ 133 h 227"/>
                    <a:gd name="T60" fmla="*/ 58 w 216"/>
                    <a:gd name="T61" fmla="*/ 147 h 227"/>
                    <a:gd name="T62" fmla="*/ 61 w 216"/>
                    <a:gd name="T63" fmla="*/ 155 h 227"/>
                    <a:gd name="T64" fmla="*/ 71 w 216"/>
                    <a:gd name="T65" fmla="*/ 170 h 227"/>
                    <a:gd name="T66" fmla="*/ 77 w 216"/>
                    <a:gd name="T67" fmla="*/ 179 h 227"/>
                    <a:gd name="T68" fmla="*/ 91 w 216"/>
                    <a:gd name="T69" fmla="*/ 207 h 227"/>
                    <a:gd name="T70" fmla="*/ 162 w 216"/>
                    <a:gd name="T71" fmla="*/ 159 h 227"/>
                    <a:gd name="T72" fmla="*/ 134 w 216"/>
                    <a:gd name="T73" fmla="*/ 189 h 227"/>
                    <a:gd name="T74" fmla="*/ 168 w 216"/>
                    <a:gd name="T75" fmla="*/ 180 h 227"/>
                    <a:gd name="T76" fmla="*/ 135 w 216"/>
                    <a:gd name="T77" fmla="*/ 191 h 227"/>
                    <a:gd name="T78" fmla="*/ 201 w 216"/>
                    <a:gd name="T79" fmla="*/ 145 h 227"/>
                    <a:gd name="T80" fmla="*/ 112 w 216"/>
                    <a:gd name="T81" fmla="*/ 14 h 227"/>
                    <a:gd name="T82" fmla="*/ 141 w 216"/>
                    <a:gd name="T83" fmla="*/ 171 h 227"/>
                    <a:gd name="T84" fmla="*/ 83 w 216"/>
                    <a:gd name="T85" fmla="*/ 173 h 227"/>
                    <a:gd name="T86" fmla="*/ 63 w 216"/>
                    <a:gd name="T87" fmla="*/ 156 h 227"/>
                    <a:gd name="T88" fmla="*/ 56 w 216"/>
                    <a:gd name="T89" fmla="*/ 144 h 227"/>
                    <a:gd name="T90" fmla="*/ 51 w 216"/>
                    <a:gd name="T91" fmla="*/ 126 h 227"/>
                    <a:gd name="T92" fmla="*/ 30 w 216"/>
                    <a:gd name="T93" fmla="*/ 109 h 227"/>
                    <a:gd name="T94" fmla="*/ 24 w 216"/>
                    <a:gd name="T95" fmla="*/ 99 h 227"/>
                    <a:gd name="T96" fmla="*/ 9 w 216"/>
                    <a:gd name="T97" fmla="*/ 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 h="227">
                      <a:moveTo>
                        <a:pt x="3" y="80"/>
                      </a:moveTo>
                      <a:cubicBezTo>
                        <a:pt x="5" y="82"/>
                        <a:pt x="6" y="84"/>
                        <a:pt x="7" y="85"/>
                      </a:cubicBezTo>
                      <a:cubicBezTo>
                        <a:pt x="6" y="86"/>
                        <a:pt x="5" y="86"/>
                        <a:pt x="5" y="87"/>
                      </a:cubicBezTo>
                      <a:cubicBezTo>
                        <a:pt x="3" y="88"/>
                        <a:pt x="1" y="89"/>
                        <a:pt x="1" y="90"/>
                      </a:cubicBezTo>
                      <a:cubicBezTo>
                        <a:pt x="0" y="90"/>
                        <a:pt x="0" y="91"/>
                        <a:pt x="1" y="92"/>
                      </a:cubicBezTo>
                      <a:cubicBezTo>
                        <a:pt x="9" y="105"/>
                        <a:pt x="10" y="104"/>
                        <a:pt x="19" y="116"/>
                      </a:cubicBezTo>
                      <a:cubicBezTo>
                        <a:pt x="19" y="117"/>
                        <a:pt x="19" y="117"/>
                        <a:pt x="20" y="117"/>
                      </a:cubicBezTo>
                      <a:cubicBezTo>
                        <a:pt x="21" y="117"/>
                        <a:pt x="21" y="116"/>
                        <a:pt x="21" y="116"/>
                      </a:cubicBezTo>
                      <a:cubicBezTo>
                        <a:pt x="21" y="116"/>
                        <a:pt x="21" y="116"/>
                        <a:pt x="21" y="116"/>
                      </a:cubicBezTo>
                      <a:cubicBezTo>
                        <a:pt x="21" y="115"/>
                        <a:pt x="21" y="114"/>
                        <a:pt x="22" y="114"/>
                      </a:cubicBezTo>
                      <a:cubicBezTo>
                        <a:pt x="22" y="114"/>
                        <a:pt x="23" y="113"/>
                        <a:pt x="24" y="113"/>
                      </a:cubicBezTo>
                      <a:cubicBezTo>
                        <a:pt x="24" y="114"/>
                        <a:pt x="25" y="114"/>
                        <a:pt x="25" y="114"/>
                      </a:cubicBezTo>
                      <a:cubicBezTo>
                        <a:pt x="26" y="115"/>
                        <a:pt x="27" y="116"/>
                        <a:pt x="27" y="116"/>
                      </a:cubicBezTo>
                      <a:cubicBezTo>
                        <a:pt x="26" y="117"/>
                        <a:pt x="26" y="117"/>
                        <a:pt x="26" y="117"/>
                      </a:cubicBezTo>
                      <a:cubicBezTo>
                        <a:pt x="26" y="118"/>
                        <a:pt x="25" y="120"/>
                        <a:pt x="24" y="120"/>
                      </a:cubicBezTo>
                      <a:cubicBezTo>
                        <a:pt x="23" y="120"/>
                        <a:pt x="23" y="120"/>
                        <a:pt x="23" y="121"/>
                      </a:cubicBezTo>
                      <a:cubicBezTo>
                        <a:pt x="22" y="121"/>
                        <a:pt x="22" y="122"/>
                        <a:pt x="23" y="122"/>
                      </a:cubicBezTo>
                      <a:cubicBezTo>
                        <a:pt x="25" y="126"/>
                        <a:pt x="30" y="134"/>
                        <a:pt x="33" y="138"/>
                      </a:cubicBezTo>
                      <a:cubicBezTo>
                        <a:pt x="33" y="139"/>
                        <a:pt x="34" y="139"/>
                        <a:pt x="34" y="139"/>
                      </a:cubicBezTo>
                      <a:cubicBezTo>
                        <a:pt x="35" y="139"/>
                        <a:pt x="35" y="139"/>
                        <a:pt x="35" y="138"/>
                      </a:cubicBezTo>
                      <a:cubicBezTo>
                        <a:pt x="36" y="137"/>
                        <a:pt x="37" y="136"/>
                        <a:pt x="39" y="136"/>
                      </a:cubicBezTo>
                      <a:cubicBezTo>
                        <a:pt x="41" y="136"/>
                        <a:pt x="42" y="137"/>
                        <a:pt x="43" y="138"/>
                      </a:cubicBezTo>
                      <a:cubicBezTo>
                        <a:pt x="43" y="138"/>
                        <a:pt x="43" y="139"/>
                        <a:pt x="43" y="140"/>
                      </a:cubicBezTo>
                      <a:cubicBezTo>
                        <a:pt x="43" y="141"/>
                        <a:pt x="43" y="142"/>
                        <a:pt x="42" y="143"/>
                      </a:cubicBezTo>
                      <a:cubicBezTo>
                        <a:pt x="41" y="144"/>
                        <a:pt x="41" y="144"/>
                        <a:pt x="40" y="144"/>
                      </a:cubicBezTo>
                      <a:cubicBezTo>
                        <a:pt x="39" y="144"/>
                        <a:pt x="39" y="145"/>
                        <a:pt x="38" y="145"/>
                      </a:cubicBezTo>
                      <a:cubicBezTo>
                        <a:pt x="38" y="146"/>
                        <a:pt x="38" y="146"/>
                        <a:pt x="39" y="147"/>
                      </a:cubicBezTo>
                      <a:cubicBezTo>
                        <a:pt x="42" y="151"/>
                        <a:pt x="46" y="158"/>
                        <a:pt x="48" y="162"/>
                      </a:cubicBezTo>
                      <a:cubicBezTo>
                        <a:pt x="48" y="163"/>
                        <a:pt x="49" y="163"/>
                        <a:pt x="49" y="163"/>
                      </a:cubicBezTo>
                      <a:cubicBezTo>
                        <a:pt x="50" y="163"/>
                        <a:pt x="51" y="163"/>
                        <a:pt x="51" y="162"/>
                      </a:cubicBezTo>
                      <a:cubicBezTo>
                        <a:pt x="51" y="161"/>
                        <a:pt x="51" y="161"/>
                        <a:pt x="52" y="161"/>
                      </a:cubicBezTo>
                      <a:cubicBezTo>
                        <a:pt x="52" y="160"/>
                        <a:pt x="53" y="160"/>
                        <a:pt x="54" y="160"/>
                      </a:cubicBezTo>
                      <a:cubicBezTo>
                        <a:pt x="55" y="160"/>
                        <a:pt x="56" y="161"/>
                        <a:pt x="57" y="161"/>
                      </a:cubicBezTo>
                      <a:cubicBezTo>
                        <a:pt x="57" y="162"/>
                        <a:pt x="57" y="163"/>
                        <a:pt x="57" y="164"/>
                      </a:cubicBezTo>
                      <a:cubicBezTo>
                        <a:pt x="57" y="166"/>
                        <a:pt x="56" y="168"/>
                        <a:pt x="54" y="169"/>
                      </a:cubicBezTo>
                      <a:cubicBezTo>
                        <a:pt x="54" y="169"/>
                        <a:pt x="54" y="170"/>
                        <a:pt x="54" y="171"/>
                      </a:cubicBezTo>
                      <a:cubicBezTo>
                        <a:pt x="57" y="176"/>
                        <a:pt x="59" y="179"/>
                        <a:pt x="62" y="185"/>
                      </a:cubicBezTo>
                      <a:cubicBezTo>
                        <a:pt x="62" y="185"/>
                        <a:pt x="63" y="185"/>
                        <a:pt x="63" y="185"/>
                      </a:cubicBezTo>
                      <a:cubicBezTo>
                        <a:pt x="63" y="185"/>
                        <a:pt x="64" y="185"/>
                        <a:pt x="64" y="185"/>
                      </a:cubicBezTo>
                      <a:cubicBezTo>
                        <a:pt x="65" y="184"/>
                        <a:pt x="66" y="183"/>
                        <a:pt x="68" y="183"/>
                      </a:cubicBezTo>
                      <a:cubicBezTo>
                        <a:pt x="70" y="183"/>
                        <a:pt x="72" y="184"/>
                        <a:pt x="73" y="186"/>
                      </a:cubicBezTo>
                      <a:cubicBezTo>
                        <a:pt x="73" y="187"/>
                        <a:pt x="73" y="187"/>
                        <a:pt x="73" y="188"/>
                      </a:cubicBezTo>
                      <a:cubicBezTo>
                        <a:pt x="73" y="191"/>
                        <a:pt x="71" y="193"/>
                        <a:pt x="69" y="194"/>
                      </a:cubicBezTo>
                      <a:cubicBezTo>
                        <a:pt x="68" y="194"/>
                        <a:pt x="68" y="194"/>
                        <a:pt x="68" y="195"/>
                      </a:cubicBezTo>
                      <a:cubicBezTo>
                        <a:pt x="68" y="195"/>
                        <a:pt x="68" y="195"/>
                        <a:pt x="68" y="196"/>
                      </a:cubicBezTo>
                      <a:cubicBezTo>
                        <a:pt x="73" y="203"/>
                        <a:pt x="75" y="205"/>
                        <a:pt x="76" y="208"/>
                      </a:cubicBezTo>
                      <a:cubicBezTo>
                        <a:pt x="78" y="211"/>
                        <a:pt x="79" y="215"/>
                        <a:pt x="82" y="222"/>
                      </a:cubicBezTo>
                      <a:cubicBezTo>
                        <a:pt x="83" y="223"/>
                        <a:pt x="83" y="223"/>
                        <a:pt x="83" y="223"/>
                      </a:cubicBezTo>
                      <a:cubicBezTo>
                        <a:pt x="84" y="223"/>
                        <a:pt x="84" y="223"/>
                        <a:pt x="84" y="223"/>
                      </a:cubicBezTo>
                      <a:cubicBezTo>
                        <a:pt x="88" y="221"/>
                        <a:pt x="91" y="219"/>
                        <a:pt x="94" y="217"/>
                      </a:cubicBezTo>
                      <a:cubicBezTo>
                        <a:pt x="95" y="219"/>
                        <a:pt x="96" y="222"/>
                        <a:pt x="98" y="226"/>
                      </a:cubicBezTo>
                      <a:cubicBezTo>
                        <a:pt x="98" y="227"/>
                        <a:pt x="98" y="227"/>
                        <a:pt x="99" y="227"/>
                      </a:cubicBezTo>
                      <a:cubicBezTo>
                        <a:pt x="99" y="227"/>
                        <a:pt x="99" y="227"/>
                        <a:pt x="100" y="227"/>
                      </a:cubicBezTo>
                      <a:cubicBezTo>
                        <a:pt x="117" y="216"/>
                        <a:pt x="133" y="206"/>
                        <a:pt x="150" y="195"/>
                      </a:cubicBezTo>
                      <a:cubicBezTo>
                        <a:pt x="157" y="191"/>
                        <a:pt x="164" y="187"/>
                        <a:pt x="170" y="182"/>
                      </a:cubicBezTo>
                      <a:cubicBezTo>
                        <a:pt x="185" y="171"/>
                        <a:pt x="198" y="156"/>
                        <a:pt x="215" y="150"/>
                      </a:cubicBezTo>
                      <a:cubicBezTo>
                        <a:pt x="215" y="150"/>
                        <a:pt x="215" y="150"/>
                        <a:pt x="215" y="149"/>
                      </a:cubicBezTo>
                      <a:cubicBezTo>
                        <a:pt x="216" y="149"/>
                        <a:pt x="215" y="148"/>
                        <a:pt x="215" y="148"/>
                      </a:cubicBezTo>
                      <a:cubicBezTo>
                        <a:pt x="210" y="141"/>
                        <a:pt x="206" y="134"/>
                        <a:pt x="201" y="128"/>
                      </a:cubicBezTo>
                      <a:cubicBezTo>
                        <a:pt x="203" y="127"/>
                        <a:pt x="204" y="126"/>
                        <a:pt x="205" y="126"/>
                      </a:cubicBezTo>
                      <a:cubicBezTo>
                        <a:pt x="205" y="126"/>
                        <a:pt x="206" y="125"/>
                        <a:pt x="206" y="125"/>
                      </a:cubicBezTo>
                      <a:cubicBezTo>
                        <a:pt x="206" y="124"/>
                        <a:pt x="206" y="124"/>
                        <a:pt x="206" y="124"/>
                      </a:cubicBezTo>
                      <a:cubicBezTo>
                        <a:pt x="177" y="84"/>
                        <a:pt x="156" y="60"/>
                        <a:pt x="124" y="24"/>
                      </a:cubicBezTo>
                      <a:cubicBezTo>
                        <a:pt x="119" y="18"/>
                        <a:pt x="116" y="15"/>
                        <a:pt x="113" y="12"/>
                      </a:cubicBezTo>
                      <a:cubicBezTo>
                        <a:pt x="111" y="10"/>
                        <a:pt x="108" y="7"/>
                        <a:pt x="105" y="0"/>
                      </a:cubicBezTo>
                      <a:cubicBezTo>
                        <a:pt x="104" y="0"/>
                        <a:pt x="104" y="0"/>
                        <a:pt x="104" y="0"/>
                      </a:cubicBezTo>
                      <a:cubicBezTo>
                        <a:pt x="103" y="0"/>
                        <a:pt x="103" y="0"/>
                        <a:pt x="103" y="0"/>
                      </a:cubicBezTo>
                      <a:cubicBezTo>
                        <a:pt x="68" y="24"/>
                        <a:pt x="35" y="50"/>
                        <a:pt x="3" y="79"/>
                      </a:cubicBezTo>
                      <a:cubicBezTo>
                        <a:pt x="3" y="79"/>
                        <a:pt x="3" y="80"/>
                        <a:pt x="3" y="80"/>
                      </a:cubicBezTo>
                      <a:close/>
                      <a:moveTo>
                        <a:pt x="79" y="207"/>
                      </a:moveTo>
                      <a:cubicBezTo>
                        <a:pt x="77" y="204"/>
                        <a:pt x="75" y="201"/>
                        <a:pt x="71" y="196"/>
                      </a:cubicBezTo>
                      <a:cubicBezTo>
                        <a:pt x="74" y="194"/>
                        <a:pt x="76" y="191"/>
                        <a:pt x="76" y="188"/>
                      </a:cubicBezTo>
                      <a:cubicBezTo>
                        <a:pt x="76" y="187"/>
                        <a:pt x="76" y="186"/>
                        <a:pt x="75" y="185"/>
                      </a:cubicBezTo>
                      <a:cubicBezTo>
                        <a:pt x="74" y="182"/>
                        <a:pt x="71" y="181"/>
                        <a:pt x="68" y="181"/>
                      </a:cubicBezTo>
                      <a:cubicBezTo>
                        <a:pt x="66" y="181"/>
                        <a:pt x="65" y="181"/>
                        <a:pt x="64" y="182"/>
                      </a:cubicBezTo>
                      <a:cubicBezTo>
                        <a:pt x="61" y="178"/>
                        <a:pt x="59" y="175"/>
                        <a:pt x="57" y="170"/>
                      </a:cubicBezTo>
                      <a:cubicBezTo>
                        <a:pt x="59" y="169"/>
                        <a:pt x="60" y="166"/>
                        <a:pt x="60" y="164"/>
                      </a:cubicBezTo>
                      <a:cubicBezTo>
                        <a:pt x="60" y="162"/>
                        <a:pt x="60" y="161"/>
                        <a:pt x="59" y="160"/>
                      </a:cubicBezTo>
                      <a:cubicBezTo>
                        <a:pt x="58" y="158"/>
                        <a:pt x="56" y="157"/>
                        <a:pt x="54" y="157"/>
                      </a:cubicBezTo>
                      <a:cubicBezTo>
                        <a:pt x="52" y="157"/>
                        <a:pt x="51" y="158"/>
                        <a:pt x="50" y="158"/>
                      </a:cubicBezTo>
                      <a:cubicBezTo>
                        <a:pt x="50" y="158"/>
                        <a:pt x="50" y="159"/>
                        <a:pt x="50" y="159"/>
                      </a:cubicBezTo>
                      <a:cubicBezTo>
                        <a:pt x="47" y="155"/>
                        <a:pt x="44" y="150"/>
                        <a:pt x="42" y="146"/>
                      </a:cubicBezTo>
                      <a:cubicBezTo>
                        <a:pt x="43" y="146"/>
                        <a:pt x="44" y="145"/>
                        <a:pt x="44" y="144"/>
                      </a:cubicBezTo>
                      <a:cubicBezTo>
                        <a:pt x="45" y="143"/>
                        <a:pt x="46" y="141"/>
                        <a:pt x="46" y="140"/>
                      </a:cubicBezTo>
                      <a:cubicBezTo>
                        <a:pt x="46" y="138"/>
                        <a:pt x="46" y="137"/>
                        <a:pt x="45" y="136"/>
                      </a:cubicBezTo>
                      <a:cubicBezTo>
                        <a:pt x="44" y="134"/>
                        <a:pt x="41" y="133"/>
                        <a:pt x="39" y="133"/>
                      </a:cubicBezTo>
                      <a:cubicBezTo>
                        <a:pt x="37" y="133"/>
                        <a:pt x="35" y="134"/>
                        <a:pt x="34" y="135"/>
                      </a:cubicBezTo>
                      <a:cubicBezTo>
                        <a:pt x="32" y="131"/>
                        <a:pt x="28" y="126"/>
                        <a:pt x="26" y="122"/>
                      </a:cubicBezTo>
                      <a:cubicBezTo>
                        <a:pt x="27" y="121"/>
                        <a:pt x="28" y="119"/>
                        <a:pt x="29" y="118"/>
                      </a:cubicBezTo>
                      <a:cubicBezTo>
                        <a:pt x="29" y="117"/>
                        <a:pt x="29" y="117"/>
                        <a:pt x="29" y="116"/>
                      </a:cubicBezTo>
                      <a:cubicBezTo>
                        <a:pt x="29" y="114"/>
                        <a:pt x="28" y="113"/>
                        <a:pt x="27" y="112"/>
                      </a:cubicBezTo>
                      <a:cubicBezTo>
                        <a:pt x="26" y="111"/>
                        <a:pt x="25" y="111"/>
                        <a:pt x="25" y="111"/>
                      </a:cubicBezTo>
                      <a:cubicBezTo>
                        <a:pt x="24" y="111"/>
                        <a:pt x="24" y="111"/>
                        <a:pt x="24" y="111"/>
                      </a:cubicBezTo>
                      <a:cubicBezTo>
                        <a:pt x="24" y="111"/>
                        <a:pt x="24" y="111"/>
                        <a:pt x="24" y="111"/>
                      </a:cubicBezTo>
                      <a:cubicBezTo>
                        <a:pt x="23" y="111"/>
                        <a:pt x="21" y="111"/>
                        <a:pt x="20" y="112"/>
                      </a:cubicBezTo>
                      <a:cubicBezTo>
                        <a:pt x="20" y="112"/>
                        <a:pt x="20" y="112"/>
                        <a:pt x="19" y="113"/>
                      </a:cubicBezTo>
                      <a:cubicBezTo>
                        <a:pt x="12" y="102"/>
                        <a:pt x="11" y="102"/>
                        <a:pt x="3" y="91"/>
                      </a:cubicBezTo>
                      <a:cubicBezTo>
                        <a:pt x="4" y="91"/>
                        <a:pt x="5" y="90"/>
                        <a:pt x="6" y="89"/>
                      </a:cubicBezTo>
                      <a:cubicBezTo>
                        <a:pt x="7" y="88"/>
                        <a:pt x="8" y="88"/>
                        <a:pt x="9" y="87"/>
                      </a:cubicBezTo>
                      <a:cubicBezTo>
                        <a:pt x="13" y="93"/>
                        <a:pt x="15" y="95"/>
                        <a:pt x="22" y="104"/>
                      </a:cubicBezTo>
                      <a:cubicBezTo>
                        <a:pt x="23" y="105"/>
                        <a:pt x="23" y="105"/>
                        <a:pt x="24" y="105"/>
                      </a:cubicBezTo>
                      <a:cubicBezTo>
                        <a:pt x="24" y="104"/>
                        <a:pt x="25" y="104"/>
                        <a:pt x="25" y="103"/>
                      </a:cubicBezTo>
                      <a:cubicBezTo>
                        <a:pt x="25" y="103"/>
                        <a:pt x="25" y="103"/>
                        <a:pt x="25" y="103"/>
                      </a:cubicBezTo>
                      <a:cubicBezTo>
                        <a:pt x="25" y="102"/>
                        <a:pt x="25" y="102"/>
                        <a:pt x="26" y="101"/>
                      </a:cubicBezTo>
                      <a:cubicBezTo>
                        <a:pt x="26" y="101"/>
                        <a:pt x="27" y="101"/>
                        <a:pt x="28" y="101"/>
                      </a:cubicBezTo>
                      <a:cubicBezTo>
                        <a:pt x="29" y="101"/>
                        <a:pt x="29" y="101"/>
                        <a:pt x="30" y="102"/>
                      </a:cubicBezTo>
                      <a:cubicBezTo>
                        <a:pt x="30" y="102"/>
                        <a:pt x="30" y="103"/>
                        <a:pt x="30" y="103"/>
                      </a:cubicBezTo>
                      <a:cubicBezTo>
                        <a:pt x="30" y="105"/>
                        <a:pt x="29" y="107"/>
                        <a:pt x="28" y="108"/>
                      </a:cubicBezTo>
                      <a:cubicBezTo>
                        <a:pt x="27" y="108"/>
                        <a:pt x="27" y="108"/>
                        <a:pt x="27" y="108"/>
                      </a:cubicBezTo>
                      <a:cubicBezTo>
                        <a:pt x="27" y="109"/>
                        <a:pt x="27" y="109"/>
                        <a:pt x="27" y="110"/>
                      </a:cubicBezTo>
                      <a:cubicBezTo>
                        <a:pt x="29" y="113"/>
                        <a:pt x="35" y="122"/>
                        <a:pt x="38" y="125"/>
                      </a:cubicBezTo>
                      <a:cubicBezTo>
                        <a:pt x="38" y="126"/>
                        <a:pt x="39" y="126"/>
                        <a:pt x="39" y="126"/>
                      </a:cubicBezTo>
                      <a:cubicBezTo>
                        <a:pt x="40" y="126"/>
                        <a:pt x="40" y="126"/>
                        <a:pt x="40" y="125"/>
                      </a:cubicBezTo>
                      <a:cubicBezTo>
                        <a:pt x="41" y="124"/>
                        <a:pt x="42" y="123"/>
                        <a:pt x="44" y="123"/>
                      </a:cubicBezTo>
                      <a:cubicBezTo>
                        <a:pt x="46" y="123"/>
                        <a:pt x="47" y="123"/>
                        <a:pt x="48" y="124"/>
                      </a:cubicBezTo>
                      <a:cubicBezTo>
                        <a:pt x="48" y="125"/>
                        <a:pt x="48" y="125"/>
                        <a:pt x="48" y="126"/>
                      </a:cubicBezTo>
                      <a:cubicBezTo>
                        <a:pt x="48" y="127"/>
                        <a:pt x="48" y="129"/>
                        <a:pt x="47" y="129"/>
                      </a:cubicBezTo>
                      <a:cubicBezTo>
                        <a:pt x="47" y="130"/>
                        <a:pt x="46" y="131"/>
                        <a:pt x="45" y="131"/>
                      </a:cubicBezTo>
                      <a:cubicBezTo>
                        <a:pt x="44" y="131"/>
                        <a:pt x="44" y="131"/>
                        <a:pt x="44" y="132"/>
                      </a:cubicBezTo>
                      <a:cubicBezTo>
                        <a:pt x="44" y="132"/>
                        <a:pt x="44" y="133"/>
                        <a:pt x="44" y="133"/>
                      </a:cubicBezTo>
                      <a:cubicBezTo>
                        <a:pt x="47" y="137"/>
                        <a:pt x="52" y="144"/>
                        <a:pt x="54" y="148"/>
                      </a:cubicBezTo>
                      <a:cubicBezTo>
                        <a:pt x="54" y="149"/>
                        <a:pt x="55" y="149"/>
                        <a:pt x="56" y="149"/>
                      </a:cubicBezTo>
                      <a:cubicBezTo>
                        <a:pt x="56" y="149"/>
                        <a:pt x="57" y="149"/>
                        <a:pt x="57" y="148"/>
                      </a:cubicBezTo>
                      <a:cubicBezTo>
                        <a:pt x="57" y="147"/>
                        <a:pt x="57" y="147"/>
                        <a:pt x="58" y="147"/>
                      </a:cubicBezTo>
                      <a:cubicBezTo>
                        <a:pt x="58" y="146"/>
                        <a:pt x="59" y="146"/>
                        <a:pt x="60" y="146"/>
                      </a:cubicBezTo>
                      <a:cubicBezTo>
                        <a:pt x="61" y="146"/>
                        <a:pt x="62" y="146"/>
                        <a:pt x="63" y="147"/>
                      </a:cubicBezTo>
                      <a:cubicBezTo>
                        <a:pt x="63" y="148"/>
                        <a:pt x="64" y="149"/>
                        <a:pt x="64" y="150"/>
                      </a:cubicBezTo>
                      <a:cubicBezTo>
                        <a:pt x="64" y="152"/>
                        <a:pt x="62" y="154"/>
                        <a:pt x="61" y="155"/>
                      </a:cubicBezTo>
                      <a:cubicBezTo>
                        <a:pt x="60" y="155"/>
                        <a:pt x="60" y="156"/>
                        <a:pt x="61" y="157"/>
                      </a:cubicBezTo>
                      <a:cubicBezTo>
                        <a:pt x="64" y="162"/>
                        <a:pt x="66" y="165"/>
                        <a:pt x="69" y="170"/>
                      </a:cubicBezTo>
                      <a:cubicBezTo>
                        <a:pt x="69" y="171"/>
                        <a:pt x="70" y="171"/>
                        <a:pt x="70" y="171"/>
                      </a:cubicBezTo>
                      <a:cubicBezTo>
                        <a:pt x="71" y="171"/>
                        <a:pt x="71" y="171"/>
                        <a:pt x="71" y="170"/>
                      </a:cubicBezTo>
                      <a:cubicBezTo>
                        <a:pt x="72" y="169"/>
                        <a:pt x="74" y="169"/>
                        <a:pt x="75" y="169"/>
                      </a:cubicBezTo>
                      <a:cubicBezTo>
                        <a:pt x="77" y="169"/>
                        <a:pt x="79" y="169"/>
                        <a:pt x="80" y="171"/>
                      </a:cubicBezTo>
                      <a:cubicBezTo>
                        <a:pt x="80" y="172"/>
                        <a:pt x="81" y="172"/>
                        <a:pt x="81" y="173"/>
                      </a:cubicBezTo>
                      <a:cubicBezTo>
                        <a:pt x="81" y="176"/>
                        <a:pt x="79" y="178"/>
                        <a:pt x="77" y="179"/>
                      </a:cubicBezTo>
                      <a:cubicBezTo>
                        <a:pt x="76" y="179"/>
                        <a:pt x="76" y="179"/>
                        <a:pt x="76" y="180"/>
                      </a:cubicBezTo>
                      <a:cubicBezTo>
                        <a:pt x="75" y="180"/>
                        <a:pt x="75" y="181"/>
                        <a:pt x="76" y="181"/>
                      </a:cubicBezTo>
                      <a:cubicBezTo>
                        <a:pt x="81" y="188"/>
                        <a:pt x="83" y="190"/>
                        <a:pt x="85" y="193"/>
                      </a:cubicBezTo>
                      <a:cubicBezTo>
                        <a:pt x="87" y="196"/>
                        <a:pt x="88" y="199"/>
                        <a:pt x="91" y="207"/>
                      </a:cubicBezTo>
                      <a:cubicBezTo>
                        <a:pt x="92" y="207"/>
                        <a:pt x="92" y="207"/>
                        <a:pt x="92" y="207"/>
                      </a:cubicBezTo>
                      <a:cubicBezTo>
                        <a:pt x="93" y="208"/>
                        <a:pt x="93" y="208"/>
                        <a:pt x="93" y="207"/>
                      </a:cubicBezTo>
                      <a:cubicBezTo>
                        <a:pt x="110" y="196"/>
                        <a:pt x="126" y="185"/>
                        <a:pt x="143" y="173"/>
                      </a:cubicBezTo>
                      <a:cubicBezTo>
                        <a:pt x="149" y="169"/>
                        <a:pt x="156" y="164"/>
                        <a:pt x="162" y="159"/>
                      </a:cubicBezTo>
                      <a:cubicBezTo>
                        <a:pt x="172" y="151"/>
                        <a:pt x="180" y="142"/>
                        <a:pt x="190" y="134"/>
                      </a:cubicBezTo>
                      <a:cubicBezTo>
                        <a:pt x="193" y="138"/>
                        <a:pt x="195" y="141"/>
                        <a:pt x="197" y="145"/>
                      </a:cubicBezTo>
                      <a:cubicBezTo>
                        <a:pt x="180" y="152"/>
                        <a:pt x="168" y="166"/>
                        <a:pt x="153" y="176"/>
                      </a:cubicBezTo>
                      <a:cubicBezTo>
                        <a:pt x="147" y="181"/>
                        <a:pt x="140" y="185"/>
                        <a:pt x="134" y="189"/>
                      </a:cubicBezTo>
                      <a:cubicBezTo>
                        <a:pt x="117" y="199"/>
                        <a:pt x="101" y="210"/>
                        <a:pt x="84" y="220"/>
                      </a:cubicBezTo>
                      <a:cubicBezTo>
                        <a:pt x="82" y="213"/>
                        <a:pt x="81" y="210"/>
                        <a:pt x="79" y="207"/>
                      </a:cubicBezTo>
                      <a:close/>
                      <a:moveTo>
                        <a:pt x="212" y="148"/>
                      </a:moveTo>
                      <a:cubicBezTo>
                        <a:pt x="195" y="155"/>
                        <a:pt x="182" y="169"/>
                        <a:pt x="168" y="180"/>
                      </a:cubicBezTo>
                      <a:cubicBezTo>
                        <a:pt x="162" y="185"/>
                        <a:pt x="155" y="189"/>
                        <a:pt x="149" y="193"/>
                      </a:cubicBezTo>
                      <a:cubicBezTo>
                        <a:pt x="132" y="203"/>
                        <a:pt x="116" y="214"/>
                        <a:pt x="100" y="224"/>
                      </a:cubicBezTo>
                      <a:cubicBezTo>
                        <a:pt x="98" y="220"/>
                        <a:pt x="97" y="218"/>
                        <a:pt x="96" y="216"/>
                      </a:cubicBezTo>
                      <a:cubicBezTo>
                        <a:pt x="109" y="208"/>
                        <a:pt x="122" y="200"/>
                        <a:pt x="135" y="191"/>
                      </a:cubicBezTo>
                      <a:cubicBezTo>
                        <a:pt x="142" y="187"/>
                        <a:pt x="149" y="183"/>
                        <a:pt x="155" y="178"/>
                      </a:cubicBezTo>
                      <a:cubicBezTo>
                        <a:pt x="170" y="167"/>
                        <a:pt x="183" y="153"/>
                        <a:pt x="200" y="147"/>
                      </a:cubicBezTo>
                      <a:cubicBezTo>
                        <a:pt x="200" y="147"/>
                        <a:pt x="201" y="147"/>
                        <a:pt x="201" y="146"/>
                      </a:cubicBezTo>
                      <a:cubicBezTo>
                        <a:pt x="201" y="146"/>
                        <a:pt x="201" y="145"/>
                        <a:pt x="201" y="145"/>
                      </a:cubicBezTo>
                      <a:cubicBezTo>
                        <a:pt x="198" y="141"/>
                        <a:pt x="195" y="137"/>
                        <a:pt x="193" y="133"/>
                      </a:cubicBezTo>
                      <a:cubicBezTo>
                        <a:pt x="195" y="131"/>
                        <a:pt x="197" y="130"/>
                        <a:pt x="199" y="129"/>
                      </a:cubicBezTo>
                      <a:cubicBezTo>
                        <a:pt x="203" y="135"/>
                        <a:pt x="208" y="141"/>
                        <a:pt x="212" y="148"/>
                      </a:cubicBezTo>
                      <a:close/>
                      <a:moveTo>
                        <a:pt x="112" y="14"/>
                      </a:moveTo>
                      <a:cubicBezTo>
                        <a:pt x="114" y="17"/>
                        <a:pt x="117" y="20"/>
                        <a:pt x="122" y="25"/>
                      </a:cubicBezTo>
                      <a:cubicBezTo>
                        <a:pt x="154" y="61"/>
                        <a:pt x="174" y="86"/>
                        <a:pt x="203" y="124"/>
                      </a:cubicBezTo>
                      <a:cubicBezTo>
                        <a:pt x="186" y="132"/>
                        <a:pt x="174" y="146"/>
                        <a:pt x="160" y="157"/>
                      </a:cubicBezTo>
                      <a:cubicBezTo>
                        <a:pt x="154" y="162"/>
                        <a:pt x="147" y="167"/>
                        <a:pt x="141" y="171"/>
                      </a:cubicBezTo>
                      <a:cubicBezTo>
                        <a:pt x="125" y="182"/>
                        <a:pt x="109" y="193"/>
                        <a:pt x="93" y="204"/>
                      </a:cubicBezTo>
                      <a:cubicBezTo>
                        <a:pt x="90" y="198"/>
                        <a:pt x="89" y="195"/>
                        <a:pt x="87" y="192"/>
                      </a:cubicBezTo>
                      <a:cubicBezTo>
                        <a:pt x="85" y="189"/>
                        <a:pt x="83" y="186"/>
                        <a:pt x="79" y="181"/>
                      </a:cubicBezTo>
                      <a:cubicBezTo>
                        <a:pt x="82" y="179"/>
                        <a:pt x="83" y="176"/>
                        <a:pt x="83" y="173"/>
                      </a:cubicBezTo>
                      <a:cubicBezTo>
                        <a:pt x="83" y="172"/>
                        <a:pt x="83" y="171"/>
                        <a:pt x="82" y="170"/>
                      </a:cubicBezTo>
                      <a:cubicBezTo>
                        <a:pt x="81" y="167"/>
                        <a:pt x="78" y="166"/>
                        <a:pt x="75" y="166"/>
                      </a:cubicBezTo>
                      <a:cubicBezTo>
                        <a:pt x="74" y="166"/>
                        <a:pt x="72" y="166"/>
                        <a:pt x="71" y="167"/>
                      </a:cubicBezTo>
                      <a:cubicBezTo>
                        <a:pt x="68" y="163"/>
                        <a:pt x="66" y="160"/>
                        <a:pt x="63" y="156"/>
                      </a:cubicBezTo>
                      <a:cubicBezTo>
                        <a:pt x="65" y="155"/>
                        <a:pt x="66" y="152"/>
                        <a:pt x="66" y="150"/>
                      </a:cubicBezTo>
                      <a:cubicBezTo>
                        <a:pt x="66" y="148"/>
                        <a:pt x="66" y="147"/>
                        <a:pt x="65" y="146"/>
                      </a:cubicBezTo>
                      <a:cubicBezTo>
                        <a:pt x="64" y="144"/>
                        <a:pt x="62" y="143"/>
                        <a:pt x="60" y="143"/>
                      </a:cubicBezTo>
                      <a:cubicBezTo>
                        <a:pt x="59" y="143"/>
                        <a:pt x="57" y="144"/>
                        <a:pt x="56" y="144"/>
                      </a:cubicBezTo>
                      <a:cubicBezTo>
                        <a:pt x="56" y="145"/>
                        <a:pt x="56" y="145"/>
                        <a:pt x="55" y="145"/>
                      </a:cubicBezTo>
                      <a:cubicBezTo>
                        <a:pt x="53" y="141"/>
                        <a:pt x="50" y="136"/>
                        <a:pt x="47" y="133"/>
                      </a:cubicBezTo>
                      <a:cubicBezTo>
                        <a:pt x="48" y="133"/>
                        <a:pt x="49" y="132"/>
                        <a:pt x="49" y="131"/>
                      </a:cubicBezTo>
                      <a:cubicBezTo>
                        <a:pt x="50" y="130"/>
                        <a:pt x="51" y="128"/>
                        <a:pt x="51" y="126"/>
                      </a:cubicBezTo>
                      <a:cubicBezTo>
                        <a:pt x="51" y="125"/>
                        <a:pt x="51" y="124"/>
                        <a:pt x="50" y="122"/>
                      </a:cubicBezTo>
                      <a:cubicBezTo>
                        <a:pt x="48" y="121"/>
                        <a:pt x="46" y="120"/>
                        <a:pt x="44" y="120"/>
                      </a:cubicBezTo>
                      <a:cubicBezTo>
                        <a:pt x="42" y="120"/>
                        <a:pt x="40" y="121"/>
                        <a:pt x="39" y="122"/>
                      </a:cubicBezTo>
                      <a:cubicBezTo>
                        <a:pt x="36" y="119"/>
                        <a:pt x="32" y="113"/>
                        <a:pt x="30" y="109"/>
                      </a:cubicBezTo>
                      <a:cubicBezTo>
                        <a:pt x="32" y="108"/>
                        <a:pt x="33" y="106"/>
                        <a:pt x="33" y="103"/>
                      </a:cubicBezTo>
                      <a:cubicBezTo>
                        <a:pt x="33" y="102"/>
                        <a:pt x="33" y="101"/>
                        <a:pt x="32" y="100"/>
                      </a:cubicBezTo>
                      <a:cubicBezTo>
                        <a:pt x="31" y="99"/>
                        <a:pt x="29" y="98"/>
                        <a:pt x="28" y="98"/>
                      </a:cubicBezTo>
                      <a:cubicBezTo>
                        <a:pt x="26" y="98"/>
                        <a:pt x="25" y="99"/>
                        <a:pt x="24" y="99"/>
                      </a:cubicBezTo>
                      <a:cubicBezTo>
                        <a:pt x="24" y="100"/>
                        <a:pt x="23" y="100"/>
                        <a:pt x="23" y="100"/>
                      </a:cubicBezTo>
                      <a:cubicBezTo>
                        <a:pt x="17" y="93"/>
                        <a:pt x="15" y="91"/>
                        <a:pt x="10" y="85"/>
                      </a:cubicBezTo>
                      <a:cubicBezTo>
                        <a:pt x="10" y="85"/>
                        <a:pt x="10" y="85"/>
                        <a:pt x="10" y="84"/>
                      </a:cubicBezTo>
                      <a:cubicBezTo>
                        <a:pt x="10" y="84"/>
                        <a:pt x="10" y="84"/>
                        <a:pt x="9" y="84"/>
                      </a:cubicBezTo>
                      <a:cubicBezTo>
                        <a:pt x="8" y="83"/>
                        <a:pt x="7" y="81"/>
                        <a:pt x="6" y="80"/>
                      </a:cubicBezTo>
                      <a:cubicBezTo>
                        <a:pt x="37" y="52"/>
                        <a:pt x="69" y="26"/>
                        <a:pt x="103" y="3"/>
                      </a:cubicBezTo>
                      <a:cubicBezTo>
                        <a:pt x="107" y="8"/>
                        <a:pt x="109" y="11"/>
                        <a:pt x="112" y="1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195"/>
                <p:cNvSpPr>
                  <a:spLocks noEditPoints="1"/>
                </p:cNvSpPr>
                <p:nvPr>
                  <p:custDataLst>
                    <p:tags r:id="rId151"/>
                  </p:custDataLst>
                </p:nvPr>
              </p:nvSpPr>
              <p:spPr bwMode="auto">
                <a:xfrm>
                  <a:off x="4712217" y="4014976"/>
                  <a:ext cx="381799" cy="508674"/>
                </a:xfrm>
                <a:custGeom>
                  <a:avLst/>
                  <a:gdLst>
                    <a:gd name="T0" fmla="*/ 12 w 137"/>
                    <a:gd name="T1" fmla="*/ 180 h 183"/>
                    <a:gd name="T2" fmla="*/ 46 w 137"/>
                    <a:gd name="T3" fmla="*/ 178 h 183"/>
                    <a:gd name="T4" fmla="*/ 117 w 137"/>
                    <a:gd name="T5" fmla="*/ 172 h 183"/>
                    <a:gd name="T6" fmla="*/ 132 w 137"/>
                    <a:gd name="T7" fmla="*/ 162 h 183"/>
                    <a:gd name="T8" fmla="*/ 136 w 137"/>
                    <a:gd name="T9" fmla="*/ 138 h 183"/>
                    <a:gd name="T10" fmla="*/ 85 w 137"/>
                    <a:gd name="T11" fmla="*/ 60 h 183"/>
                    <a:gd name="T12" fmla="*/ 135 w 137"/>
                    <a:gd name="T13" fmla="*/ 65 h 183"/>
                    <a:gd name="T14" fmla="*/ 103 w 137"/>
                    <a:gd name="T15" fmla="*/ 51 h 183"/>
                    <a:gd name="T16" fmla="*/ 116 w 137"/>
                    <a:gd name="T17" fmla="*/ 40 h 183"/>
                    <a:gd name="T18" fmla="*/ 88 w 137"/>
                    <a:gd name="T19" fmla="*/ 40 h 183"/>
                    <a:gd name="T20" fmla="*/ 83 w 137"/>
                    <a:gd name="T21" fmla="*/ 3 h 183"/>
                    <a:gd name="T22" fmla="*/ 71 w 137"/>
                    <a:gd name="T23" fmla="*/ 6 h 183"/>
                    <a:gd name="T24" fmla="*/ 40 w 137"/>
                    <a:gd name="T25" fmla="*/ 1 h 183"/>
                    <a:gd name="T26" fmla="*/ 16 w 137"/>
                    <a:gd name="T27" fmla="*/ 18 h 183"/>
                    <a:gd name="T28" fmla="*/ 32 w 137"/>
                    <a:gd name="T29" fmla="*/ 46 h 183"/>
                    <a:gd name="T30" fmla="*/ 34 w 137"/>
                    <a:gd name="T31" fmla="*/ 64 h 183"/>
                    <a:gd name="T32" fmla="*/ 38 w 137"/>
                    <a:gd name="T33" fmla="*/ 59 h 183"/>
                    <a:gd name="T34" fmla="*/ 36 w 137"/>
                    <a:gd name="T35" fmla="*/ 60 h 183"/>
                    <a:gd name="T36" fmla="*/ 51 w 137"/>
                    <a:gd name="T37" fmla="*/ 53 h 183"/>
                    <a:gd name="T38" fmla="*/ 105 w 137"/>
                    <a:gd name="T39" fmla="*/ 45 h 183"/>
                    <a:gd name="T40" fmla="*/ 101 w 137"/>
                    <a:gd name="T41" fmla="*/ 60 h 183"/>
                    <a:gd name="T42" fmla="*/ 115 w 137"/>
                    <a:gd name="T43" fmla="*/ 57 h 183"/>
                    <a:gd name="T44" fmla="*/ 100 w 137"/>
                    <a:gd name="T45" fmla="*/ 54 h 183"/>
                    <a:gd name="T46" fmla="*/ 87 w 137"/>
                    <a:gd name="T47" fmla="*/ 50 h 183"/>
                    <a:gd name="T48" fmla="*/ 97 w 137"/>
                    <a:gd name="T49" fmla="*/ 49 h 183"/>
                    <a:gd name="T50" fmla="*/ 91 w 137"/>
                    <a:gd name="T51" fmla="*/ 48 h 183"/>
                    <a:gd name="T52" fmla="*/ 68 w 137"/>
                    <a:gd name="T53" fmla="*/ 51 h 183"/>
                    <a:gd name="T54" fmla="*/ 56 w 137"/>
                    <a:gd name="T55" fmla="*/ 53 h 183"/>
                    <a:gd name="T56" fmla="*/ 54 w 137"/>
                    <a:gd name="T57" fmla="*/ 57 h 183"/>
                    <a:gd name="T58" fmla="*/ 59 w 137"/>
                    <a:gd name="T59" fmla="*/ 57 h 183"/>
                    <a:gd name="T60" fmla="*/ 59 w 137"/>
                    <a:gd name="T61" fmla="*/ 57 h 183"/>
                    <a:gd name="T62" fmla="*/ 69 w 137"/>
                    <a:gd name="T63" fmla="*/ 59 h 183"/>
                    <a:gd name="T64" fmla="*/ 83 w 137"/>
                    <a:gd name="T65" fmla="*/ 56 h 183"/>
                    <a:gd name="T66" fmla="*/ 79 w 137"/>
                    <a:gd name="T67" fmla="*/ 58 h 183"/>
                    <a:gd name="T68" fmla="*/ 126 w 137"/>
                    <a:gd name="T69" fmla="*/ 58 h 183"/>
                    <a:gd name="T70" fmla="*/ 85 w 137"/>
                    <a:gd name="T71" fmla="*/ 46 h 183"/>
                    <a:gd name="T72" fmla="*/ 81 w 137"/>
                    <a:gd name="T73" fmla="*/ 42 h 183"/>
                    <a:gd name="T74" fmla="*/ 22 w 137"/>
                    <a:gd name="T75" fmla="*/ 20 h 183"/>
                    <a:gd name="T76" fmla="*/ 50 w 137"/>
                    <a:gd name="T77" fmla="*/ 33 h 183"/>
                    <a:gd name="T78" fmla="*/ 65 w 137"/>
                    <a:gd name="T79" fmla="*/ 5 h 183"/>
                    <a:gd name="T80" fmla="*/ 62 w 137"/>
                    <a:gd name="T81" fmla="*/ 13 h 183"/>
                    <a:gd name="T82" fmla="*/ 74 w 137"/>
                    <a:gd name="T83" fmla="*/ 10 h 183"/>
                    <a:gd name="T84" fmla="*/ 56 w 137"/>
                    <a:gd name="T85" fmla="*/ 40 h 183"/>
                    <a:gd name="T86" fmla="*/ 37 w 137"/>
                    <a:gd name="T87" fmla="*/ 48 h 183"/>
                    <a:gd name="T88" fmla="*/ 38 w 137"/>
                    <a:gd name="T89" fmla="*/ 55 h 183"/>
                    <a:gd name="T90" fmla="*/ 16 w 137"/>
                    <a:gd name="T91" fmla="*/ 92 h 183"/>
                    <a:gd name="T92" fmla="*/ 82 w 137"/>
                    <a:gd name="T93" fmla="*/ 64 h 183"/>
                    <a:gd name="T94" fmla="*/ 128 w 137"/>
                    <a:gd name="T95" fmla="*/ 146 h 183"/>
                    <a:gd name="T96" fmla="*/ 128 w 137"/>
                    <a:gd name="T97" fmla="*/ 169 h 183"/>
                    <a:gd name="T98" fmla="*/ 117 w 137"/>
                    <a:gd name="T99" fmla="*/ 167 h 183"/>
                    <a:gd name="T100" fmla="*/ 71 w 137"/>
                    <a:gd name="T101" fmla="*/ 173 h 183"/>
                    <a:gd name="T102" fmla="*/ 17 w 137"/>
                    <a:gd name="T103" fmla="*/ 177 h 183"/>
                    <a:gd name="T104" fmla="*/ 16 w 137"/>
                    <a:gd name="T105" fmla="*/ 16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7" h="183">
                      <a:moveTo>
                        <a:pt x="4" y="153"/>
                      </a:moveTo>
                      <a:cubicBezTo>
                        <a:pt x="6" y="158"/>
                        <a:pt x="9" y="164"/>
                        <a:pt x="11" y="171"/>
                      </a:cubicBezTo>
                      <a:cubicBezTo>
                        <a:pt x="11" y="171"/>
                        <a:pt x="11" y="172"/>
                        <a:pt x="11" y="172"/>
                      </a:cubicBezTo>
                      <a:cubicBezTo>
                        <a:pt x="11" y="174"/>
                        <a:pt x="11" y="175"/>
                        <a:pt x="11" y="177"/>
                      </a:cubicBezTo>
                      <a:cubicBezTo>
                        <a:pt x="12" y="177"/>
                        <a:pt x="12" y="178"/>
                        <a:pt x="12" y="179"/>
                      </a:cubicBezTo>
                      <a:cubicBezTo>
                        <a:pt x="12" y="179"/>
                        <a:pt x="12" y="179"/>
                        <a:pt x="12" y="180"/>
                      </a:cubicBezTo>
                      <a:cubicBezTo>
                        <a:pt x="12" y="180"/>
                        <a:pt x="12" y="181"/>
                        <a:pt x="13" y="181"/>
                      </a:cubicBezTo>
                      <a:cubicBezTo>
                        <a:pt x="14" y="182"/>
                        <a:pt x="16" y="183"/>
                        <a:pt x="17" y="183"/>
                      </a:cubicBezTo>
                      <a:cubicBezTo>
                        <a:pt x="18" y="183"/>
                        <a:pt x="20" y="182"/>
                        <a:pt x="21" y="181"/>
                      </a:cubicBezTo>
                      <a:cubicBezTo>
                        <a:pt x="22" y="181"/>
                        <a:pt x="23" y="180"/>
                        <a:pt x="24" y="180"/>
                      </a:cubicBezTo>
                      <a:cubicBezTo>
                        <a:pt x="27" y="178"/>
                        <a:pt x="31" y="177"/>
                        <a:pt x="35" y="177"/>
                      </a:cubicBezTo>
                      <a:cubicBezTo>
                        <a:pt x="39" y="177"/>
                        <a:pt x="43" y="177"/>
                        <a:pt x="46" y="178"/>
                      </a:cubicBezTo>
                      <a:cubicBezTo>
                        <a:pt x="51" y="178"/>
                        <a:pt x="56" y="178"/>
                        <a:pt x="61" y="178"/>
                      </a:cubicBezTo>
                      <a:cubicBezTo>
                        <a:pt x="64" y="178"/>
                        <a:pt x="68" y="178"/>
                        <a:pt x="71" y="178"/>
                      </a:cubicBezTo>
                      <a:cubicBezTo>
                        <a:pt x="79" y="178"/>
                        <a:pt x="87" y="177"/>
                        <a:pt x="95" y="175"/>
                      </a:cubicBezTo>
                      <a:cubicBezTo>
                        <a:pt x="100" y="175"/>
                        <a:pt x="103" y="174"/>
                        <a:pt x="106" y="174"/>
                      </a:cubicBezTo>
                      <a:cubicBezTo>
                        <a:pt x="109" y="173"/>
                        <a:pt x="112" y="173"/>
                        <a:pt x="116" y="172"/>
                      </a:cubicBezTo>
                      <a:cubicBezTo>
                        <a:pt x="116" y="172"/>
                        <a:pt x="117" y="172"/>
                        <a:pt x="117" y="172"/>
                      </a:cubicBezTo>
                      <a:cubicBezTo>
                        <a:pt x="118" y="173"/>
                        <a:pt x="120" y="174"/>
                        <a:pt x="121" y="174"/>
                      </a:cubicBezTo>
                      <a:cubicBezTo>
                        <a:pt x="123" y="175"/>
                        <a:pt x="124" y="175"/>
                        <a:pt x="126" y="175"/>
                      </a:cubicBezTo>
                      <a:cubicBezTo>
                        <a:pt x="127" y="175"/>
                        <a:pt x="128" y="175"/>
                        <a:pt x="129" y="175"/>
                      </a:cubicBezTo>
                      <a:cubicBezTo>
                        <a:pt x="130" y="174"/>
                        <a:pt x="131" y="174"/>
                        <a:pt x="132" y="173"/>
                      </a:cubicBezTo>
                      <a:cubicBezTo>
                        <a:pt x="133" y="172"/>
                        <a:pt x="133" y="170"/>
                        <a:pt x="133" y="169"/>
                      </a:cubicBezTo>
                      <a:cubicBezTo>
                        <a:pt x="133" y="167"/>
                        <a:pt x="132" y="164"/>
                        <a:pt x="132" y="162"/>
                      </a:cubicBezTo>
                      <a:cubicBezTo>
                        <a:pt x="131" y="161"/>
                        <a:pt x="131" y="160"/>
                        <a:pt x="131" y="159"/>
                      </a:cubicBezTo>
                      <a:cubicBezTo>
                        <a:pt x="131" y="158"/>
                        <a:pt x="131" y="157"/>
                        <a:pt x="131" y="157"/>
                      </a:cubicBezTo>
                      <a:cubicBezTo>
                        <a:pt x="131" y="157"/>
                        <a:pt x="131" y="157"/>
                        <a:pt x="131" y="157"/>
                      </a:cubicBezTo>
                      <a:cubicBezTo>
                        <a:pt x="131" y="157"/>
                        <a:pt x="131" y="157"/>
                        <a:pt x="131" y="157"/>
                      </a:cubicBezTo>
                      <a:cubicBezTo>
                        <a:pt x="131" y="153"/>
                        <a:pt x="131" y="151"/>
                        <a:pt x="132" y="148"/>
                      </a:cubicBezTo>
                      <a:cubicBezTo>
                        <a:pt x="133" y="145"/>
                        <a:pt x="135" y="142"/>
                        <a:pt x="136" y="138"/>
                      </a:cubicBezTo>
                      <a:cubicBezTo>
                        <a:pt x="136" y="135"/>
                        <a:pt x="136" y="131"/>
                        <a:pt x="136" y="128"/>
                      </a:cubicBezTo>
                      <a:cubicBezTo>
                        <a:pt x="136" y="116"/>
                        <a:pt x="133" y="104"/>
                        <a:pt x="126" y="95"/>
                      </a:cubicBezTo>
                      <a:cubicBezTo>
                        <a:pt x="120" y="86"/>
                        <a:pt x="110" y="79"/>
                        <a:pt x="101" y="72"/>
                      </a:cubicBezTo>
                      <a:cubicBezTo>
                        <a:pt x="97" y="69"/>
                        <a:pt x="93" y="66"/>
                        <a:pt x="89" y="64"/>
                      </a:cubicBezTo>
                      <a:cubicBezTo>
                        <a:pt x="88" y="63"/>
                        <a:pt x="87" y="62"/>
                        <a:pt x="86" y="61"/>
                      </a:cubicBezTo>
                      <a:cubicBezTo>
                        <a:pt x="86" y="60"/>
                        <a:pt x="85" y="60"/>
                        <a:pt x="85" y="60"/>
                      </a:cubicBezTo>
                      <a:cubicBezTo>
                        <a:pt x="85" y="60"/>
                        <a:pt x="85" y="60"/>
                        <a:pt x="85" y="60"/>
                      </a:cubicBezTo>
                      <a:cubicBezTo>
                        <a:pt x="91" y="62"/>
                        <a:pt x="99" y="65"/>
                        <a:pt x="106" y="66"/>
                      </a:cubicBezTo>
                      <a:cubicBezTo>
                        <a:pt x="106" y="66"/>
                        <a:pt x="106" y="66"/>
                        <a:pt x="107" y="66"/>
                      </a:cubicBezTo>
                      <a:cubicBezTo>
                        <a:pt x="113" y="68"/>
                        <a:pt x="119" y="68"/>
                        <a:pt x="125" y="68"/>
                      </a:cubicBezTo>
                      <a:cubicBezTo>
                        <a:pt x="128" y="68"/>
                        <a:pt x="131" y="68"/>
                        <a:pt x="134" y="67"/>
                      </a:cubicBezTo>
                      <a:cubicBezTo>
                        <a:pt x="135" y="67"/>
                        <a:pt x="135" y="66"/>
                        <a:pt x="135" y="65"/>
                      </a:cubicBezTo>
                      <a:cubicBezTo>
                        <a:pt x="135" y="65"/>
                        <a:pt x="135" y="64"/>
                        <a:pt x="135" y="64"/>
                      </a:cubicBezTo>
                      <a:cubicBezTo>
                        <a:pt x="135" y="61"/>
                        <a:pt x="136" y="59"/>
                        <a:pt x="137" y="57"/>
                      </a:cubicBezTo>
                      <a:cubicBezTo>
                        <a:pt x="137" y="56"/>
                        <a:pt x="137" y="55"/>
                        <a:pt x="136" y="55"/>
                      </a:cubicBezTo>
                      <a:cubicBezTo>
                        <a:pt x="136" y="54"/>
                        <a:pt x="135" y="54"/>
                        <a:pt x="135" y="54"/>
                      </a:cubicBezTo>
                      <a:cubicBezTo>
                        <a:pt x="133" y="54"/>
                        <a:pt x="132" y="54"/>
                        <a:pt x="130" y="54"/>
                      </a:cubicBezTo>
                      <a:cubicBezTo>
                        <a:pt x="121" y="54"/>
                        <a:pt x="112" y="53"/>
                        <a:pt x="103" y="51"/>
                      </a:cubicBezTo>
                      <a:cubicBezTo>
                        <a:pt x="104" y="51"/>
                        <a:pt x="104" y="50"/>
                        <a:pt x="104" y="50"/>
                      </a:cubicBezTo>
                      <a:cubicBezTo>
                        <a:pt x="108" y="48"/>
                        <a:pt x="111" y="46"/>
                        <a:pt x="115" y="43"/>
                      </a:cubicBezTo>
                      <a:cubicBezTo>
                        <a:pt x="115" y="43"/>
                        <a:pt x="115" y="43"/>
                        <a:pt x="115" y="43"/>
                      </a:cubicBezTo>
                      <a:cubicBezTo>
                        <a:pt x="116" y="42"/>
                        <a:pt x="116" y="42"/>
                        <a:pt x="116" y="42"/>
                      </a:cubicBezTo>
                      <a:cubicBezTo>
                        <a:pt x="116" y="42"/>
                        <a:pt x="116" y="41"/>
                        <a:pt x="116" y="41"/>
                      </a:cubicBezTo>
                      <a:cubicBezTo>
                        <a:pt x="116" y="40"/>
                        <a:pt x="116" y="40"/>
                        <a:pt x="116" y="40"/>
                      </a:cubicBezTo>
                      <a:cubicBezTo>
                        <a:pt x="116" y="39"/>
                        <a:pt x="116" y="39"/>
                        <a:pt x="116" y="39"/>
                      </a:cubicBezTo>
                      <a:cubicBezTo>
                        <a:pt x="116" y="37"/>
                        <a:pt x="115" y="35"/>
                        <a:pt x="113" y="33"/>
                      </a:cubicBezTo>
                      <a:cubicBezTo>
                        <a:pt x="113" y="32"/>
                        <a:pt x="113" y="32"/>
                        <a:pt x="112" y="32"/>
                      </a:cubicBezTo>
                      <a:cubicBezTo>
                        <a:pt x="111" y="32"/>
                        <a:pt x="111" y="32"/>
                        <a:pt x="110" y="32"/>
                      </a:cubicBezTo>
                      <a:cubicBezTo>
                        <a:pt x="103" y="37"/>
                        <a:pt x="96" y="41"/>
                        <a:pt x="88" y="42"/>
                      </a:cubicBezTo>
                      <a:cubicBezTo>
                        <a:pt x="88" y="41"/>
                        <a:pt x="88" y="41"/>
                        <a:pt x="88" y="40"/>
                      </a:cubicBezTo>
                      <a:cubicBezTo>
                        <a:pt x="87" y="40"/>
                        <a:pt x="86" y="39"/>
                        <a:pt x="85" y="39"/>
                      </a:cubicBezTo>
                      <a:cubicBezTo>
                        <a:pt x="85" y="30"/>
                        <a:pt x="92" y="20"/>
                        <a:pt x="100" y="15"/>
                      </a:cubicBezTo>
                      <a:cubicBezTo>
                        <a:pt x="101" y="14"/>
                        <a:pt x="101" y="14"/>
                        <a:pt x="101" y="13"/>
                      </a:cubicBezTo>
                      <a:cubicBezTo>
                        <a:pt x="101" y="12"/>
                        <a:pt x="101" y="11"/>
                        <a:pt x="100" y="10"/>
                      </a:cubicBezTo>
                      <a:cubicBezTo>
                        <a:pt x="95" y="7"/>
                        <a:pt x="90" y="5"/>
                        <a:pt x="84" y="4"/>
                      </a:cubicBezTo>
                      <a:cubicBezTo>
                        <a:pt x="84" y="4"/>
                        <a:pt x="84" y="4"/>
                        <a:pt x="83" y="3"/>
                      </a:cubicBezTo>
                      <a:cubicBezTo>
                        <a:pt x="83" y="3"/>
                        <a:pt x="82" y="3"/>
                        <a:pt x="82" y="3"/>
                      </a:cubicBezTo>
                      <a:cubicBezTo>
                        <a:pt x="82" y="3"/>
                        <a:pt x="82" y="3"/>
                        <a:pt x="82" y="3"/>
                      </a:cubicBezTo>
                      <a:cubicBezTo>
                        <a:pt x="82" y="3"/>
                        <a:pt x="81" y="3"/>
                        <a:pt x="81" y="3"/>
                      </a:cubicBezTo>
                      <a:cubicBezTo>
                        <a:pt x="80" y="3"/>
                        <a:pt x="80" y="3"/>
                        <a:pt x="80" y="3"/>
                      </a:cubicBezTo>
                      <a:cubicBezTo>
                        <a:pt x="80" y="3"/>
                        <a:pt x="79" y="3"/>
                        <a:pt x="79" y="3"/>
                      </a:cubicBezTo>
                      <a:cubicBezTo>
                        <a:pt x="76" y="3"/>
                        <a:pt x="73" y="4"/>
                        <a:pt x="71" y="6"/>
                      </a:cubicBezTo>
                      <a:cubicBezTo>
                        <a:pt x="71" y="6"/>
                        <a:pt x="71" y="6"/>
                        <a:pt x="71" y="5"/>
                      </a:cubicBezTo>
                      <a:cubicBezTo>
                        <a:pt x="71" y="4"/>
                        <a:pt x="70" y="2"/>
                        <a:pt x="69" y="1"/>
                      </a:cubicBezTo>
                      <a:cubicBezTo>
                        <a:pt x="68" y="0"/>
                        <a:pt x="67" y="0"/>
                        <a:pt x="65" y="0"/>
                      </a:cubicBezTo>
                      <a:cubicBezTo>
                        <a:pt x="65" y="0"/>
                        <a:pt x="65" y="0"/>
                        <a:pt x="65" y="0"/>
                      </a:cubicBezTo>
                      <a:cubicBezTo>
                        <a:pt x="65" y="0"/>
                        <a:pt x="65" y="0"/>
                        <a:pt x="65" y="0"/>
                      </a:cubicBezTo>
                      <a:cubicBezTo>
                        <a:pt x="55" y="0"/>
                        <a:pt x="49" y="1"/>
                        <a:pt x="40" y="1"/>
                      </a:cubicBezTo>
                      <a:cubicBezTo>
                        <a:pt x="36" y="1"/>
                        <a:pt x="34" y="4"/>
                        <a:pt x="34" y="8"/>
                      </a:cubicBezTo>
                      <a:cubicBezTo>
                        <a:pt x="34" y="8"/>
                        <a:pt x="34" y="9"/>
                        <a:pt x="34" y="10"/>
                      </a:cubicBezTo>
                      <a:cubicBezTo>
                        <a:pt x="34" y="10"/>
                        <a:pt x="34" y="10"/>
                        <a:pt x="34" y="10"/>
                      </a:cubicBezTo>
                      <a:cubicBezTo>
                        <a:pt x="34" y="10"/>
                        <a:pt x="33" y="9"/>
                        <a:pt x="32" y="9"/>
                      </a:cubicBezTo>
                      <a:cubicBezTo>
                        <a:pt x="32" y="9"/>
                        <a:pt x="32" y="9"/>
                        <a:pt x="31" y="9"/>
                      </a:cubicBezTo>
                      <a:cubicBezTo>
                        <a:pt x="25" y="10"/>
                        <a:pt x="19" y="13"/>
                        <a:pt x="16" y="18"/>
                      </a:cubicBezTo>
                      <a:cubicBezTo>
                        <a:pt x="15" y="19"/>
                        <a:pt x="15" y="21"/>
                        <a:pt x="16" y="22"/>
                      </a:cubicBezTo>
                      <a:cubicBezTo>
                        <a:pt x="16" y="23"/>
                        <a:pt x="17" y="23"/>
                        <a:pt x="17" y="23"/>
                      </a:cubicBezTo>
                      <a:cubicBezTo>
                        <a:pt x="22" y="25"/>
                        <a:pt x="25" y="28"/>
                        <a:pt x="28" y="31"/>
                      </a:cubicBezTo>
                      <a:cubicBezTo>
                        <a:pt x="31" y="33"/>
                        <a:pt x="33" y="37"/>
                        <a:pt x="34" y="41"/>
                      </a:cubicBezTo>
                      <a:cubicBezTo>
                        <a:pt x="34" y="42"/>
                        <a:pt x="34" y="43"/>
                        <a:pt x="34" y="44"/>
                      </a:cubicBezTo>
                      <a:cubicBezTo>
                        <a:pt x="34" y="45"/>
                        <a:pt x="33" y="45"/>
                        <a:pt x="32" y="46"/>
                      </a:cubicBezTo>
                      <a:cubicBezTo>
                        <a:pt x="31" y="47"/>
                        <a:pt x="30" y="49"/>
                        <a:pt x="30" y="51"/>
                      </a:cubicBezTo>
                      <a:cubicBezTo>
                        <a:pt x="30" y="51"/>
                        <a:pt x="30" y="52"/>
                        <a:pt x="30" y="52"/>
                      </a:cubicBezTo>
                      <a:cubicBezTo>
                        <a:pt x="30" y="54"/>
                        <a:pt x="31" y="55"/>
                        <a:pt x="32" y="56"/>
                      </a:cubicBezTo>
                      <a:cubicBezTo>
                        <a:pt x="31" y="57"/>
                        <a:pt x="31" y="58"/>
                        <a:pt x="31" y="59"/>
                      </a:cubicBezTo>
                      <a:cubicBezTo>
                        <a:pt x="31" y="60"/>
                        <a:pt x="32" y="61"/>
                        <a:pt x="32" y="62"/>
                      </a:cubicBezTo>
                      <a:cubicBezTo>
                        <a:pt x="33" y="63"/>
                        <a:pt x="33" y="64"/>
                        <a:pt x="34" y="64"/>
                      </a:cubicBezTo>
                      <a:cubicBezTo>
                        <a:pt x="32" y="69"/>
                        <a:pt x="29" y="73"/>
                        <a:pt x="25" y="76"/>
                      </a:cubicBezTo>
                      <a:cubicBezTo>
                        <a:pt x="21" y="80"/>
                        <a:pt x="16" y="84"/>
                        <a:pt x="12" y="89"/>
                      </a:cubicBezTo>
                      <a:cubicBezTo>
                        <a:pt x="4" y="101"/>
                        <a:pt x="0" y="116"/>
                        <a:pt x="0" y="130"/>
                      </a:cubicBezTo>
                      <a:cubicBezTo>
                        <a:pt x="0" y="131"/>
                        <a:pt x="0" y="132"/>
                        <a:pt x="0" y="133"/>
                      </a:cubicBezTo>
                      <a:cubicBezTo>
                        <a:pt x="1" y="141"/>
                        <a:pt x="2" y="147"/>
                        <a:pt x="4" y="153"/>
                      </a:cubicBezTo>
                      <a:close/>
                      <a:moveTo>
                        <a:pt x="38" y="59"/>
                      </a:moveTo>
                      <a:cubicBezTo>
                        <a:pt x="39" y="59"/>
                        <a:pt x="39" y="59"/>
                        <a:pt x="40" y="59"/>
                      </a:cubicBezTo>
                      <a:cubicBezTo>
                        <a:pt x="40" y="59"/>
                        <a:pt x="41" y="59"/>
                        <a:pt x="41" y="59"/>
                      </a:cubicBezTo>
                      <a:cubicBezTo>
                        <a:pt x="41" y="60"/>
                        <a:pt x="40" y="61"/>
                        <a:pt x="40" y="61"/>
                      </a:cubicBezTo>
                      <a:cubicBezTo>
                        <a:pt x="39" y="61"/>
                        <a:pt x="39" y="61"/>
                        <a:pt x="38" y="61"/>
                      </a:cubicBezTo>
                      <a:cubicBezTo>
                        <a:pt x="37" y="61"/>
                        <a:pt x="37" y="61"/>
                        <a:pt x="37" y="61"/>
                      </a:cubicBezTo>
                      <a:cubicBezTo>
                        <a:pt x="36" y="60"/>
                        <a:pt x="36" y="60"/>
                        <a:pt x="36" y="60"/>
                      </a:cubicBezTo>
                      <a:cubicBezTo>
                        <a:pt x="36" y="59"/>
                        <a:pt x="36" y="59"/>
                        <a:pt x="36" y="59"/>
                      </a:cubicBezTo>
                      <a:cubicBezTo>
                        <a:pt x="36" y="59"/>
                        <a:pt x="36" y="59"/>
                        <a:pt x="36" y="59"/>
                      </a:cubicBezTo>
                      <a:cubicBezTo>
                        <a:pt x="36" y="59"/>
                        <a:pt x="36" y="59"/>
                        <a:pt x="36" y="59"/>
                      </a:cubicBezTo>
                      <a:cubicBezTo>
                        <a:pt x="37" y="59"/>
                        <a:pt x="37" y="59"/>
                        <a:pt x="38" y="59"/>
                      </a:cubicBezTo>
                      <a:close/>
                      <a:moveTo>
                        <a:pt x="54" y="45"/>
                      </a:moveTo>
                      <a:cubicBezTo>
                        <a:pt x="53" y="48"/>
                        <a:pt x="52" y="50"/>
                        <a:pt x="51" y="53"/>
                      </a:cubicBezTo>
                      <a:cubicBezTo>
                        <a:pt x="51" y="53"/>
                        <a:pt x="51" y="53"/>
                        <a:pt x="51" y="53"/>
                      </a:cubicBezTo>
                      <a:cubicBezTo>
                        <a:pt x="48" y="54"/>
                        <a:pt x="46" y="54"/>
                        <a:pt x="43" y="54"/>
                      </a:cubicBezTo>
                      <a:cubicBezTo>
                        <a:pt x="45" y="52"/>
                        <a:pt x="45" y="49"/>
                        <a:pt x="46" y="46"/>
                      </a:cubicBezTo>
                      <a:cubicBezTo>
                        <a:pt x="48" y="46"/>
                        <a:pt x="51" y="46"/>
                        <a:pt x="54" y="45"/>
                      </a:cubicBezTo>
                      <a:close/>
                      <a:moveTo>
                        <a:pt x="112" y="40"/>
                      </a:moveTo>
                      <a:cubicBezTo>
                        <a:pt x="109" y="42"/>
                        <a:pt x="107" y="43"/>
                        <a:pt x="105" y="45"/>
                      </a:cubicBezTo>
                      <a:cubicBezTo>
                        <a:pt x="105" y="43"/>
                        <a:pt x="105" y="42"/>
                        <a:pt x="105" y="41"/>
                      </a:cubicBezTo>
                      <a:cubicBezTo>
                        <a:pt x="107" y="39"/>
                        <a:pt x="109" y="38"/>
                        <a:pt x="111" y="37"/>
                      </a:cubicBezTo>
                      <a:cubicBezTo>
                        <a:pt x="111" y="38"/>
                        <a:pt x="111" y="39"/>
                        <a:pt x="112" y="40"/>
                      </a:cubicBezTo>
                      <a:close/>
                      <a:moveTo>
                        <a:pt x="110" y="57"/>
                      </a:moveTo>
                      <a:cubicBezTo>
                        <a:pt x="109" y="58"/>
                        <a:pt x="108" y="60"/>
                        <a:pt x="106" y="62"/>
                      </a:cubicBezTo>
                      <a:cubicBezTo>
                        <a:pt x="104" y="61"/>
                        <a:pt x="103" y="61"/>
                        <a:pt x="101" y="60"/>
                      </a:cubicBezTo>
                      <a:cubicBezTo>
                        <a:pt x="102" y="59"/>
                        <a:pt x="103" y="57"/>
                        <a:pt x="104" y="55"/>
                      </a:cubicBezTo>
                      <a:cubicBezTo>
                        <a:pt x="106" y="56"/>
                        <a:pt x="108" y="56"/>
                        <a:pt x="110" y="57"/>
                      </a:cubicBezTo>
                      <a:close/>
                      <a:moveTo>
                        <a:pt x="121" y="58"/>
                      </a:moveTo>
                      <a:cubicBezTo>
                        <a:pt x="120" y="60"/>
                        <a:pt x="118" y="62"/>
                        <a:pt x="117" y="64"/>
                      </a:cubicBezTo>
                      <a:cubicBezTo>
                        <a:pt x="115" y="63"/>
                        <a:pt x="113" y="63"/>
                        <a:pt x="111" y="63"/>
                      </a:cubicBezTo>
                      <a:cubicBezTo>
                        <a:pt x="112" y="61"/>
                        <a:pt x="114" y="59"/>
                        <a:pt x="115" y="57"/>
                      </a:cubicBezTo>
                      <a:cubicBezTo>
                        <a:pt x="117" y="57"/>
                        <a:pt x="119" y="58"/>
                        <a:pt x="121" y="58"/>
                      </a:cubicBezTo>
                      <a:close/>
                      <a:moveTo>
                        <a:pt x="96" y="59"/>
                      </a:moveTo>
                      <a:cubicBezTo>
                        <a:pt x="95" y="59"/>
                        <a:pt x="94" y="59"/>
                        <a:pt x="93" y="58"/>
                      </a:cubicBezTo>
                      <a:cubicBezTo>
                        <a:pt x="94" y="57"/>
                        <a:pt x="95" y="55"/>
                        <a:pt x="96" y="54"/>
                      </a:cubicBezTo>
                      <a:cubicBezTo>
                        <a:pt x="96" y="54"/>
                        <a:pt x="96" y="54"/>
                        <a:pt x="97" y="54"/>
                      </a:cubicBezTo>
                      <a:cubicBezTo>
                        <a:pt x="98" y="54"/>
                        <a:pt x="99" y="54"/>
                        <a:pt x="100" y="54"/>
                      </a:cubicBezTo>
                      <a:cubicBezTo>
                        <a:pt x="98" y="56"/>
                        <a:pt x="97" y="58"/>
                        <a:pt x="96" y="59"/>
                      </a:cubicBezTo>
                      <a:close/>
                      <a:moveTo>
                        <a:pt x="88" y="56"/>
                      </a:moveTo>
                      <a:cubicBezTo>
                        <a:pt x="88" y="56"/>
                        <a:pt x="88" y="55"/>
                        <a:pt x="88" y="55"/>
                      </a:cubicBezTo>
                      <a:cubicBezTo>
                        <a:pt x="88" y="53"/>
                        <a:pt x="88" y="52"/>
                        <a:pt x="87" y="51"/>
                      </a:cubicBezTo>
                      <a:cubicBezTo>
                        <a:pt x="87" y="51"/>
                        <a:pt x="87" y="51"/>
                        <a:pt x="87" y="51"/>
                      </a:cubicBezTo>
                      <a:cubicBezTo>
                        <a:pt x="87" y="51"/>
                        <a:pt x="87" y="51"/>
                        <a:pt x="87" y="50"/>
                      </a:cubicBezTo>
                      <a:cubicBezTo>
                        <a:pt x="87" y="51"/>
                        <a:pt x="88" y="51"/>
                        <a:pt x="88" y="51"/>
                      </a:cubicBezTo>
                      <a:cubicBezTo>
                        <a:pt x="89" y="52"/>
                        <a:pt x="91" y="52"/>
                        <a:pt x="92" y="52"/>
                      </a:cubicBezTo>
                      <a:cubicBezTo>
                        <a:pt x="91" y="54"/>
                        <a:pt x="90" y="55"/>
                        <a:pt x="89" y="57"/>
                      </a:cubicBezTo>
                      <a:cubicBezTo>
                        <a:pt x="89" y="57"/>
                        <a:pt x="88" y="57"/>
                        <a:pt x="88" y="56"/>
                      </a:cubicBezTo>
                      <a:close/>
                      <a:moveTo>
                        <a:pt x="100" y="47"/>
                      </a:moveTo>
                      <a:cubicBezTo>
                        <a:pt x="99" y="48"/>
                        <a:pt x="98" y="49"/>
                        <a:pt x="97" y="49"/>
                      </a:cubicBezTo>
                      <a:cubicBezTo>
                        <a:pt x="96" y="49"/>
                        <a:pt x="96" y="49"/>
                        <a:pt x="96" y="49"/>
                      </a:cubicBezTo>
                      <a:cubicBezTo>
                        <a:pt x="96" y="48"/>
                        <a:pt x="96" y="48"/>
                        <a:pt x="96" y="48"/>
                      </a:cubicBezTo>
                      <a:cubicBezTo>
                        <a:pt x="96" y="47"/>
                        <a:pt x="96" y="46"/>
                        <a:pt x="96" y="45"/>
                      </a:cubicBezTo>
                      <a:cubicBezTo>
                        <a:pt x="98" y="44"/>
                        <a:pt x="99" y="44"/>
                        <a:pt x="100" y="43"/>
                      </a:cubicBezTo>
                      <a:cubicBezTo>
                        <a:pt x="100" y="44"/>
                        <a:pt x="100" y="46"/>
                        <a:pt x="100" y="47"/>
                      </a:cubicBezTo>
                      <a:close/>
                      <a:moveTo>
                        <a:pt x="91" y="48"/>
                      </a:moveTo>
                      <a:cubicBezTo>
                        <a:pt x="91" y="47"/>
                        <a:pt x="90" y="47"/>
                        <a:pt x="90" y="47"/>
                      </a:cubicBezTo>
                      <a:cubicBezTo>
                        <a:pt x="89" y="47"/>
                        <a:pt x="89" y="47"/>
                        <a:pt x="89" y="47"/>
                      </a:cubicBezTo>
                      <a:cubicBezTo>
                        <a:pt x="89" y="46"/>
                        <a:pt x="89" y="46"/>
                        <a:pt x="89" y="46"/>
                      </a:cubicBezTo>
                      <a:cubicBezTo>
                        <a:pt x="90" y="46"/>
                        <a:pt x="91" y="46"/>
                        <a:pt x="91" y="46"/>
                      </a:cubicBezTo>
                      <a:cubicBezTo>
                        <a:pt x="91" y="46"/>
                        <a:pt x="91" y="47"/>
                        <a:pt x="91" y="48"/>
                      </a:cubicBezTo>
                      <a:close/>
                      <a:moveTo>
                        <a:pt x="68" y="51"/>
                      </a:moveTo>
                      <a:cubicBezTo>
                        <a:pt x="69" y="48"/>
                        <a:pt x="70" y="46"/>
                        <a:pt x="71" y="43"/>
                      </a:cubicBezTo>
                      <a:cubicBezTo>
                        <a:pt x="73" y="43"/>
                        <a:pt x="75" y="43"/>
                        <a:pt x="76" y="43"/>
                      </a:cubicBezTo>
                      <a:cubicBezTo>
                        <a:pt x="75" y="45"/>
                        <a:pt x="75" y="48"/>
                        <a:pt x="74" y="50"/>
                      </a:cubicBezTo>
                      <a:cubicBezTo>
                        <a:pt x="72" y="50"/>
                        <a:pt x="70" y="51"/>
                        <a:pt x="68" y="51"/>
                      </a:cubicBezTo>
                      <a:close/>
                      <a:moveTo>
                        <a:pt x="63" y="52"/>
                      </a:moveTo>
                      <a:cubicBezTo>
                        <a:pt x="61" y="52"/>
                        <a:pt x="58" y="52"/>
                        <a:pt x="56" y="53"/>
                      </a:cubicBezTo>
                      <a:cubicBezTo>
                        <a:pt x="57" y="50"/>
                        <a:pt x="58" y="47"/>
                        <a:pt x="59" y="45"/>
                      </a:cubicBezTo>
                      <a:cubicBezTo>
                        <a:pt x="62" y="44"/>
                        <a:pt x="64" y="44"/>
                        <a:pt x="66" y="44"/>
                      </a:cubicBezTo>
                      <a:cubicBezTo>
                        <a:pt x="65" y="46"/>
                        <a:pt x="64" y="49"/>
                        <a:pt x="63" y="52"/>
                      </a:cubicBezTo>
                      <a:close/>
                      <a:moveTo>
                        <a:pt x="46" y="58"/>
                      </a:moveTo>
                      <a:cubicBezTo>
                        <a:pt x="46" y="58"/>
                        <a:pt x="46" y="58"/>
                        <a:pt x="46" y="58"/>
                      </a:cubicBezTo>
                      <a:cubicBezTo>
                        <a:pt x="49" y="58"/>
                        <a:pt x="51" y="58"/>
                        <a:pt x="54" y="57"/>
                      </a:cubicBezTo>
                      <a:cubicBezTo>
                        <a:pt x="53" y="58"/>
                        <a:pt x="53" y="59"/>
                        <a:pt x="53" y="60"/>
                      </a:cubicBezTo>
                      <a:cubicBezTo>
                        <a:pt x="53" y="60"/>
                        <a:pt x="52" y="61"/>
                        <a:pt x="52" y="61"/>
                      </a:cubicBezTo>
                      <a:cubicBezTo>
                        <a:pt x="50" y="61"/>
                        <a:pt x="48" y="61"/>
                        <a:pt x="46" y="61"/>
                      </a:cubicBezTo>
                      <a:cubicBezTo>
                        <a:pt x="45" y="61"/>
                        <a:pt x="45" y="61"/>
                        <a:pt x="45" y="61"/>
                      </a:cubicBezTo>
                      <a:cubicBezTo>
                        <a:pt x="45" y="60"/>
                        <a:pt x="46" y="59"/>
                        <a:pt x="46" y="58"/>
                      </a:cubicBezTo>
                      <a:close/>
                      <a:moveTo>
                        <a:pt x="59" y="57"/>
                      </a:moveTo>
                      <a:cubicBezTo>
                        <a:pt x="61" y="56"/>
                        <a:pt x="63" y="56"/>
                        <a:pt x="65" y="56"/>
                      </a:cubicBezTo>
                      <a:cubicBezTo>
                        <a:pt x="65" y="56"/>
                        <a:pt x="65" y="56"/>
                        <a:pt x="66" y="56"/>
                      </a:cubicBezTo>
                      <a:cubicBezTo>
                        <a:pt x="65" y="57"/>
                        <a:pt x="65" y="58"/>
                        <a:pt x="64" y="59"/>
                      </a:cubicBezTo>
                      <a:cubicBezTo>
                        <a:pt x="64" y="59"/>
                        <a:pt x="64" y="60"/>
                        <a:pt x="64" y="60"/>
                      </a:cubicBezTo>
                      <a:cubicBezTo>
                        <a:pt x="62" y="60"/>
                        <a:pt x="60" y="60"/>
                        <a:pt x="57" y="61"/>
                      </a:cubicBezTo>
                      <a:cubicBezTo>
                        <a:pt x="58" y="59"/>
                        <a:pt x="58" y="58"/>
                        <a:pt x="59" y="57"/>
                      </a:cubicBezTo>
                      <a:close/>
                      <a:moveTo>
                        <a:pt x="71" y="55"/>
                      </a:moveTo>
                      <a:cubicBezTo>
                        <a:pt x="71" y="55"/>
                        <a:pt x="71" y="55"/>
                        <a:pt x="71" y="55"/>
                      </a:cubicBezTo>
                      <a:cubicBezTo>
                        <a:pt x="73" y="55"/>
                        <a:pt x="74" y="54"/>
                        <a:pt x="76" y="54"/>
                      </a:cubicBezTo>
                      <a:cubicBezTo>
                        <a:pt x="75" y="55"/>
                        <a:pt x="75" y="57"/>
                        <a:pt x="74" y="58"/>
                      </a:cubicBezTo>
                      <a:cubicBezTo>
                        <a:pt x="74" y="58"/>
                        <a:pt x="74" y="58"/>
                        <a:pt x="74" y="59"/>
                      </a:cubicBezTo>
                      <a:cubicBezTo>
                        <a:pt x="72" y="59"/>
                        <a:pt x="70" y="59"/>
                        <a:pt x="69" y="59"/>
                      </a:cubicBezTo>
                      <a:cubicBezTo>
                        <a:pt x="69" y="58"/>
                        <a:pt x="70" y="57"/>
                        <a:pt x="71" y="55"/>
                      </a:cubicBezTo>
                      <a:close/>
                      <a:moveTo>
                        <a:pt x="81" y="53"/>
                      </a:moveTo>
                      <a:cubicBezTo>
                        <a:pt x="82" y="53"/>
                        <a:pt x="82" y="53"/>
                        <a:pt x="82" y="53"/>
                      </a:cubicBezTo>
                      <a:cubicBezTo>
                        <a:pt x="82" y="53"/>
                        <a:pt x="83" y="53"/>
                        <a:pt x="83" y="53"/>
                      </a:cubicBezTo>
                      <a:cubicBezTo>
                        <a:pt x="83" y="53"/>
                        <a:pt x="84" y="54"/>
                        <a:pt x="84" y="55"/>
                      </a:cubicBezTo>
                      <a:cubicBezTo>
                        <a:pt x="84" y="56"/>
                        <a:pt x="84" y="56"/>
                        <a:pt x="83" y="56"/>
                      </a:cubicBezTo>
                      <a:cubicBezTo>
                        <a:pt x="83" y="56"/>
                        <a:pt x="83" y="57"/>
                        <a:pt x="83" y="57"/>
                      </a:cubicBezTo>
                      <a:cubicBezTo>
                        <a:pt x="82" y="57"/>
                        <a:pt x="82" y="57"/>
                        <a:pt x="82" y="57"/>
                      </a:cubicBezTo>
                      <a:cubicBezTo>
                        <a:pt x="82" y="57"/>
                        <a:pt x="81" y="57"/>
                        <a:pt x="81" y="57"/>
                      </a:cubicBezTo>
                      <a:cubicBezTo>
                        <a:pt x="81" y="57"/>
                        <a:pt x="81" y="57"/>
                        <a:pt x="81" y="57"/>
                      </a:cubicBezTo>
                      <a:cubicBezTo>
                        <a:pt x="81" y="57"/>
                        <a:pt x="81" y="57"/>
                        <a:pt x="81" y="57"/>
                      </a:cubicBezTo>
                      <a:cubicBezTo>
                        <a:pt x="80" y="57"/>
                        <a:pt x="79" y="57"/>
                        <a:pt x="79" y="58"/>
                      </a:cubicBezTo>
                      <a:cubicBezTo>
                        <a:pt x="80" y="56"/>
                        <a:pt x="81" y="55"/>
                        <a:pt x="81" y="53"/>
                      </a:cubicBezTo>
                      <a:close/>
                      <a:moveTo>
                        <a:pt x="132" y="58"/>
                      </a:moveTo>
                      <a:cubicBezTo>
                        <a:pt x="131" y="60"/>
                        <a:pt x="131" y="62"/>
                        <a:pt x="131" y="64"/>
                      </a:cubicBezTo>
                      <a:cubicBezTo>
                        <a:pt x="129" y="64"/>
                        <a:pt x="127" y="64"/>
                        <a:pt x="125" y="64"/>
                      </a:cubicBezTo>
                      <a:cubicBezTo>
                        <a:pt x="124" y="64"/>
                        <a:pt x="123" y="64"/>
                        <a:pt x="122" y="64"/>
                      </a:cubicBezTo>
                      <a:cubicBezTo>
                        <a:pt x="123" y="62"/>
                        <a:pt x="125" y="60"/>
                        <a:pt x="126" y="58"/>
                      </a:cubicBezTo>
                      <a:cubicBezTo>
                        <a:pt x="128" y="58"/>
                        <a:pt x="129" y="58"/>
                        <a:pt x="130" y="58"/>
                      </a:cubicBezTo>
                      <a:cubicBezTo>
                        <a:pt x="131" y="58"/>
                        <a:pt x="131" y="58"/>
                        <a:pt x="132" y="58"/>
                      </a:cubicBezTo>
                      <a:close/>
                      <a:moveTo>
                        <a:pt x="85" y="45"/>
                      </a:moveTo>
                      <a:cubicBezTo>
                        <a:pt x="85" y="45"/>
                        <a:pt x="85" y="45"/>
                        <a:pt x="85" y="45"/>
                      </a:cubicBezTo>
                      <a:cubicBezTo>
                        <a:pt x="85" y="46"/>
                        <a:pt x="85" y="46"/>
                        <a:pt x="85" y="46"/>
                      </a:cubicBezTo>
                      <a:cubicBezTo>
                        <a:pt x="85" y="46"/>
                        <a:pt x="85" y="46"/>
                        <a:pt x="85" y="46"/>
                      </a:cubicBezTo>
                      <a:cubicBezTo>
                        <a:pt x="85" y="46"/>
                        <a:pt x="85" y="46"/>
                        <a:pt x="85" y="46"/>
                      </a:cubicBezTo>
                      <a:cubicBezTo>
                        <a:pt x="84" y="46"/>
                        <a:pt x="84" y="47"/>
                        <a:pt x="84" y="47"/>
                      </a:cubicBezTo>
                      <a:cubicBezTo>
                        <a:pt x="84" y="48"/>
                        <a:pt x="83" y="48"/>
                        <a:pt x="83" y="48"/>
                      </a:cubicBezTo>
                      <a:cubicBezTo>
                        <a:pt x="83" y="49"/>
                        <a:pt x="82" y="49"/>
                        <a:pt x="81" y="49"/>
                      </a:cubicBezTo>
                      <a:cubicBezTo>
                        <a:pt x="80" y="49"/>
                        <a:pt x="79" y="49"/>
                        <a:pt x="79" y="49"/>
                      </a:cubicBezTo>
                      <a:cubicBezTo>
                        <a:pt x="79" y="47"/>
                        <a:pt x="80" y="45"/>
                        <a:pt x="81" y="42"/>
                      </a:cubicBezTo>
                      <a:cubicBezTo>
                        <a:pt x="82" y="42"/>
                        <a:pt x="82" y="42"/>
                        <a:pt x="83" y="43"/>
                      </a:cubicBezTo>
                      <a:cubicBezTo>
                        <a:pt x="84" y="43"/>
                        <a:pt x="84" y="43"/>
                        <a:pt x="84" y="43"/>
                      </a:cubicBezTo>
                      <a:cubicBezTo>
                        <a:pt x="85" y="44"/>
                        <a:pt x="85" y="44"/>
                        <a:pt x="85" y="44"/>
                      </a:cubicBezTo>
                      <a:lnTo>
                        <a:pt x="85" y="45"/>
                      </a:lnTo>
                      <a:close/>
                      <a:moveTo>
                        <a:pt x="32" y="27"/>
                      </a:moveTo>
                      <a:cubicBezTo>
                        <a:pt x="29" y="24"/>
                        <a:pt x="25" y="22"/>
                        <a:pt x="22" y="20"/>
                      </a:cubicBezTo>
                      <a:cubicBezTo>
                        <a:pt x="24" y="17"/>
                        <a:pt x="27" y="15"/>
                        <a:pt x="31" y="15"/>
                      </a:cubicBezTo>
                      <a:cubicBezTo>
                        <a:pt x="33" y="18"/>
                        <a:pt x="37" y="24"/>
                        <a:pt x="42" y="32"/>
                      </a:cubicBezTo>
                      <a:cubicBezTo>
                        <a:pt x="42" y="33"/>
                        <a:pt x="43" y="33"/>
                        <a:pt x="44" y="34"/>
                      </a:cubicBezTo>
                      <a:cubicBezTo>
                        <a:pt x="45" y="35"/>
                        <a:pt x="46" y="35"/>
                        <a:pt x="48" y="35"/>
                      </a:cubicBezTo>
                      <a:cubicBezTo>
                        <a:pt x="48" y="35"/>
                        <a:pt x="48" y="35"/>
                        <a:pt x="48" y="35"/>
                      </a:cubicBezTo>
                      <a:cubicBezTo>
                        <a:pt x="49" y="35"/>
                        <a:pt x="50" y="34"/>
                        <a:pt x="50" y="33"/>
                      </a:cubicBezTo>
                      <a:cubicBezTo>
                        <a:pt x="51" y="33"/>
                        <a:pt x="51" y="32"/>
                        <a:pt x="51" y="31"/>
                      </a:cubicBezTo>
                      <a:cubicBezTo>
                        <a:pt x="51" y="30"/>
                        <a:pt x="50" y="29"/>
                        <a:pt x="50" y="28"/>
                      </a:cubicBezTo>
                      <a:cubicBezTo>
                        <a:pt x="46" y="20"/>
                        <a:pt x="41" y="14"/>
                        <a:pt x="39" y="8"/>
                      </a:cubicBezTo>
                      <a:cubicBezTo>
                        <a:pt x="39" y="8"/>
                        <a:pt x="39" y="8"/>
                        <a:pt x="39" y="8"/>
                      </a:cubicBezTo>
                      <a:cubicBezTo>
                        <a:pt x="39" y="7"/>
                        <a:pt x="39" y="6"/>
                        <a:pt x="40" y="6"/>
                      </a:cubicBezTo>
                      <a:cubicBezTo>
                        <a:pt x="50" y="6"/>
                        <a:pt x="56" y="5"/>
                        <a:pt x="65" y="5"/>
                      </a:cubicBezTo>
                      <a:cubicBezTo>
                        <a:pt x="65" y="5"/>
                        <a:pt x="65" y="5"/>
                        <a:pt x="65" y="5"/>
                      </a:cubicBezTo>
                      <a:cubicBezTo>
                        <a:pt x="65" y="5"/>
                        <a:pt x="65" y="5"/>
                        <a:pt x="65" y="5"/>
                      </a:cubicBezTo>
                      <a:cubicBezTo>
                        <a:pt x="65" y="5"/>
                        <a:pt x="65" y="5"/>
                        <a:pt x="65" y="5"/>
                      </a:cubicBezTo>
                      <a:cubicBezTo>
                        <a:pt x="66" y="5"/>
                        <a:pt x="66" y="5"/>
                        <a:pt x="66" y="5"/>
                      </a:cubicBezTo>
                      <a:cubicBezTo>
                        <a:pt x="66" y="6"/>
                        <a:pt x="66" y="6"/>
                        <a:pt x="66" y="6"/>
                      </a:cubicBezTo>
                      <a:cubicBezTo>
                        <a:pt x="64" y="8"/>
                        <a:pt x="63" y="10"/>
                        <a:pt x="62" y="13"/>
                      </a:cubicBezTo>
                      <a:cubicBezTo>
                        <a:pt x="61" y="16"/>
                        <a:pt x="60" y="18"/>
                        <a:pt x="60" y="21"/>
                      </a:cubicBezTo>
                      <a:cubicBezTo>
                        <a:pt x="60" y="24"/>
                        <a:pt x="61" y="27"/>
                        <a:pt x="63" y="30"/>
                      </a:cubicBezTo>
                      <a:cubicBezTo>
                        <a:pt x="63" y="31"/>
                        <a:pt x="64" y="31"/>
                        <a:pt x="65" y="31"/>
                      </a:cubicBezTo>
                      <a:cubicBezTo>
                        <a:pt x="66" y="31"/>
                        <a:pt x="67" y="31"/>
                        <a:pt x="67" y="30"/>
                      </a:cubicBezTo>
                      <a:cubicBezTo>
                        <a:pt x="69" y="26"/>
                        <a:pt x="70" y="22"/>
                        <a:pt x="70" y="19"/>
                      </a:cubicBezTo>
                      <a:cubicBezTo>
                        <a:pt x="71" y="15"/>
                        <a:pt x="72" y="12"/>
                        <a:pt x="74" y="10"/>
                      </a:cubicBezTo>
                      <a:cubicBezTo>
                        <a:pt x="75" y="9"/>
                        <a:pt x="77" y="8"/>
                        <a:pt x="78" y="8"/>
                      </a:cubicBezTo>
                      <a:cubicBezTo>
                        <a:pt x="79" y="9"/>
                        <a:pt x="80" y="9"/>
                        <a:pt x="80" y="9"/>
                      </a:cubicBezTo>
                      <a:cubicBezTo>
                        <a:pt x="85" y="9"/>
                        <a:pt x="90" y="11"/>
                        <a:pt x="94" y="13"/>
                      </a:cubicBezTo>
                      <a:cubicBezTo>
                        <a:pt x="86" y="19"/>
                        <a:pt x="80" y="28"/>
                        <a:pt x="80" y="38"/>
                      </a:cubicBezTo>
                      <a:cubicBezTo>
                        <a:pt x="79" y="38"/>
                        <a:pt x="79" y="38"/>
                        <a:pt x="78" y="38"/>
                      </a:cubicBezTo>
                      <a:cubicBezTo>
                        <a:pt x="75" y="38"/>
                        <a:pt x="65" y="39"/>
                        <a:pt x="56" y="40"/>
                      </a:cubicBezTo>
                      <a:cubicBezTo>
                        <a:pt x="52" y="41"/>
                        <a:pt x="47" y="42"/>
                        <a:pt x="44" y="42"/>
                      </a:cubicBezTo>
                      <a:cubicBezTo>
                        <a:pt x="42" y="42"/>
                        <a:pt x="41" y="43"/>
                        <a:pt x="39" y="43"/>
                      </a:cubicBezTo>
                      <a:cubicBezTo>
                        <a:pt x="39" y="42"/>
                        <a:pt x="39" y="41"/>
                        <a:pt x="39" y="40"/>
                      </a:cubicBezTo>
                      <a:cubicBezTo>
                        <a:pt x="38" y="35"/>
                        <a:pt x="35" y="30"/>
                        <a:pt x="32" y="27"/>
                      </a:cubicBezTo>
                      <a:close/>
                      <a:moveTo>
                        <a:pt x="35" y="49"/>
                      </a:moveTo>
                      <a:cubicBezTo>
                        <a:pt x="36" y="48"/>
                        <a:pt x="36" y="48"/>
                        <a:pt x="37" y="48"/>
                      </a:cubicBezTo>
                      <a:cubicBezTo>
                        <a:pt x="37" y="48"/>
                        <a:pt x="37" y="48"/>
                        <a:pt x="38" y="48"/>
                      </a:cubicBezTo>
                      <a:cubicBezTo>
                        <a:pt x="38" y="48"/>
                        <a:pt x="39" y="48"/>
                        <a:pt x="39" y="47"/>
                      </a:cubicBezTo>
                      <a:cubicBezTo>
                        <a:pt x="39" y="47"/>
                        <a:pt x="40" y="47"/>
                        <a:pt x="40" y="47"/>
                      </a:cubicBezTo>
                      <a:cubicBezTo>
                        <a:pt x="40" y="47"/>
                        <a:pt x="41" y="47"/>
                        <a:pt x="41" y="47"/>
                      </a:cubicBezTo>
                      <a:cubicBezTo>
                        <a:pt x="41" y="49"/>
                        <a:pt x="40" y="52"/>
                        <a:pt x="39" y="54"/>
                      </a:cubicBezTo>
                      <a:cubicBezTo>
                        <a:pt x="38" y="54"/>
                        <a:pt x="38" y="54"/>
                        <a:pt x="38" y="55"/>
                      </a:cubicBezTo>
                      <a:cubicBezTo>
                        <a:pt x="38" y="55"/>
                        <a:pt x="38" y="55"/>
                        <a:pt x="38" y="55"/>
                      </a:cubicBezTo>
                      <a:cubicBezTo>
                        <a:pt x="37" y="55"/>
                        <a:pt x="36" y="54"/>
                        <a:pt x="36" y="54"/>
                      </a:cubicBezTo>
                      <a:cubicBezTo>
                        <a:pt x="35" y="54"/>
                        <a:pt x="35" y="53"/>
                        <a:pt x="34" y="52"/>
                      </a:cubicBezTo>
                      <a:cubicBezTo>
                        <a:pt x="34" y="51"/>
                        <a:pt x="34" y="51"/>
                        <a:pt x="34" y="51"/>
                      </a:cubicBezTo>
                      <a:cubicBezTo>
                        <a:pt x="34" y="50"/>
                        <a:pt x="35" y="50"/>
                        <a:pt x="35" y="49"/>
                      </a:cubicBezTo>
                      <a:close/>
                      <a:moveTo>
                        <a:pt x="16" y="92"/>
                      </a:moveTo>
                      <a:cubicBezTo>
                        <a:pt x="20" y="87"/>
                        <a:pt x="24" y="84"/>
                        <a:pt x="29" y="80"/>
                      </a:cubicBezTo>
                      <a:cubicBezTo>
                        <a:pt x="33" y="77"/>
                        <a:pt x="37" y="72"/>
                        <a:pt x="39" y="66"/>
                      </a:cubicBezTo>
                      <a:cubicBezTo>
                        <a:pt x="40" y="66"/>
                        <a:pt x="41" y="66"/>
                        <a:pt x="42" y="66"/>
                      </a:cubicBezTo>
                      <a:cubicBezTo>
                        <a:pt x="43" y="66"/>
                        <a:pt x="45" y="66"/>
                        <a:pt x="46" y="66"/>
                      </a:cubicBezTo>
                      <a:cubicBezTo>
                        <a:pt x="62" y="65"/>
                        <a:pt x="72" y="64"/>
                        <a:pt x="80" y="62"/>
                      </a:cubicBezTo>
                      <a:cubicBezTo>
                        <a:pt x="81" y="63"/>
                        <a:pt x="81" y="63"/>
                        <a:pt x="82" y="64"/>
                      </a:cubicBezTo>
                      <a:cubicBezTo>
                        <a:pt x="84" y="66"/>
                        <a:pt x="87" y="69"/>
                        <a:pt x="90" y="71"/>
                      </a:cubicBezTo>
                      <a:cubicBezTo>
                        <a:pt x="95" y="75"/>
                        <a:pt x="102" y="79"/>
                        <a:pt x="107" y="83"/>
                      </a:cubicBezTo>
                      <a:cubicBezTo>
                        <a:pt x="113" y="88"/>
                        <a:pt x="119" y="93"/>
                        <a:pt x="122" y="98"/>
                      </a:cubicBezTo>
                      <a:cubicBezTo>
                        <a:pt x="128" y="106"/>
                        <a:pt x="131" y="117"/>
                        <a:pt x="131" y="128"/>
                      </a:cubicBezTo>
                      <a:cubicBezTo>
                        <a:pt x="131" y="131"/>
                        <a:pt x="131" y="134"/>
                        <a:pt x="130" y="137"/>
                      </a:cubicBezTo>
                      <a:cubicBezTo>
                        <a:pt x="130" y="140"/>
                        <a:pt x="129" y="143"/>
                        <a:pt x="128" y="146"/>
                      </a:cubicBezTo>
                      <a:cubicBezTo>
                        <a:pt x="127" y="149"/>
                        <a:pt x="126" y="152"/>
                        <a:pt x="125" y="157"/>
                      </a:cubicBezTo>
                      <a:cubicBezTo>
                        <a:pt x="125" y="157"/>
                        <a:pt x="125" y="157"/>
                        <a:pt x="125" y="157"/>
                      </a:cubicBezTo>
                      <a:cubicBezTo>
                        <a:pt x="125" y="158"/>
                        <a:pt x="126" y="159"/>
                        <a:pt x="126" y="160"/>
                      </a:cubicBezTo>
                      <a:cubicBezTo>
                        <a:pt x="126" y="161"/>
                        <a:pt x="127" y="163"/>
                        <a:pt x="127" y="165"/>
                      </a:cubicBezTo>
                      <a:cubicBezTo>
                        <a:pt x="128" y="166"/>
                        <a:pt x="128" y="168"/>
                        <a:pt x="128" y="169"/>
                      </a:cubicBezTo>
                      <a:cubicBezTo>
                        <a:pt x="128" y="169"/>
                        <a:pt x="128" y="169"/>
                        <a:pt x="128" y="169"/>
                      </a:cubicBezTo>
                      <a:cubicBezTo>
                        <a:pt x="127" y="170"/>
                        <a:pt x="127" y="170"/>
                        <a:pt x="127" y="170"/>
                      </a:cubicBezTo>
                      <a:cubicBezTo>
                        <a:pt x="127" y="170"/>
                        <a:pt x="127" y="170"/>
                        <a:pt x="126" y="170"/>
                      </a:cubicBezTo>
                      <a:cubicBezTo>
                        <a:pt x="125" y="170"/>
                        <a:pt x="123" y="169"/>
                        <a:pt x="121" y="169"/>
                      </a:cubicBezTo>
                      <a:cubicBezTo>
                        <a:pt x="120" y="168"/>
                        <a:pt x="119" y="168"/>
                        <a:pt x="119" y="167"/>
                      </a:cubicBezTo>
                      <a:cubicBezTo>
                        <a:pt x="118" y="167"/>
                        <a:pt x="118" y="167"/>
                        <a:pt x="118" y="167"/>
                      </a:cubicBezTo>
                      <a:cubicBezTo>
                        <a:pt x="117" y="167"/>
                        <a:pt x="117" y="167"/>
                        <a:pt x="117" y="167"/>
                      </a:cubicBezTo>
                      <a:cubicBezTo>
                        <a:pt x="117" y="167"/>
                        <a:pt x="117" y="167"/>
                        <a:pt x="116" y="167"/>
                      </a:cubicBezTo>
                      <a:cubicBezTo>
                        <a:pt x="116" y="167"/>
                        <a:pt x="116" y="167"/>
                        <a:pt x="116" y="167"/>
                      </a:cubicBezTo>
                      <a:cubicBezTo>
                        <a:pt x="116" y="167"/>
                        <a:pt x="116" y="167"/>
                        <a:pt x="116" y="167"/>
                      </a:cubicBezTo>
                      <a:cubicBezTo>
                        <a:pt x="111" y="167"/>
                        <a:pt x="108" y="168"/>
                        <a:pt x="105" y="169"/>
                      </a:cubicBezTo>
                      <a:cubicBezTo>
                        <a:pt x="102" y="169"/>
                        <a:pt x="99" y="170"/>
                        <a:pt x="95" y="170"/>
                      </a:cubicBezTo>
                      <a:cubicBezTo>
                        <a:pt x="87" y="171"/>
                        <a:pt x="79" y="172"/>
                        <a:pt x="71" y="173"/>
                      </a:cubicBezTo>
                      <a:cubicBezTo>
                        <a:pt x="68" y="173"/>
                        <a:pt x="64" y="173"/>
                        <a:pt x="61" y="173"/>
                      </a:cubicBezTo>
                      <a:cubicBezTo>
                        <a:pt x="56" y="173"/>
                        <a:pt x="51" y="173"/>
                        <a:pt x="47" y="173"/>
                      </a:cubicBezTo>
                      <a:cubicBezTo>
                        <a:pt x="43" y="172"/>
                        <a:pt x="39" y="172"/>
                        <a:pt x="35" y="172"/>
                      </a:cubicBezTo>
                      <a:cubicBezTo>
                        <a:pt x="31" y="172"/>
                        <a:pt x="26" y="172"/>
                        <a:pt x="21" y="175"/>
                      </a:cubicBezTo>
                      <a:cubicBezTo>
                        <a:pt x="21" y="176"/>
                        <a:pt x="20" y="176"/>
                        <a:pt x="19" y="177"/>
                      </a:cubicBezTo>
                      <a:cubicBezTo>
                        <a:pt x="18" y="177"/>
                        <a:pt x="17" y="177"/>
                        <a:pt x="17" y="177"/>
                      </a:cubicBezTo>
                      <a:cubicBezTo>
                        <a:pt x="17" y="177"/>
                        <a:pt x="17" y="177"/>
                        <a:pt x="17" y="177"/>
                      </a:cubicBezTo>
                      <a:cubicBezTo>
                        <a:pt x="17" y="177"/>
                        <a:pt x="17" y="177"/>
                        <a:pt x="17" y="177"/>
                      </a:cubicBezTo>
                      <a:cubicBezTo>
                        <a:pt x="17" y="175"/>
                        <a:pt x="17" y="174"/>
                        <a:pt x="17" y="173"/>
                      </a:cubicBezTo>
                      <a:cubicBezTo>
                        <a:pt x="16" y="172"/>
                        <a:pt x="16" y="171"/>
                        <a:pt x="16" y="171"/>
                      </a:cubicBezTo>
                      <a:cubicBezTo>
                        <a:pt x="16" y="170"/>
                        <a:pt x="16" y="170"/>
                        <a:pt x="16" y="170"/>
                      </a:cubicBezTo>
                      <a:cubicBezTo>
                        <a:pt x="16" y="170"/>
                        <a:pt x="16" y="169"/>
                        <a:pt x="16" y="169"/>
                      </a:cubicBezTo>
                      <a:cubicBezTo>
                        <a:pt x="13" y="162"/>
                        <a:pt x="11" y="156"/>
                        <a:pt x="9" y="151"/>
                      </a:cubicBezTo>
                      <a:cubicBezTo>
                        <a:pt x="7" y="146"/>
                        <a:pt x="6" y="140"/>
                        <a:pt x="6" y="133"/>
                      </a:cubicBezTo>
                      <a:cubicBezTo>
                        <a:pt x="6" y="132"/>
                        <a:pt x="5" y="131"/>
                        <a:pt x="5" y="130"/>
                      </a:cubicBezTo>
                      <a:cubicBezTo>
                        <a:pt x="5" y="116"/>
                        <a:pt x="9" y="103"/>
                        <a:pt x="16" y="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32" name="Freeform 27"/>
              <p:cNvSpPr/>
              <p:nvPr>
                <p:custDataLst>
                  <p:tags r:id="rId152"/>
                </p:custDataLst>
              </p:nvPr>
            </p:nvSpPr>
            <p:spPr bwMode="auto">
              <a:xfrm>
                <a:off x="5922963" y="4846471"/>
                <a:ext cx="90488" cy="293687"/>
              </a:xfrm>
              <a:custGeom>
                <a:avLst/>
                <a:gdLst>
                  <a:gd name="T0" fmla="*/ 0 w 57"/>
                  <a:gd name="T1" fmla="*/ 0 h 185"/>
                  <a:gd name="T2" fmla="*/ 0 w 57"/>
                  <a:gd name="T3" fmla="*/ 0 h 185"/>
                  <a:gd name="T4" fmla="*/ 0 w 57"/>
                  <a:gd name="T5" fmla="*/ 185 h 185"/>
                  <a:gd name="T6" fmla="*/ 57 w 57"/>
                  <a:gd name="T7" fmla="*/ 185 h 185"/>
                  <a:gd name="T8" fmla="*/ 51 w 57"/>
                  <a:gd name="T9" fmla="*/ 185 h 185"/>
                  <a:gd name="T10" fmla="*/ 0 w 57"/>
                  <a:gd name="T11" fmla="*/ 185 h 185"/>
                  <a:gd name="T12" fmla="*/ 0 w 5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57" h="185">
                    <a:moveTo>
                      <a:pt x="0" y="0"/>
                    </a:moveTo>
                    <a:lnTo>
                      <a:pt x="0" y="0"/>
                    </a:lnTo>
                    <a:lnTo>
                      <a:pt x="0" y="185"/>
                    </a:lnTo>
                    <a:lnTo>
                      <a:pt x="57" y="185"/>
                    </a:lnTo>
                    <a:lnTo>
                      <a:pt x="51" y="185"/>
                    </a:lnTo>
                    <a:lnTo>
                      <a:pt x="0" y="18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28"/>
              <p:cNvSpPr/>
              <p:nvPr/>
            </p:nvSpPr>
            <p:spPr bwMode="auto">
              <a:xfrm>
                <a:off x="5922963" y="4846471"/>
                <a:ext cx="90488" cy="293687"/>
              </a:xfrm>
              <a:custGeom>
                <a:avLst/>
                <a:gdLst>
                  <a:gd name="T0" fmla="*/ 0 w 57"/>
                  <a:gd name="T1" fmla="*/ 0 h 185"/>
                  <a:gd name="T2" fmla="*/ 0 w 57"/>
                  <a:gd name="T3" fmla="*/ 0 h 185"/>
                  <a:gd name="T4" fmla="*/ 0 w 57"/>
                  <a:gd name="T5" fmla="*/ 185 h 185"/>
                  <a:gd name="T6" fmla="*/ 57 w 57"/>
                  <a:gd name="T7" fmla="*/ 185 h 185"/>
                  <a:gd name="T8" fmla="*/ 51 w 57"/>
                  <a:gd name="T9" fmla="*/ 185 h 185"/>
                  <a:gd name="T10" fmla="*/ 0 w 57"/>
                  <a:gd name="T11" fmla="*/ 185 h 185"/>
                  <a:gd name="T12" fmla="*/ 0 w 5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57" h="185">
                    <a:moveTo>
                      <a:pt x="0" y="0"/>
                    </a:moveTo>
                    <a:lnTo>
                      <a:pt x="0" y="0"/>
                    </a:lnTo>
                    <a:lnTo>
                      <a:pt x="0" y="185"/>
                    </a:lnTo>
                    <a:lnTo>
                      <a:pt x="57" y="185"/>
                    </a:lnTo>
                    <a:lnTo>
                      <a:pt x="51" y="185"/>
                    </a:lnTo>
                    <a:lnTo>
                      <a:pt x="0" y="18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 name="Freeform 41"/>
              <p:cNvSpPr/>
              <p:nvPr>
                <p:custDataLst>
                  <p:tags r:id="rId153"/>
                </p:custDataLst>
              </p:nvPr>
            </p:nvSpPr>
            <p:spPr bwMode="auto">
              <a:xfrm>
                <a:off x="6037263" y="4825833"/>
                <a:ext cx="90488" cy="314325"/>
              </a:xfrm>
              <a:custGeom>
                <a:avLst/>
                <a:gdLst>
                  <a:gd name="T0" fmla="*/ 0 w 57"/>
                  <a:gd name="T1" fmla="*/ 0 h 198"/>
                  <a:gd name="T2" fmla="*/ 0 w 57"/>
                  <a:gd name="T3" fmla="*/ 198 h 198"/>
                  <a:gd name="T4" fmla="*/ 57 w 57"/>
                  <a:gd name="T5" fmla="*/ 198 h 198"/>
                  <a:gd name="T6" fmla="*/ 52 w 57"/>
                  <a:gd name="T7" fmla="*/ 198 h 198"/>
                  <a:gd name="T8" fmla="*/ 0 w 57"/>
                  <a:gd name="T9" fmla="*/ 198 h 198"/>
                  <a:gd name="T10" fmla="*/ 0 w 57"/>
                  <a:gd name="T11" fmla="*/ 0 h 198"/>
                  <a:gd name="T12" fmla="*/ 0 w 57"/>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57" h="198">
                    <a:moveTo>
                      <a:pt x="0" y="0"/>
                    </a:moveTo>
                    <a:lnTo>
                      <a:pt x="0" y="198"/>
                    </a:lnTo>
                    <a:lnTo>
                      <a:pt x="57" y="198"/>
                    </a:lnTo>
                    <a:lnTo>
                      <a:pt x="52" y="198"/>
                    </a:lnTo>
                    <a:lnTo>
                      <a:pt x="0" y="19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6" name="Freeform 42"/>
              <p:cNvSpPr/>
              <p:nvPr/>
            </p:nvSpPr>
            <p:spPr bwMode="auto">
              <a:xfrm>
                <a:off x="6037263" y="4825833"/>
                <a:ext cx="90488" cy="314325"/>
              </a:xfrm>
              <a:custGeom>
                <a:avLst/>
                <a:gdLst>
                  <a:gd name="T0" fmla="*/ 0 w 57"/>
                  <a:gd name="T1" fmla="*/ 0 h 198"/>
                  <a:gd name="T2" fmla="*/ 0 w 57"/>
                  <a:gd name="T3" fmla="*/ 198 h 198"/>
                  <a:gd name="T4" fmla="*/ 57 w 57"/>
                  <a:gd name="T5" fmla="*/ 198 h 198"/>
                  <a:gd name="T6" fmla="*/ 52 w 57"/>
                  <a:gd name="T7" fmla="*/ 198 h 198"/>
                  <a:gd name="T8" fmla="*/ 0 w 57"/>
                  <a:gd name="T9" fmla="*/ 198 h 198"/>
                  <a:gd name="T10" fmla="*/ 0 w 57"/>
                  <a:gd name="T11" fmla="*/ 0 h 198"/>
                  <a:gd name="T12" fmla="*/ 0 w 57"/>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57" h="198">
                    <a:moveTo>
                      <a:pt x="0" y="0"/>
                    </a:moveTo>
                    <a:lnTo>
                      <a:pt x="0" y="198"/>
                    </a:lnTo>
                    <a:lnTo>
                      <a:pt x="57" y="198"/>
                    </a:lnTo>
                    <a:lnTo>
                      <a:pt x="52" y="198"/>
                    </a:lnTo>
                    <a:lnTo>
                      <a:pt x="0" y="19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7" name="Freeform 55"/>
              <p:cNvSpPr/>
              <p:nvPr>
                <p:custDataLst>
                  <p:tags r:id="rId154"/>
                </p:custDataLst>
              </p:nvPr>
            </p:nvSpPr>
            <p:spPr bwMode="auto">
              <a:xfrm>
                <a:off x="6165850" y="4746458"/>
                <a:ext cx="90488" cy="393700"/>
              </a:xfrm>
              <a:custGeom>
                <a:avLst/>
                <a:gdLst>
                  <a:gd name="T0" fmla="*/ 0 w 57"/>
                  <a:gd name="T1" fmla="*/ 0 h 248"/>
                  <a:gd name="T2" fmla="*/ 0 w 57"/>
                  <a:gd name="T3" fmla="*/ 248 h 248"/>
                  <a:gd name="T4" fmla="*/ 57 w 57"/>
                  <a:gd name="T5" fmla="*/ 248 h 248"/>
                  <a:gd name="T6" fmla="*/ 52 w 57"/>
                  <a:gd name="T7" fmla="*/ 248 h 248"/>
                  <a:gd name="T8" fmla="*/ 0 w 57"/>
                  <a:gd name="T9" fmla="*/ 248 h 248"/>
                  <a:gd name="T10" fmla="*/ 0 w 57"/>
                  <a:gd name="T11" fmla="*/ 0 h 248"/>
                  <a:gd name="T12" fmla="*/ 0 w 57"/>
                  <a:gd name="T13" fmla="*/ 0 h 248"/>
                </a:gdLst>
                <a:ahLst/>
                <a:cxnLst>
                  <a:cxn ang="0">
                    <a:pos x="T0" y="T1"/>
                  </a:cxn>
                  <a:cxn ang="0">
                    <a:pos x="T2" y="T3"/>
                  </a:cxn>
                  <a:cxn ang="0">
                    <a:pos x="T4" y="T5"/>
                  </a:cxn>
                  <a:cxn ang="0">
                    <a:pos x="T6" y="T7"/>
                  </a:cxn>
                  <a:cxn ang="0">
                    <a:pos x="T8" y="T9"/>
                  </a:cxn>
                  <a:cxn ang="0">
                    <a:pos x="T10" y="T11"/>
                  </a:cxn>
                  <a:cxn ang="0">
                    <a:pos x="T12" y="T13"/>
                  </a:cxn>
                </a:cxnLst>
                <a:rect l="0" t="0" r="r" b="b"/>
                <a:pathLst>
                  <a:path w="57" h="248">
                    <a:moveTo>
                      <a:pt x="0" y="0"/>
                    </a:moveTo>
                    <a:lnTo>
                      <a:pt x="0" y="248"/>
                    </a:lnTo>
                    <a:lnTo>
                      <a:pt x="57" y="248"/>
                    </a:lnTo>
                    <a:lnTo>
                      <a:pt x="52" y="248"/>
                    </a:lnTo>
                    <a:lnTo>
                      <a:pt x="0" y="24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 name="Freeform 56"/>
              <p:cNvSpPr/>
              <p:nvPr/>
            </p:nvSpPr>
            <p:spPr bwMode="auto">
              <a:xfrm>
                <a:off x="6165850" y="4746458"/>
                <a:ext cx="90488" cy="393700"/>
              </a:xfrm>
              <a:custGeom>
                <a:avLst/>
                <a:gdLst>
                  <a:gd name="T0" fmla="*/ 0 w 57"/>
                  <a:gd name="T1" fmla="*/ 0 h 248"/>
                  <a:gd name="T2" fmla="*/ 0 w 57"/>
                  <a:gd name="T3" fmla="*/ 248 h 248"/>
                  <a:gd name="T4" fmla="*/ 57 w 57"/>
                  <a:gd name="T5" fmla="*/ 248 h 248"/>
                  <a:gd name="T6" fmla="*/ 52 w 57"/>
                  <a:gd name="T7" fmla="*/ 248 h 248"/>
                  <a:gd name="T8" fmla="*/ 0 w 57"/>
                  <a:gd name="T9" fmla="*/ 248 h 248"/>
                  <a:gd name="T10" fmla="*/ 0 w 57"/>
                  <a:gd name="T11" fmla="*/ 0 h 248"/>
                  <a:gd name="T12" fmla="*/ 0 w 57"/>
                  <a:gd name="T13" fmla="*/ 0 h 248"/>
                </a:gdLst>
                <a:ahLst/>
                <a:cxnLst>
                  <a:cxn ang="0">
                    <a:pos x="T0" y="T1"/>
                  </a:cxn>
                  <a:cxn ang="0">
                    <a:pos x="T2" y="T3"/>
                  </a:cxn>
                  <a:cxn ang="0">
                    <a:pos x="T4" y="T5"/>
                  </a:cxn>
                  <a:cxn ang="0">
                    <a:pos x="T6" y="T7"/>
                  </a:cxn>
                  <a:cxn ang="0">
                    <a:pos x="T8" y="T9"/>
                  </a:cxn>
                  <a:cxn ang="0">
                    <a:pos x="T10" y="T11"/>
                  </a:cxn>
                  <a:cxn ang="0">
                    <a:pos x="T12" y="T13"/>
                  </a:cxn>
                </a:cxnLst>
                <a:rect l="0" t="0" r="r" b="b"/>
                <a:pathLst>
                  <a:path w="57" h="248">
                    <a:moveTo>
                      <a:pt x="0" y="0"/>
                    </a:moveTo>
                    <a:lnTo>
                      <a:pt x="0" y="248"/>
                    </a:lnTo>
                    <a:lnTo>
                      <a:pt x="57" y="248"/>
                    </a:lnTo>
                    <a:lnTo>
                      <a:pt x="52" y="248"/>
                    </a:lnTo>
                    <a:lnTo>
                      <a:pt x="0" y="2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 name="Freeform 295"/>
              <p:cNvSpPr>
                <a:spLocks noEditPoints="1"/>
              </p:cNvSpPr>
              <p:nvPr>
                <p:custDataLst>
                  <p:tags r:id="rId155"/>
                </p:custDataLst>
              </p:nvPr>
            </p:nvSpPr>
            <p:spPr bwMode="auto">
              <a:xfrm>
                <a:off x="6526031" y="3552196"/>
                <a:ext cx="431140" cy="569762"/>
              </a:xfrm>
              <a:custGeom>
                <a:avLst/>
                <a:gdLst>
                  <a:gd name="T0" fmla="*/ 126 w 155"/>
                  <a:gd name="T1" fmla="*/ 157 h 205"/>
                  <a:gd name="T2" fmla="*/ 144 w 155"/>
                  <a:gd name="T3" fmla="*/ 102 h 205"/>
                  <a:gd name="T4" fmla="*/ 130 w 155"/>
                  <a:gd name="T5" fmla="*/ 102 h 205"/>
                  <a:gd name="T6" fmla="*/ 140 w 155"/>
                  <a:gd name="T7" fmla="*/ 88 h 205"/>
                  <a:gd name="T8" fmla="*/ 127 w 155"/>
                  <a:gd name="T9" fmla="*/ 37 h 205"/>
                  <a:gd name="T10" fmla="*/ 81 w 155"/>
                  <a:gd name="T11" fmla="*/ 19 h 205"/>
                  <a:gd name="T12" fmla="*/ 1 w 155"/>
                  <a:gd name="T13" fmla="*/ 46 h 205"/>
                  <a:gd name="T14" fmla="*/ 5 w 155"/>
                  <a:gd name="T15" fmla="*/ 67 h 205"/>
                  <a:gd name="T16" fmla="*/ 31 w 155"/>
                  <a:gd name="T17" fmla="*/ 94 h 205"/>
                  <a:gd name="T18" fmla="*/ 44 w 155"/>
                  <a:gd name="T19" fmla="*/ 133 h 205"/>
                  <a:gd name="T20" fmla="*/ 66 w 155"/>
                  <a:gd name="T21" fmla="*/ 128 h 205"/>
                  <a:gd name="T22" fmla="*/ 46 w 155"/>
                  <a:gd name="T23" fmla="*/ 166 h 205"/>
                  <a:gd name="T24" fmla="*/ 109 w 155"/>
                  <a:gd name="T25" fmla="*/ 204 h 205"/>
                  <a:gd name="T26" fmla="*/ 111 w 155"/>
                  <a:gd name="T27" fmla="*/ 205 h 205"/>
                  <a:gd name="T28" fmla="*/ 126 w 155"/>
                  <a:gd name="T29" fmla="*/ 196 h 205"/>
                  <a:gd name="T30" fmla="*/ 111 w 155"/>
                  <a:gd name="T31" fmla="*/ 199 h 205"/>
                  <a:gd name="T32" fmla="*/ 118 w 155"/>
                  <a:gd name="T33" fmla="*/ 188 h 205"/>
                  <a:gd name="T34" fmla="*/ 126 w 155"/>
                  <a:gd name="T35" fmla="*/ 190 h 205"/>
                  <a:gd name="T36" fmla="*/ 124 w 155"/>
                  <a:gd name="T37" fmla="*/ 140 h 205"/>
                  <a:gd name="T38" fmla="*/ 132 w 155"/>
                  <a:gd name="T39" fmla="*/ 150 h 205"/>
                  <a:gd name="T40" fmla="*/ 141 w 155"/>
                  <a:gd name="T41" fmla="*/ 147 h 205"/>
                  <a:gd name="T42" fmla="*/ 124 w 155"/>
                  <a:gd name="T43" fmla="*/ 92 h 205"/>
                  <a:gd name="T44" fmla="*/ 131 w 155"/>
                  <a:gd name="T45" fmla="*/ 89 h 205"/>
                  <a:gd name="T46" fmla="*/ 114 w 155"/>
                  <a:gd name="T47" fmla="*/ 95 h 205"/>
                  <a:gd name="T48" fmla="*/ 107 w 155"/>
                  <a:gd name="T49" fmla="*/ 108 h 205"/>
                  <a:gd name="T50" fmla="*/ 133 w 155"/>
                  <a:gd name="T51" fmla="*/ 89 h 205"/>
                  <a:gd name="T52" fmla="*/ 123 w 155"/>
                  <a:gd name="T53" fmla="*/ 38 h 205"/>
                  <a:gd name="T54" fmla="*/ 115 w 155"/>
                  <a:gd name="T55" fmla="*/ 55 h 205"/>
                  <a:gd name="T56" fmla="*/ 124 w 155"/>
                  <a:gd name="T57" fmla="*/ 14 h 205"/>
                  <a:gd name="T58" fmla="*/ 14 w 155"/>
                  <a:gd name="T59" fmla="*/ 72 h 205"/>
                  <a:gd name="T60" fmla="*/ 24 w 155"/>
                  <a:gd name="T61" fmla="*/ 81 h 205"/>
                  <a:gd name="T62" fmla="*/ 53 w 155"/>
                  <a:gd name="T63" fmla="*/ 94 h 205"/>
                  <a:gd name="T64" fmla="*/ 43 w 155"/>
                  <a:gd name="T65" fmla="*/ 96 h 205"/>
                  <a:gd name="T66" fmla="*/ 37 w 155"/>
                  <a:gd name="T67" fmla="*/ 95 h 205"/>
                  <a:gd name="T68" fmla="*/ 36 w 155"/>
                  <a:gd name="T69" fmla="*/ 128 h 205"/>
                  <a:gd name="T70" fmla="*/ 43 w 155"/>
                  <a:gd name="T71" fmla="*/ 122 h 205"/>
                  <a:gd name="T72" fmla="*/ 56 w 155"/>
                  <a:gd name="T73" fmla="*/ 124 h 205"/>
                  <a:gd name="T74" fmla="*/ 65 w 155"/>
                  <a:gd name="T75" fmla="*/ 121 h 205"/>
                  <a:gd name="T76" fmla="*/ 66 w 155"/>
                  <a:gd name="T77" fmla="*/ 121 h 205"/>
                  <a:gd name="T78" fmla="*/ 80 w 155"/>
                  <a:gd name="T79" fmla="*/ 128 h 205"/>
                  <a:gd name="T80" fmla="*/ 75 w 155"/>
                  <a:gd name="T81" fmla="*/ 113 h 205"/>
                  <a:gd name="T82" fmla="*/ 32 w 155"/>
                  <a:gd name="T83" fmla="*/ 122 h 205"/>
                  <a:gd name="T84" fmla="*/ 52 w 155"/>
                  <a:gd name="T85" fmla="*/ 97 h 205"/>
                  <a:gd name="T86" fmla="*/ 52 w 155"/>
                  <a:gd name="T87" fmla="*/ 93 h 205"/>
                  <a:gd name="T88" fmla="*/ 77 w 155"/>
                  <a:gd name="T89" fmla="*/ 85 h 205"/>
                  <a:gd name="T90" fmla="*/ 108 w 155"/>
                  <a:gd name="T91" fmla="*/ 73 h 205"/>
                  <a:gd name="T92" fmla="*/ 112 w 155"/>
                  <a:gd name="T93" fmla="*/ 91 h 205"/>
                  <a:gd name="T94" fmla="*/ 101 w 155"/>
                  <a:gd name="T95" fmla="*/ 104 h 205"/>
                  <a:gd name="T96" fmla="*/ 107 w 155"/>
                  <a:gd name="T97" fmla="*/ 118 h 205"/>
                  <a:gd name="T98" fmla="*/ 115 w 155"/>
                  <a:gd name="T99" fmla="*/ 139 h 205"/>
                  <a:gd name="T100" fmla="*/ 91 w 155"/>
                  <a:gd name="T101" fmla="*/ 150 h 205"/>
                  <a:gd name="T102" fmla="*/ 81 w 155"/>
                  <a:gd name="T103" fmla="*/ 167 h 205"/>
                  <a:gd name="T104" fmla="*/ 64 w 155"/>
                  <a:gd name="T105" fmla="*/ 162 h 205"/>
                  <a:gd name="T106" fmla="*/ 72 w 155"/>
                  <a:gd name="T107" fmla="*/ 159 h 205"/>
                  <a:gd name="T108" fmla="*/ 58 w 155"/>
                  <a:gd name="T109" fmla="*/ 175 h 205"/>
                  <a:gd name="T110" fmla="*/ 91 w 155"/>
                  <a:gd name="T111" fmla="*/ 16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5" h="205">
                    <a:moveTo>
                      <a:pt x="136" y="191"/>
                    </a:moveTo>
                    <a:cubicBezTo>
                      <a:pt x="136" y="190"/>
                      <a:pt x="136" y="190"/>
                      <a:pt x="136" y="189"/>
                    </a:cubicBezTo>
                    <a:cubicBezTo>
                      <a:pt x="132" y="185"/>
                      <a:pt x="129" y="179"/>
                      <a:pt x="128" y="174"/>
                    </a:cubicBezTo>
                    <a:cubicBezTo>
                      <a:pt x="128" y="174"/>
                      <a:pt x="129" y="173"/>
                      <a:pt x="129" y="173"/>
                    </a:cubicBezTo>
                    <a:cubicBezTo>
                      <a:pt x="130" y="172"/>
                      <a:pt x="130" y="172"/>
                      <a:pt x="130" y="171"/>
                    </a:cubicBezTo>
                    <a:cubicBezTo>
                      <a:pt x="127" y="166"/>
                      <a:pt x="126" y="162"/>
                      <a:pt x="124" y="158"/>
                    </a:cubicBezTo>
                    <a:cubicBezTo>
                      <a:pt x="125" y="158"/>
                      <a:pt x="125" y="158"/>
                      <a:pt x="125" y="158"/>
                    </a:cubicBezTo>
                    <a:cubicBezTo>
                      <a:pt x="125" y="158"/>
                      <a:pt x="126" y="157"/>
                      <a:pt x="126" y="157"/>
                    </a:cubicBezTo>
                    <a:cubicBezTo>
                      <a:pt x="129" y="156"/>
                      <a:pt x="135" y="153"/>
                      <a:pt x="141" y="151"/>
                    </a:cubicBezTo>
                    <a:cubicBezTo>
                      <a:pt x="144" y="150"/>
                      <a:pt x="146" y="149"/>
                      <a:pt x="149" y="148"/>
                    </a:cubicBezTo>
                    <a:cubicBezTo>
                      <a:pt x="151" y="147"/>
                      <a:pt x="153" y="147"/>
                      <a:pt x="153" y="147"/>
                    </a:cubicBezTo>
                    <a:cubicBezTo>
                      <a:pt x="154" y="146"/>
                      <a:pt x="155" y="145"/>
                      <a:pt x="155" y="144"/>
                    </a:cubicBezTo>
                    <a:cubicBezTo>
                      <a:pt x="154" y="139"/>
                      <a:pt x="153" y="135"/>
                      <a:pt x="152" y="130"/>
                    </a:cubicBezTo>
                    <a:cubicBezTo>
                      <a:pt x="153" y="129"/>
                      <a:pt x="153" y="128"/>
                      <a:pt x="153" y="128"/>
                    </a:cubicBezTo>
                    <a:cubicBezTo>
                      <a:pt x="153" y="128"/>
                      <a:pt x="151" y="123"/>
                      <a:pt x="149" y="117"/>
                    </a:cubicBezTo>
                    <a:cubicBezTo>
                      <a:pt x="147" y="112"/>
                      <a:pt x="145" y="105"/>
                      <a:pt x="144" y="102"/>
                    </a:cubicBezTo>
                    <a:cubicBezTo>
                      <a:pt x="144" y="101"/>
                      <a:pt x="143" y="101"/>
                      <a:pt x="143" y="101"/>
                    </a:cubicBezTo>
                    <a:cubicBezTo>
                      <a:pt x="142" y="101"/>
                      <a:pt x="141" y="101"/>
                      <a:pt x="141" y="101"/>
                    </a:cubicBezTo>
                    <a:cubicBezTo>
                      <a:pt x="141" y="101"/>
                      <a:pt x="140" y="102"/>
                      <a:pt x="138" y="102"/>
                    </a:cubicBezTo>
                    <a:cubicBezTo>
                      <a:pt x="134" y="104"/>
                      <a:pt x="126" y="106"/>
                      <a:pt x="111" y="112"/>
                    </a:cubicBezTo>
                    <a:cubicBezTo>
                      <a:pt x="111" y="111"/>
                      <a:pt x="111" y="110"/>
                      <a:pt x="111" y="109"/>
                    </a:cubicBezTo>
                    <a:cubicBezTo>
                      <a:pt x="111" y="109"/>
                      <a:pt x="111" y="109"/>
                      <a:pt x="111" y="109"/>
                    </a:cubicBezTo>
                    <a:cubicBezTo>
                      <a:pt x="111" y="109"/>
                      <a:pt x="112" y="109"/>
                      <a:pt x="112" y="109"/>
                    </a:cubicBezTo>
                    <a:cubicBezTo>
                      <a:pt x="117" y="106"/>
                      <a:pt x="123" y="104"/>
                      <a:pt x="130" y="102"/>
                    </a:cubicBezTo>
                    <a:cubicBezTo>
                      <a:pt x="130" y="102"/>
                      <a:pt x="130" y="103"/>
                      <a:pt x="131" y="103"/>
                    </a:cubicBezTo>
                    <a:cubicBezTo>
                      <a:pt x="131" y="103"/>
                      <a:pt x="132" y="102"/>
                      <a:pt x="132" y="102"/>
                    </a:cubicBezTo>
                    <a:cubicBezTo>
                      <a:pt x="132" y="102"/>
                      <a:pt x="132" y="102"/>
                      <a:pt x="132" y="101"/>
                    </a:cubicBezTo>
                    <a:cubicBezTo>
                      <a:pt x="134" y="101"/>
                      <a:pt x="136" y="100"/>
                      <a:pt x="138" y="99"/>
                    </a:cubicBezTo>
                    <a:cubicBezTo>
                      <a:pt x="138" y="99"/>
                      <a:pt x="138" y="99"/>
                      <a:pt x="138" y="99"/>
                    </a:cubicBezTo>
                    <a:cubicBezTo>
                      <a:pt x="138" y="99"/>
                      <a:pt x="139" y="99"/>
                      <a:pt x="139" y="98"/>
                    </a:cubicBezTo>
                    <a:cubicBezTo>
                      <a:pt x="140" y="97"/>
                      <a:pt x="140" y="95"/>
                      <a:pt x="140" y="94"/>
                    </a:cubicBezTo>
                    <a:cubicBezTo>
                      <a:pt x="140" y="92"/>
                      <a:pt x="140" y="90"/>
                      <a:pt x="140" y="88"/>
                    </a:cubicBezTo>
                    <a:cubicBezTo>
                      <a:pt x="139" y="87"/>
                      <a:pt x="139" y="87"/>
                      <a:pt x="139" y="87"/>
                    </a:cubicBezTo>
                    <a:cubicBezTo>
                      <a:pt x="140" y="86"/>
                      <a:pt x="140" y="85"/>
                      <a:pt x="140" y="85"/>
                    </a:cubicBezTo>
                    <a:cubicBezTo>
                      <a:pt x="138" y="77"/>
                      <a:pt x="137" y="69"/>
                      <a:pt x="135" y="62"/>
                    </a:cubicBezTo>
                    <a:cubicBezTo>
                      <a:pt x="135" y="61"/>
                      <a:pt x="135" y="60"/>
                      <a:pt x="134" y="60"/>
                    </a:cubicBezTo>
                    <a:cubicBezTo>
                      <a:pt x="133" y="60"/>
                      <a:pt x="133" y="60"/>
                      <a:pt x="132" y="60"/>
                    </a:cubicBezTo>
                    <a:cubicBezTo>
                      <a:pt x="128" y="62"/>
                      <a:pt x="124" y="64"/>
                      <a:pt x="120" y="65"/>
                    </a:cubicBezTo>
                    <a:cubicBezTo>
                      <a:pt x="121" y="61"/>
                      <a:pt x="122" y="58"/>
                      <a:pt x="123" y="54"/>
                    </a:cubicBezTo>
                    <a:cubicBezTo>
                      <a:pt x="124" y="49"/>
                      <a:pt x="125" y="43"/>
                      <a:pt x="127" y="37"/>
                    </a:cubicBezTo>
                    <a:cubicBezTo>
                      <a:pt x="128" y="34"/>
                      <a:pt x="129" y="30"/>
                      <a:pt x="129" y="27"/>
                    </a:cubicBezTo>
                    <a:cubicBezTo>
                      <a:pt x="129" y="26"/>
                      <a:pt x="129" y="25"/>
                      <a:pt x="129" y="25"/>
                    </a:cubicBezTo>
                    <a:cubicBezTo>
                      <a:pt x="128" y="17"/>
                      <a:pt x="127" y="10"/>
                      <a:pt x="127" y="3"/>
                    </a:cubicBezTo>
                    <a:cubicBezTo>
                      <a:pt x="127" y="2"/>
                      <a:pt x="126" y="1"/>
                      <a:pt x="126" y="1"/>
                    </a:cubicBezTo>
                    <a:cubicBezTo>
                      <a:pt x="126" y="1"/>
                      <a:pt x="126" y="1"/>
                      <a:pt x="126" y="1"/>
                    </a:cubicBezTo>
                    <a:cubicBezTo>
                      <a:pt x="125" y="0"/>
                      <a:pt x="124" y="0"/>
                      <a:pt x="124" y="1"/>
                    </a:cubicBezTo>
                    <a:cubicBezTo>
                      <a:pt x="110" y="6"/>
                      <a:pt x="96" y="12"/>
                      <a:pt x="82" y="18"/>
                    </a:cubicBezTo>
                    <a:cubicBezTo>
                      <a:pt x="81" y="18"/>
                      <a:pt x="81" y="19"/>
                      <a:pt x="81" y="19"/>
                    </a:cubicBezTo>
                    <a:cubicBezTo>
                      <a:pt x="78" y="37"/>
                      <a:pt x="77" y="55"/>
                      <a:pt x="77" y="73"/>
                    </a:cubicBezTo>
                    <a:cubicBezTo>
                      <a:pt x="77" y="75"/>
                      <a:pt x="77" y="76"/>
                      <a:pt x="77" y="78"/>
                    </a:cubicBezTo>
                    <a:cubicBezTo>
                      <a:pt x="71" y="72"/>
                      <a:pt x="62" y="63"/>
                      <a:pt x="54" y="54"/>
                    </a:cubicBezTo>
                    <a:cubicBezTo>
                      <a:pt x="44" y="44"/>
                      <a:pt x="36" y="35"/>
                      <a:pt x="36" y="35"/>
                    </a:cubicBezTo>
                    <a:cubicBezTo>
                      <a:pt x="35" y="35"/>
                      <a:pt x="34" y="34"/>
                      <a:pt x="34" y="35"/>
                    </a:cubicBezTo>
                    <a:cubicBezTo>
                      <a:pt x="34" y="35"/>
                      <a:pt x="28" y="36"/>
                      <a:pt x="20" y="38"/>
                    </a:cubicBezTo>
                    <a:cubicBezTo>
                      <a:pt x="17" y="39"/>
                      <a:pt x="13" y="40"/>
                      <a:pt x="10" y="41"/>
                    </a:cubicBezTo>
                    <a:cubicBezTo>
                      <a:pt x="6" y="43"/>
                      <a:pt x="3" y="44"/>
                      <a:pt x="1" y="46"/>
                    </a:cubicBezTo>
                    <a:cubicBezTo>
                      <a:pt x="0" y="47"/>
                      <a:pt x="0" y="48"/>
                      <a:pt x="0" y="48"/>
                    </a:cubicBezTo>
                    <a:cubicBezTo>
                      <a:pt x="0" y="49"/>
                      <a:pt x="0" y="49"/>
                      <a:pt x="0" y="50"/>
                    </a:cubicBezTo>
                    <a:cubicBezTo>
                      <a:pt x="1" y="55"/>
                      <a:pt x="2" y="58"/>
                      <a:pt x="3" y="61"/>
                    </a:cubicBezTo>
                    <a:cubicBezTo>
                      <a:pt x="4" y="62"/>
                      <a:pt x="4" y="63"/>
                      <a:pt x="5" y="65"/>
                    </a:cubicBezTo>
                    <a:cubicBezTo>
                      <a:pt x="5" y="65"/>
                      <a:pt x="5" y="65"/>
                      <a:pt x="5" y="65"/>
                    </a:cubicBezTo>
                    <a:cubicBezTo>
                      <a:pt x="5" y="65"/>
                      <a:pt x="5" y="65"/>
                      <a:pt x="5" y="65"/>
                    </a:cubicBezTo>
                    <a:cubicBezTo>
                      <a:pt x="5" y="66"/>
                      <a:pt x="5" y="66"/>
                      <a:pt x="5" y="66"/>
                    </a:cubicBezTo>
                    <a:cubicBezTo>
                      <a:pt x="5" y="66"/>
                      <a:pt x="5" y="67"/>
                      <a:pt x="5" y="67"/>
                    </a:cubicBezTo>
                    <a:cubicBezTo>
                      <a:pt x="6" y="68"/>
                      <a:pt x="6" y="70"/>
                      <a:pt x="7" y="71"/>
                    </a:cubicBezTo>
                    <a:cubicBezTo>
                      <a:pt x="8" y="71"/>
                      <a:pt x="8" y="71"/>
                      <a:pt x="8" y="71"/>
                    </a:cubicBezTo>
                    <a:cubicBezTo>
                      <a:pt x="8" y="71"/>
                      <a:pt x="8" y="72"/>
                      <a:pt x="8" y="72"/>
                    </a:cubicBezTo>
                    <a:cubicBezTo>
                      <a:pt x="9" y="72"/>
                      <a:pt x="9" y="73"/>
                      <a:pt x="10" y="73"/>
                    </a:cubicBezTo>
                    <a:cubicBezTo>
                      <a:pt x="15" y="78"/>
                      <a:pt x="21" y="84"/>
                      <a:pt x="30" y="92"/>
                    </a:cubicBezTo>
                    <a:cubicBezTo>
                      <a:pt x="30" y="93"/>
                      <a:pt x="30" y="93"/>
                      <a:pt x="30" y="94"/>
                    </a:cubicBezTo>
                    <a:cubicBezTo>
                      <a:pt x="30" y="94"/>
                      <a:pt x="30" y="95"/>
                      <a:pt x="30" y="95"/>
                    </a:cubicBezTo>
                    <a:cubicBezTo>
                      <a:pt x="31" y="95"/>
                      <a:pt x="31" y="95"/>
                      <a:pt x="31" y="94"/>
                    </a:cubicBezTo>
                    <a:cubicBezTo>
                      <a:pt x="33" y="96"/>
                      <a:pt x="34" y="97"/>
                      <a:pt x="35" y="99"/>
                    </a:cubicBezTo>
                    <a:cubicBezTo>
                      <a:pt x="32" y="99"/>
                      <a:pt x="29" y="100"/>
                      <a:pt x="25" y="102"/>
                    </a:cubicBezTo>
                    <a:cubicBezTo>
                      <a:pt x="24" y="102"/>
                      <a:pt x="24" y="103"/>
                      <a:pt x="24" y="104"/>
                    </a:cubicBezTo>
                    <a:cubicBezTo>
                      <a:pt x="24" y="111"/>
                      <a:pt x="26" y="117"/>
                      <a:pt x="28" y="124"/>
                    </a:cubicBezTo>
                    <a:cubicBezTo>
                      <a:pt x="27" y="124"/>
                      <a:pt x="27" y="125"/>
                      <a:pt x="27" y="126"/>
                    </a:cubicBezTo>
                    <a:cubicBezTo>
                      <a:pt x="28" y="130"/>
                      <a:pt x="30" y="133"/>
                      <a:pt x="33" y="135"/>
                    </a:cubicBezTo>
                    <a:cubicBezTo>
                      <a:pt x="34" y="136"/>
                      <a:pt x="34" y="136"/>
                      <a:pt x="35" y="136"/>
                    </a:cubicBezTo>
                    <a:cubicBezTo>
                      <a:pt x="39" y="135"/>
                      <a:pt x="41" y="134"/>
                      <a:pt x="44" y="133"/>
                    </a:cubicBezTo>
                    <a:cubicBezTo>
                      <a:pt x="46" y="132"/>
                      <a:pt x="50" y="131"/>
                      <a:pt x="56" y="128"/>
                    </a:cubicBezTo>
                    <a:cubicBezTo>
                      <a:pt x="57" y="128"/>
                      <a:pt x="57" y="128"/>
                      <a:pt x="58" y="128"/>
                    </a:cubicBezTo>
                    <a:cubicBezTo>
                      <a:pt x="59" y="127"/>
                      <a:pt x="61" y="127"/>
                      <a:pt x="62" y="126"/>
                    </a:cubicBezTo>
                    <a:cubicBezTo>
                      <a:pt x="63" y="126"/>
                      <a:pt x="64" y="126"/>
                      <a:pt x="64" y="125"/>
                    </a:cubicBezTo>
                    <a:cubicBezTo>
                      <a:pt x="65" y="125"/>
                      <a:pt x="65" y="125"/>
                      <a:pt x="65" y="125"/>
                    </a:cubicBezTo>
                    <a:cubicBezTo>
                      <a:pt x="65" y="125"/>
                      <a:pt x="65" y="125"/>
                      <a:pt x="65" y="125"/>
                    </a:cubicBezTo>
                    <a:cubicBezTo>
                      <a:pt x="65" y="126"/>
                      <a:pt x="65" y="126"/>
                      <a:pt x="66" y="127"/>
                    </a:cubicBezTo>
                    <a:cubicBezTo>
                      <a:pt x="66" y="127"/>
                      <a:pt x="66" y="128"/>
                      <a:pt x="66" y="128"/>
                    </a:cubicBezTo>
                    <a:cubicBezTo>
                      <a:pt x="60" y="130"/>
                      <a:pt x="55" y="132"/>
                      <a:pt x="51" y="134"/>
                    </a:cubicBezTo>
                    <a:cubicBezTo>
                      <a:pt x="47" y="135"/>
                      <a:pt x="45" y="136"/>
                      <a:pt x="43" y="136"/>
                    </a:cubicBezTo>
                    <a:cubicBezTo>
                      <a:pt x="42" y="137"/>
                      <a:pt x="41" y="137"/>
                      <a:pt x="41" y="137"/>
                    </a:cubicBezTo>
                    <a:cubicBezTo>
                      <a:pt x="40" y="137"/>
                      <a:pt x="39" y="138"/>
                      <a:pt x="39" y="138"/>
                    </a:cubicBezTo>
                    <a:cubicBezTo>
                      <a:pt x="39" y="139"/>
                      <a:pt x="39" y="139"/>
                      <a:pt x="39" y="140"/>
                    </a:cubicBezTo>
                    <a:cubicBezTo>
                      <a:pt x="42" y="147"/>
                      <a:pt x="44" y="155"/>
                      <a:pt x="46" y="163"/>
                    </a:cubicBezTo>
                    <a:cubicBezTo>
                      <a:pt x="46" y="163"/>
                      <a:pt x="46" y="163"/>
                      <a:pt x="46" y="163"/>
                    </a:cubicBezTo>
                    <a:cubicBezTo>
                      <a:pt x="45" y="164"/>
                      <a:pt x="45" y="165"/>
                      <a:pt x="46" y="166"/>
                    </a:cubicBezTo>
                    <a:cubicBezTo>
                      <a:pt x="46" y="166"/>
                      <a:pt x="46" y="166"/>
                      <a:pt x="46" y="166"/>
                    </a:cubicBezTo>
                    <a:cubicBezTo>
                      <a:pt x="50" y="170"/>
                      <a:pt x="53" y="175"/>
                      <a:pt x="56" y="180"/>
                    </a:cubicBezTo>
                    <a:cubicBezTo>
                      <a:pt x="56" y="181"/>
                      <a:pt x="58" y="181"/>
                      <a:pt x="59" y="181"/>
                    </a:cubicBezTo>
                    <a:cubicBezTo>
                      <a:pt x="69" y="176"/>
                      <a:pt x="78" y="171"/>
                      <a:pt x="89" y="169"/>
                    </a:cubicBezTo>
                    <a:cubicBezTo>
                      <a:pt x="91" y="173"/>
                      <a:pt x="94" y="179"/>
                      <a:pt x="97" y="185"/>
                    </a:cubicBezTo>
                    <a:cubicBezTo>
                      <a:pt x="99" y="192"/>
                      <a:pt x="102" y="198"/>
                      <a:pt x="104" y="203"/>
                    </a:cubicBezTo>
                    <a:cubicBezTo>
                      <a:pt x="105" y="204"/>
                      <a:pt x="106" y="204"/>
                      <a:pt x="107" y="204"/>
                    </a:cubicBezTo>
                    <a:cubicBezTo>
                      <a:pt x="107" y="204"/>
                      <a:pt x="108" y="204"/>
                      <a:pt x="109" y="204"/>
                    </a:cubicBezTo>
                    <a:cubicBezTo>
                      <a:pt x="109" y="204"/>
                      <a:pt x="109" y="204"/>
                      <a:pt x="109" y="204"/>
                    </a:cubicBezTo>
                    <a:cubicBezTo>
                      <a:pt x="109" y="204"/>
                      <a:pt x="109" y="204"/>
                      <a:pt x="109" y="204"/>
                    </a:cubicBezTo>
                    <a:cubicBezTo>
                      <a:pt x="109" y="204"/>
                      <a:pt x="109" y="204"/>
                      <a:pt x="109" y="204"/>
                    </a:cubicBezTo>
                    <a:cubicBezTo>
                      <a:pt x="109" y="205"/>
                      <a:pt x="109" y="205"/>
                      <a:pt x="109" y="205"/>
                    </a:cubicBezTo>
                    <a:cubicBezTo>
                      <a:pt x="109" y="205"/>
                      <a:pt x="109" y="205"/>
                      <a:pt x="109" y="205"/>
                    </a:cubicBezTo>
                    <a:cubicBezTo>
                      <a:pt x="109" y="205"/>
                      <a:pt x="109" y="205"/>
                      <a:pt x="109" y="205"/>
                    </a:cubicBezTo>
                    <a:cubicBezTo>
                      <a:pt x="109" y="205"/>
                      <a:pt x="110" y="205"/>
                      <a:pt x="110" y="205"/>
                    </a:cubicBezTo>
                    <a:cubicBezTo>
                      <a:pt x="110" y="205"/>
                      <a:pt x="110" y="205"/>
                      <a:pt x="111" y="205"/>
                    </a:cubicBezTo>
                    <a:cubicBezTo>
                      <a:pt x="111" y="205"/>
                      <a:pt x="111" y="205"/>
                      <a:pt x="111" y="205"/>
                    </a:cubicBezTo>
                    <a:cubicBezTo>
                      <a:pt x="111" y="205"/>
                      <a:pt x="111" y="205"/>
                      <a:pt x="111" y="205"/>
                    </a:cubicBezTo>
                    <a:cubicBezTo>
                      <a:pt x="111" y="205"/>
                      <a:pt x="111" y="205"/>
                      <a:pt x="111" y="204"/>
                    </a:cubicBezTo>
                    <a:cubicBezTo>
                      <a:pt x="111" y="204"/>
                      <a:pt x="111" y="204"/>
                      <a:pt x="111" y="203"/>
                    </a:cubicBezTo>
                    <a:cubicBezTo>
                      <a:pt x="115" y="201"/>
                      <a:pt x="120" y="199"/>
                      <a:pt x="124" y="197"/>
                    </a:cubicBezTo>
                    <a:cubicBezTo>
                      <a:pt x="124" y="197"/>
                      <a:pt x="124" y="197"/>
                      <a:pt x="124" y="197"/>
                    </a:cubicBezTo>
                    <a:cubicBezTo>
                      <a:pt x="125" y="198"/>
                      <a:pt x="125" y="197"/>
                      <a:pt x="126" y="197"/>
                    </a:cubicBezTo>
                    <a:cubicBezTo>
                      <a:pt x="126" y="197"/>
                      <a:pt x="126" y="196"/>
                      <a:pt x="126" y="196"/>
                    </a:cubicBezTo>
                    <a:cubicBezTo>
                      <a:pt x="129" y="195"/>
                      <a:pt x="132" y="194"/>
                      <a:pt x="135" y="192"/>
                    </a:cubicBezTo>
                    <a:cubicBezTo>
                      <a:pt x="135" y="192"/>
                      <a:pt x="136" y="192"/>
                      <a:pt x="136" y="191"/>
                    </a:cubicBezTo>
                    <a:close/>
                    <a:moveTo>
                      <a:pt x="117" y="177"/>
                    </a:moveTo>
                    <a:cubicBezTo>
                      <a:pt x="117" y="177"/>
                      <a:pt x="117" y="176"/>
                      <a:pt x="116" y="176"/>
                    </a:cubicBezTo>
                    <a:cubicBezTo>
                      <a:pt x="116" y="176"/>
                      <a:pt x="115" y="177"/>
                      <a:pt x="115" y="177"/>
                    </a:cubicBezTo>
                    <a:cubicBezTo>
                      <a:pt x="115" y="181"/>
                      <a:pt x="116" y="184"/>
                      <a:pt x="116" y="188"/>
                    </a:cubicBezTo>
                    <a:cubicBezTo>
                      <a:pt x="116" y="191"/>
                      <a:pt x="115" y="194"/>
                      <a:pt x="115" y="197"/>
                    </a:cubicBezTo>
                    <a:cubicBezTo>
                      <a:pt x="114" y="197"/>
                      <a:pt x="112" y="198"/>
                      <a:pt x="111" y="199"/>
                    </a:cubicBezTo>
                    <a:cubicBezTo>
                      <a:pt x="111" y="192"/>
                      <a:pt x="110" y="185"/>
                      <a:pt x="110" y="178"/>
                    </a:cubicBezTo>
                    <a:cubicBezTo>
                      <a:pt x="110" y="178"/>
                      <a:pt x="110" y="178"/>
                      <a:pt x="110" y="178"/>
                    </a:cubicBezTo>
                    <a:cubicBezTo>
                      <a:pt x="114" y="176"/>
                      <a:pt x="118" y="174"/>
                      <a:pt x="123" y="174"/>
                    </a:cubicBezTo>
                    <a:cubicBezTo>
                      <a:pt x="123" y="174"/>
                      <a:pt x="122" y="174"/>
                      <a:pt x="123" y="175"/>
                    </a:cubicBezTo>
                    <a:cubicBezTo>
                      <a:pt x="124" y="180"/>
                      <a:pt x="124" y="185"/>
                      <a:pt x="124" y="190"/>
                    </a:cubicBezTo>
                    <a:cubicBezTo>
                      <a:pt x="124" y="191"/>
                      <a:pt x="124" y="192"/>
                      <a:pt x="124" y="193"/>
                    </a:cubicBezTo>
                    <a:cubicBezTo>
                      <a:pt x="122" y="194"/>
                      <a:pt x="119" y="195"/>
                      <a:pt x="117" y="196"/>
                    </a:cubicBezTo>
                    <a:cubicBezTo>
                      <a:pt x="117" y="193"/>
                      <a:pt x="118" y="190"/>
                      <a:pt x="118" y="188"/>
                    </a:cubicBezTo>
                    <a:cubicBezTo>
                      <a:pt x="118" y="184"/>
                      <a:pt x="117" y="181"/>
                      <a:pt x="117" y="177"/>
                    </a:cubicBezTo>
                    <a:close/>
                    <a:moveTo>
                      <a:pt x="102" y="183"/>
                    </a:moveTo>
                    <a:cubicBezTo>
                      <a:pt x="104" y="181"/>
                      <a:pt x="106" y="180"/>
                      <a:pt x="108" y="179"/>
                    </a:cubicBezTo>
                    <a:cubicBezTo>
                      <a:pt x="108" y="186"/>
                      <a:pt x="109" y="193"/>
                      <a:pt x="109" y="200"/>
                    </a:cubicBezTo>
                    <a:cubicBezTo>
                      <a:pt x="109" y="200"/>
                      <a:pt x="109" y="200"/>
                      <a:pt x="109" y="200"/>
                    </a:cubicBezTo>
                    <a:cubicBezTo>
                      <a:pt x="107" y="194"/>
                      <a:pt x="105" y="188"/>
                      <a:pt x="102" y="183"/>
                    </a:cubicBezTo>
                    <a:close/>
                    <a:moveTo>
                      <a:pt x="126" y="192"/>
                    </a:moveTo>
                    <a:cubicBezTo>
                      <a:pt x="126" y="191"/>
                      <a:pt x="126" y="190"/>
                      <a:pt x="126" y="190"/>
                    </a:cubicBezTo>
                    <a:cubicBezTo>
                      <a:pt x="126" y="186"/>
                      <a:pt x="126" y="182"/>
                      <a:pt x="125" y="179"/>
                    </a:cubicBezTo>
                    <a:cubicBezTo>
                      <a:pt x="127" y="182"/>
                      <a:pt x="129" y="186"/>
                      <a:pt x="131" y="190"/>
                    </a:cubicBezTo>
                    <a:cubicBezTo>
                      <a:pt x="129" y="190"/>
                      <a:pt x="128" y="191"/>
                      <a:pt x="126" y="192"/>
                    </a:cubicBezTo>
                    <a:close/>
                    <a:moveTo>
                      <a:pt x="124" y="153"/>
                    </a:moveTo>
                    <a:cubicBezTo>
                      <a:pt x="124" y="154"/>
                      <a:pt x="123" y="154"/>
                      <a:pt x="123" y="154"/>
                    </a:cubicBezTo>
                    <a:cubicBezTo>
                      <a:pt x="123" y="154"/>
                      <a:pt x="123" y="154"/>
                      <a:pt x="123" y="154"/>
                    </a:cubicBezTo>
                    <a:cubicBezTo>
                      <a:pt x="121" y="151"/>
                      <a:pt x="120" y="147"/>
                      <a:pt x="118" y="143"/>
                    </a:cubicBezTo>
                    <a:cubicBezTo>
                      <a:pt x="120" y="142"/>
                      <a:pt x="122" y="141"/>
                      <a:pt x="124" y="140"/>
                    </a:cubicBezTo>
                    <a:cubicBezTo>
                      <a:pt x="124" y="145"/>
                      <a:pt x="125" y="149"/>
                      <a:pt x="125" y="153"/>
                    </a:cubicBezTo>
                    <a:cubicBezTo>
                      <a:pt x="125" y="153"/>
                      <a:pt x="124" y="153"/>
                      <a:pt x="124" y="153"/>
                    </a:cubicBezTo>
                    <a:close/>
                    <a:moveTo>
                      <a:pt x="127" y="152"/>
                    </a:moveTo>
                    <a:cubicBezTo>
                      <a:pt x="127" y="148"/>
                      <a:pt x="126" y="144"/>
                      <a:pt x="126" y="140"/>
                    </a:cubicBezTo>
                    <a:cubicBezTo>
                      <a:pt x="129" y="139"/>
                      <a:pt x="131" y="138"/>
                      <a:pt x="133" y="137"/>
                    </a:cubicBezTo>
                    <a:cubicBezTo>
                      <a:pt x="133" y="137"/>
                      <a:pt x="133" y="137"/>
                      <a:pt x="133" y="137"/>
                    </a:cubicBezTo>
                    <a:cubicBezTo>
                      <a:pt x="133" y="141"/>
                      <a:pt x="133" y="146"/>
                      <a:pt x="134" y="150"/>
                    </a:cubicBezTo>
                    <a:cubicBezTo>
                      <a:pt x="133" y="150"/>
                      <a:pt x="133" y="150"/>
                      <a:pt x="132" y="150"/>
                    </a:cubicBezTo>
                    <a:cubicBezTo>
                      <a:pt x="130" y="151"/>
                      <a:pt x="128" y="152"/>
                      <a:pt x="127" y="152"/>
                    </a:cubicBezTo>
                    <a:close/>
                    <a:moveTo>
                      <a:pt x="141" y="147"/>
                    </a:moveTo>
                    <a:cubicBezTo>
                      <a:pt x="139" y="147"/>
                      <a:pt x="137" y="148"/>
                      <a:pt x="136" y="149"/>
                    </a:cubicBezTo>
                    <a:cubicBezTo>
                      <a:pt x="135" y="145"/>
                      <a:pt x="135" y="141"/>
                      <a:pt x="135" y="137"/>
                    </a:cubicBezTo>
                    <a:cubicBezTo>
                      <a:pt x="135" y="137"/>
                      <a:pt x="135" y="137"/>
                      <a:pt x="134" y="137"/>
                    </a:cubicBezTo>
                    <a:cubicBezTo>
                      <a:pt x="137" y="135"/>
                      <a:pt x="140" y="134"/>
                      <a:pt x="142" y="134"/>
                    </a:cubicBezTo>
                    <a:cubicBezTo>
                      <a:pt x="142" y="134"/>
                      <a:pt x="142" y="134"/>
                      <a:pt x="142" y="134"/>
                    </a:cubicBezTo>
                    <a:cubicBezTo>
                      <a:pt x="141" y="138"/>
                      <a:pt x="141" y="143"/>
                      <a:pt x="141" y="147"/>
                    </a:cubicBezTo>
                    <a:close/>
                    <a:moveTo>
                      <a:pt x="146" y="145"/>
                    </a:moveTo>
                    <a:cubicBezTo>
                      <a:pt x="145" y="145"/>
                      <a:pt x="144" y="145"/>
                      <a:pt x="143" y="146"/>
                    </a:cubicBezTo>
                    <a:cubicBezTo>
                      <a:pt x="143" y="142"/>
                      <a:pt x="143" y="138"/>
                      <a:pt x="144" y="134"/>
                    </a:cubicBezTo>
                    <a:cubicBezTo>
                      <a:pt x="144" y="134"/>
                      <a:pt x="143" y="133"/>
                      <a:pt x="143" y="133"/>
                    </a:cubicBezTo>
                    <a:cubicBezTo>
                      <a:pt x="145" y="133"/>
                      <a:pt x="147" y="132"/>
                      <a:pt x="148" y="131"/>
                    </a:cubicBezTo>
                    <a:cubicBezTo>
                      <a:pt x="149" y="135"/>
                      <a:pt x="150" y="139"/>
                      <a:pt x="151" y="143"/>
                    </a:cubicBezTo>
                    <a:cubicBezTo>
                      <a:pt x="149" y="144"/>
                      <a:pt x="148" y="144"/>
                      <a:pt x="146" y="145"/>
                    </a:cubicBezTo>
                    <a:close/>
                    <a:moveTo>
                      <a:pt x="124" y="92"/>
                    </a:moveTo>
                    <a:cubicBezTo>
                      <a:pt x="124" y="92"/>
                      <a:pt x="124" y="92"/>
                      <a:pt x="124" y="93"/>
                    </a:cubicBezTo>
                    <a:cubicBezTo>
                      <a:pt x="124" y="95"/>
                      <a:pt x="124" y="97"/>
                      <a:pt x="124" y="100"/>
                    </a:cubicBezTo>
                    <a:cubicBezTo>
                      <a:pt x="122" y="101"/>
                      <a:pt x="120" y="101"/>
                      <a:pt x="118" y="102"/>
                    </a:cubicBezTo>
                    <a:cubicBezTo>
                      <a:pt x="118" y="101"/>
                      <a:pt x="117" y="99"/>
                      <a:pt x="117" y="98"/>
                    </a:cubicBezTo>
                    <a:cubicBezTo>
                      <a:pt x="117" y="97"/>
                      <a:pt x="117" y="95"/>
                      <a:pt x="118" y="94"/>
                    </a:cubicBezTo>
                    <a:cubicBezTo>
                      <a:pt x="120" y="93"/>
                      <a:pt x="122" y="92"/>
                      <a:pt x="124" y="92"/>
                    </a:cubicBezTo>
                    <a:close/>
                    <a:moveTo>
                      <a:pt x="126" y="91"/>
                    </a:moveTo>
                    <a:cubicBezTo>
                      <a:pt x="128" y="90"/>
                      <a:pt x="130" y="90"/>
                      <a:pt x="131" y="89"/>
                    </a:cubicBezTo>
                    <a:cubicBezTo>
                      <a:pt x="131" y="92"/>
                      <a:pt x="131" y="95"/>
                      <a:pt x="130" y="98"/>
                    </a:cubicBezTo>
                    <a:cubicBezTo>
                      <a:pt x="129" y="98"/>
                      <a:pt x="127" y="99"/>
                      <a:pt x="126" y="99"/>
                    </a:cubicBezTo>
                    <a:cubicBezTo>
                      <a:pt x="126" y="97"/>
                      <a:pt x="126" y="95"/>
                      <a:pt x="126" y="93"/>
                    </a:cubicBezTo>
                    <a:cubicBezTo>
                      <a:pt x="126" y="92"/>
                      <a:pt x="126" y="92"/>
                      <a:pt x="126" y="91"/>
                    </a:cubicBezTo>
                    <a:close/>
                    <a:moveTo>
                      <a:pt x="116" y="103"/>
                    </a:moveTo>
                    <a:cubicBezTo>
                      <a:pt x="114" y="103"/>
                      <a:pt x="113" y="104"/>
                      <a:pt x="112" y="104"/>
                    </a:cubicBezTo>
                    <a:cubicBezTo>
                      <a:pt x="111" y="102"/>
                      <a:pt x="111" y="99"/>
                      <a:pt x="110" y="96"/>
                    </a:cubicBezTo>
                    <a:cubicBezTo>
                      <a:pt x="111" y="96"/>
                      <a:pt x="112" y="95"/>
                      <a:pt x="114" y="95"/>
                    </a:cubicBezTo>
                    <a:cubicBezTo>
                      <a:pt x="114" y="95"/>
                      <a:pt x="115" y="95"/>
                      <a:pt x="116" y="94"/>
                    </a:cubicBezTo>
                    <a:cubicBezTo>
                      <a:pt x="115" y="96"/>
                      <a:pt x="115" y="97"/>
                      <a:pt x="115" y="98"/>
                    </a:cubicBezTo>
                    <a:cubicBezTo>
                      <a:pt x="115" y="100"/>
                      <a:pt x="116" y="101"/>
                      <a:pt x="116" y="103"/>
                    </a:cubicBezTo>
                    <a:close/>
                    <a:moveTo>
                      <a:pt x="108" y="97"/>
                    </a:moveTo>
                    <a:cubicBezTo>
                      <a:pt x="109" y="100"/>
                      <a:pt x="109" y="102"/>
                      <a:pt x="110" y="105"/>
                    </a:cubicBezTo>
                    <a:cubicBezTo>
                      <a:pt x="109" y="106"/>
                      <a:pt x="109" y="106"/>
                      <a:pt x="108" y="106"/>
                    </a:cubicBezTo>
                    <a:cubicBezTo>
                      <a:pt x="108" y="106"/>
                      <a:pt x="107" y="107"/>
                      <a:pt x="107" y="108"/>
                    </a:cubicBezTo>
                    <a:cubicBezTo>
                      <a:pt x="107" y="108"/>
                      <a:pt x="107" y="108"/>
                      <a:pt x="107" y="108"/>
                    </a:cubicBezTo>
                    <a:cubicBezTo>
                      <a:pt x="107" y="109"/>
                      <a:pt x="107" y="111"/>
                      <a:pt x="107" y="113"/>
                    </a:cubicBezTo>
                    <a:cubicBezTo>
                      <a:pt x="107" y="112"/>
                      <a:pt x="107" y="111"/>
                      <a:pt x="106" y="110"/>
                    </a:cubicBezTo>
                    <a:cubicBezTo>
                      <a:pt x="106" y="109"/>
                      <a:pt x="106" y="108"/>
                      <a:pt x="105" y="107"/>
                    </a:cubicBezTo>
                    <a:cubicBezTo>
                      <a:pt x="105" y="106"/>
                      <a:pt x="105" y="105"/>
                      <a:pt x="105" y="105"/>
                    </a:cubicBezTo>
                    <a:cubicBezTo>
                      <a:pt x="105" y="104"/>
                      <a:pt x="105" y="104"/>
                      <a:pt x="105" y="104"/>
                    </a:cubicBezTo>
                    <a:cubicBezTo>
                      <a:pt x="105" y="102"/>
                      <a:pt x="105" y="100"/>
                      <a:pt x="106" y="98"/>
                    </a:cubicBezTo>
                    <a:cubicBezTo>
                      <a:pt x="107" y="98"/>
                      <a:pt x="107" y="97"/>
                      <a:pt x="108" y="97"/>
                    </a:cubicBezTo>
                    <a:close/>
                    <a:moveTo>
                      <a:pt x="133" y="89"/>
                    </a:moveTo>
                    <a:cubicBezTo>
                      <a:pt x="134" y="88"/>
                      <a:pt x="135" y="88"/>
                      <a:pt x="135" y="88"/>
                    </a:cubicBezTo>
                    <a:cubicBezTo>
                      <a:pt x="136" y="90"/>
                      <a:pt x="136" y="92"/>
                      <a:pt x="136" y="94"/>
                    </a:cubicBezTo>
                    <a:cubicBezTo>
                      <a:pt x="136" y="94"/>
                      <a:pt x="136" y="95"/>
                      <a:pt x="136" y="96"/>
                    </a:cubicBezTo>
                    <a:cubicBezTo>
                      <a:pt x="136" y="96"/>
                      <a:pt x="136" y="96"/>
                      <a:pt x="136" y="96"/>
                    </a:cubicBezTo>
                    <a:cubicBezTo>
                      <a:pt x="135" y="96"/>
                      <a:pt x="134" y="97"/>
                      <a:pt x="132" y="97"/>
                    </a:cubicBezTo>
                    <a:cubicBezTo>
                      <a:pt x="133" y="94"/>
                      <a:pt x="133" y="91"/>
                      <a:pt x="133" y="89"/>
                    </a:cubicBezTo>
                    <a:close/>
                    <a:moveTo>
                      <a:pt x="121" y="27"/>
                    </a:moveTo>
                    <a:cubicBezTo>
                      <a:pt x="122" y="30"/>
                      <a:pt x="122" y="34"/>
                      <a:pt x="123" y="38"/>
                    </a:cubicBezTo>
                    <a:cubicBezTo>
                      <a:pt x="121" y="42"/>
                      <a:pt x="121" y="46"/>
                      <a:pt x="120" y="49"/>
                    </a:cubicBezTo>
                    <a:cubicBezTo>
                      <a:pt x="119" y="45"/>
                      <a:pt x="119" y="41"/>
                      <a:pt x="118" y="38"/>
                    </a:cubicBezTo>
                    <a:cubicBezTo>
                      <a:pt x="119" y="34"/>
                      <a:pt x="120" y="30"/>
                      <a:pt x="121" y="27"/>
                    </a:cubicBezTo>
                    <a:close/>
                    <a:moveTo>
                      <a:pt x="117" y="43"/>
                    </a:moveTo>
                    <a:cubicBezTo>
                      <a:pt x="118" y="47"/>
                      <a:pt x="118" y="50"/>
                      <a:pt x="118" y="53"/>
                    </a:cubicBezTo>
                    <a:cubicBezTo>
                      <a:pt x="118" y="54"/>
                      <a:pt x="119" y="54"/>
                      <a:pt x="119" y="54"/>
                    </a:cubicBezTo>
                    <a:cubicBezTo>
                      <a:pt x="118" y="57"/>
                      <a:pt x="117" y="60"/>
                      <a:pt x="116" y="63"/>
                    </a:cubicBezTo>
                    <a:cubicBezTo>
                      <a:pt x="116" y="61"/>
                      <a:pt x="115" y="58"/>
                      <a:pt x="115" y="55"/>
                    </a:cubicBezTo>
                    <a:cubicBezTo>
                      <a:pt x="115" y="51"/>
                      <a:pt x="116" y="47"/>
                      <a:pt x="117" y="43"/>
                    </a:cubicBezTo>
                    <a:close/>
                    <a:moveTo>
                      <a:pt x="114" y="60"/>
                    </a:moveTo>
                    <a:cubicBezTo>
                      <a:pt x="114" y="62"/>
                      <a:pt x="115" y="65"/>
                      <a:pt x="115" y="67"/>
                    </a:cubicBezTo>
                    <a:cubicBezTo>
                      <a:pt x="114" y="67"/>
                      <a:pt x="113" y="68"/>
                      <a:pt x="112" y="68"/>
                    </a:cubicBezTo>
                    <a:cubicBezTo>
                      <a:pt x="112" y="65"/>
                      <a:pt x="113" y="62"/>
                      <a:pt x="114" y="60"/>
                    </a:cubicBezTo>
                    <a:close/>
                    <a:moveTo>
                      <a:pt x="124" y="32"/>
                    </a:moveTo>
                    <a:cubicBezTo>
                      <a:pt x="124" y="29"/>
                      <a:pt x="123" y="26"/>
                      <a:pt x="122" y="23"/>
                    </a:cubicBezTo>
                    <a:cubicBezTo>
                      <a:pt x="122" y="20"/>
                      <a:pt x="123" y="17"/>
                      <a:pt x="124" y="14"/>
                    </a:cubicBezTo>
                    <a:cubicBezTo>
                      <a:pt x="124" y="18"/>
                      <a:pt x="124" y="22"/>
                      <a:pt x="125" y="25"/>
                    </a:cubicBezTo>
                    <a:cubicBezTo>
                      <a:pt x="125" y="26"/>
                      <a:pt x="125" y="26"/>
                      <a:pt x="125" y="27"/>
                    </a:cubicBezTo>
                    <a:cubicBezTo>
                      <a:pt x="125" y="28"/>
                      <a:pt x="124" y="30"/>
                      <a:pt x="124" y="32"/>
                    </a:cubicBezTo>
                    <a:close/>
                    <a:moveTo>
                      <a:pt x="11" y="69"/>
                    </a:moveTo>
                    <a:cubicBezTo>
                      <a:pt x="9" y="64"/>
                      <a:pt x="8" y="62"/>
                      <a:pt x="7" y="59"/>
                    </a:cubicBezTo>
                    <a:cubicBezTo>
                      <a:pt x="6" y="58"/>
                      <a:pt x="6" y="56"/>
                      <a:pt x="5" y="54"/>
                    </a:cubicBezTo>
                    <a:cubicBezTo>
                      <a:pt x="8" y="56"/>
                      <a:pt x="10" y="59"/>
                      <a:pt x="13" y="61"/>
                    </a:cubicBezTo>
                    <a:cubicBezTo>
                      <a:pt x="13" y="65"/>
                      <a:pt x="14" y="68"/>
                      <a:pt x="14" y="72"/>
                    </a:cubicBezTo>
                    <a:cubicBezTo>
                      <a:pt x="13" y="71"/>
                      <a:pt x="13" y="71"/>
                      <a:pt x="12" y="70"/>
                    </a:cubicBezTo>
                    <a:cubicBezTo>
                      <a:pt x="12" y="70"/>
                      <a:pt x="12" y="70"/>
                      <a:pt x="11" y="69"/>
                    </a:cubicBezTo>
                    <a:close/>
                    <a:moveTo>
                      <a:pt x="21" y="70"/>
                    </a:moveTo>
                    <a:cubicBezTo>
                      <a:pt x="21" y="73"/>
                      <a:pt x="21" y="76"/>
                      <a:pt x="21" y="79"/>
                    </a:cubicBezTo>
                    <a:cubicBezTo>
                      <a:pt x="19" y="77"/>
                      <a:pt x="18" y="75"/>
                      <a:pt x="16" y="74"/>
                    </a:cubicBezTo>
                    <a:cubicBezTo>
                      <a:pt x="16" y="70"/>
                      <a:pt x="15" y="67"/>
                      <a:pt x="15" y="64"/>
                    </a:cubicBezTo>
                    <a:cubicBezTo>
                      <a:pt x="17" y="66"/>
                      <a:pt x="19" y="68"/>
                      <a:pt x="21" y="70"/>
                    </a:cubicBezTo>
                    <a:close/>
                    <a:moveTo>
                      <a:pt x="24" y="81"/>
                    </a:moveTo>
                    <a:cubicBezTo>
                      <a:pt x="24" y="81"/>
                      <a:pt x="24" y="81"/>
                      <a:pt x="24" y="81"/>
                    </a:cubicBezTo>
                    <a:cubicBezTo>
                      <a:pt x="24" y="81"/>
                      <a:pt x="24" y="81"/>
                      <a:pt x="24" y="81"/>
                    </a:cubicBezTo>
                    <a:cubicBezTo>
                      <a:pt x="23" y="78"/>
                      <a:pt x="23" y="75"/>
                      <a:pt x="23" y="72"/>
                    </a:cubicBezTo>
                    <a:cubicBezTo>
                      <a:pt x="25" y="74"/>
                      <a:pt x="27" y="75"/>
                      <a:pt x="28" y="77"/>
                    </a:cubicBezTo>
                    <a:cubicBezTo>
                      <a:pt x="28" y="77"/>
                      <a:pt x="28" y="77"/>
                      <a:pt x="28" y="78"/>
                    </a:cubicBezTo>
                    <a:cubicBezTo>
                      <a:pt x="29" y="80"/>
                      <a:pt x="29" y="83"/>
                      <a:pt x="29" y="86"/>
                    </a:cubicBezTo>
                    <a:cubicBezTo>
                      <a:pt x="27" y="84"/>
                      <a:pt x="26" y="83"/>
                      <a:pt x="24" y="81"/>
                    </a:cubicBezTo>
                    <a:close/>
                    <a:moveTo>
                      <a:pt x="53" y="94"/>
                    </a:moveTo>
                    <a:cubicBezTo>
                      <a:pt x="53" y="94"/>
                      <a:pt x="53" y="94"/>
                      <a:pt x="53" y="94"/>
                    </a:cubicBezTo>
                    <a:cubicBezTo>
                      <a:pt x="53" y="94"/>
                      <a:pt x="53" y="94"/>
                      <a:pt x="53" y="94"/>
                    </a:cubicBezTo>
                    <a:close/>
                    <a:moveTo>
                      <a:pt x="48" y="95"/>
                    </a:moveTo>
                    <a:cubicBezTo>
                      <a:pt x="47" y="95"/>
                      <a:pt x="46" y="96"/>
                      <a:pt x="45" y="96"/>
                    </a:cubicBezTo>
                    <a:cubicBezTo>
                      <a:pt x="45" y="95"/>
                      <a:pt x="46" y="94"/>
                      <a:pt x="46" y="93"/>
                    </a:cubicBezTo>
                    <a:cubicBezTo>
                      <a:pt x="46" y="94"/>
                      <a:pt x="47" y="94"/>
                      <a:pt x="48" y="95"/>
                    </a:cubicBezTo>
                    <a:close/>
                    <a:moveTo>
                      <a:pt x="44" y="92"/>
                    </a:moveTo>
                    <a:cubicBezTo>
                      <a:pt x="44" y="93"/>
                      <a:pt x="43" y="95"/>
                      <a:pt x="43" y="96"/>
                    </a:cubicBezTo>
                    <a:cubicBezTo>
                      <a:pt x="42" y="97"/>
                      <a:pt x="41" y="97"/>
                      <a:pt x="40" y="97"/>
                    </a:cubicBezTo>
                    <a:cubicBezTo>
                      <a:pt x="40" y="97"/>
                      <a:pt x="40" y="97"/>
                      <a:pt x="40" y="97"/>
                    </a:cubicBezTo>
                    <a:cubicBezTo>
                      <a:pt x="40" y="97"/>
                      <a:pt x="39" y="97"/>
                      <a:pt x="39" y="97"/>
                    </a:cubicBezTo>
                    <a:cubicBezTo>
                      <a:pt x="39" y="94"/>
                      <a:pt x="39" y="91"/>
                      <a:pt x="39" y="87"/>
                    </a:cubicBezTo>
                    <a:cubicBezTo>
                      <a:pt x="41" y="89"/>
                      <a:pt x="43" y="90"/>
                      <a:pt x="44" y="92"/>
                    </a:cubicBezTo>
                    <a:cubicBezTo>
                      <a:pt x="44" y="92"/>
                      <a:pt x="44" y="92"/>
                      <a:pt x="44" y="92"/>
                    </a:cubicBezTo>
                    <a:close/>
                    <a:moveTo>
                      <a:pt x="37" y="86"/>
                    </a:moveTo>
                    <a:cubicBezTo>
                      <a:pt x="37" y="89"/>
                      <a:pt x="37" y="92"/>
                      <a:pt x="37" y="95"/>
                    </a:cubicBezTo>
                    <a:cubicBezTo>
                      <a:pt x="35" y="93"/>
                      <a:pt x="33" y="90"/>
                      <a:pt x="31" y="88"/>
                    </a:cubicBezTo>
                    <a:cubicBezTo>
                      <a:pt x="31" y="85"/>
                      <a:pt x="31" y="82"/>
                      <a:pt x="30" y="79"/>
                    </a:cubicBezTo>
                    <a:cubicBezTo>
                      <a:pt x="33" y="81"/>
                      <a:pt x="35" y="84"/>
                      <a:pt x="38" y="86"/>
                    </a:cubicBezTo>
                    <a:cubicBezTo>
                      <a:pt x="38" y="86"/>
                      <a:pt x="37" y="86"/>
                      <a:pt x="37" y="86"/>
                    </a:cubicBezTo>
                    <a:close/>
                    <a:moveTo>
                      <a:pt x="32" y="126"/>
                    </a:moveTo>
                    <a:cubicBezTo>
                      <a:pt x="32" y="126"/>
                      <a:pt x="32" y="126"/>
                      <a:pt x="33" y="126"/>
                    </a:cubicBezTo>
                    <a:cubicBezTo>
                      <a:pt x="34" y="126"/>
                      <a:pt x="35" y="125"/>
                      <a:pt x="36" y="125"/>
                    </a:cubicBezTo>
                    <a:cubicBezTo>
                      <a:pt x="36" y="126"/>
                      <a:pt x="36" y="127"/>
                      <a:pt x="36" y="128"/>
                    </a:cubicBezTo>
                    <a:cubicBezTo>
                      <a:pt x="36" y="129"/>
                      <a:pt x="36" y="130"/>
                      <a:pt x="36" y="131"/>
                    </a:cubicBezTo>
                    <a:cubicBezTo>
                      <a:pt x="36" y="131"/>
                      <a:pt x="35" y="131"/>
                      <a:pt x="35" y="131"/>
                    </a:cubicBezTo>
                    <a:cubicBezTo>
                      <a:pt x="33" y="130"/>
                      <a:pt x="32" y="128"/>
                      <a:pt x="32" y="126"/>
                    </a:cubicBezTo>
                    <a:close/>
                    <a:moveTo>
                      <a:pt x="43" y="122"/>
                    </a:moveTo>
                    <a:cubicBezTo>
                      <a:pt x="47" y="120"/>
                      <a:pt x="50" y="119"/>
                      <a:pt x="53" y="118"/>
                    </a:cubicBezTo>
                    <a:cubicBezTo>
                      <a:pt x="53" y="121"/>
                      <a:pt x="53" y="123"/>
                      <a:pt x="52" y="125"/>
                    </a:cubicBezTo>
                    <a:cubicBezTo>
                      <a:pt x="49" y="127"/>
                      <a:pt x="46" y="128"/>
                      <a:pt x="44" y="128"/>
                    </a:cubicBezTo>
                    <a:cubicBezTo>
                      <a:pt x="44" y="126"/>
                      <a:pt x="44" y="124"/>
                      <a:pt x="43" y="122"/>
                    </a:cubicBezTo>
                    <a:close/>
                    <a:moveTo>
                      <a:pt x="42" y="122"/>
                    </a:moveTo>
                    <a:cubicBezTo>
                      <a:pt x="42" y="125"/>
                      <a:pt x="42" y="127"/>
                      <a:pt x="42" y="129"/>
                    </a:cubicBezTo>
                    <a:cubicBezTo>
                      <a:pt x="41" y="130"/>
                      <a:pt x="39" y="130"/>
                      <a:pt x="38" y="130"/>
                    </a:cubicBezTo>
                    <a:cubicBezTo>
                      <a:pt x="38" y="130"/>
                      <a:pt x="38" y="129"/>
                      <a:pt x="38" y="128"/>
                    </a:cubicBezTo>
                    <a:cubicBezTo>
                      <a:pt x="38" y="126"/>
                      <a:pt x="38" y="125"/>
                      <a:pt x="38" y="124"/>
                    </a:cubicBezTo>
                    <a:cubicBezTo>
                      <a:pt x="38" y="124"/>
                      <a:pt x="38" y="124"/>
                      <a:pt x="38" y="124"/>
                    </a:cubicBezTo>
                    <a:cubicBezTo>
                      <a:pt x="39" y="123"/>
                      <a:pt x="40" y="123"/>
                      <a:pt x="42" y="122"/>
                    </a:cubicBezTo>
                    <a:close/>
                    <a:moveTo>
                      <a:pt x="56" y="124"/>
                    </a:moveTo>
                    <a:cubicBezTo>
                      <a:pt x="56" y="124"/>
                      <a:pt x="55" y="125"/>
                      <a:pt x="55" y="125"/>
                    </a:cubicBezTo>
                    <a:cubicBezTo>
                      <a:pt x="55" y="125"/>
                      <a:pt x="55" y="125"/>
                      <a:pt x="55" y="125"/>
                    </a:cubicBezTo>
                    <a:cubicBezTo>
                      <a:pt x="55" y="122"/>
                      <a:pt x="55" y="120"/>
                      <a:pt x="55" y="118"/>
                    </a:cubicBezTo>
                    <a:cubicBezTo>
                      <a:pt x="58" y="117"/>
                      <a:pt x="60" y="116"/>
                      <a:pt x="63" y="115"/>
                    </a:cubicBezTo>
                    <a:cubicBezTo>
                      <a:pt x="63" y="117"/>
                      <a:pt x="62" y="120"/>
                      <a:pt x="62" y="122"/>
                    </a:cubicBezTo>
                    <a:cubicBezTo>
                      <a:pt x="61" y="122"/>
                      <a:pt x="60" y="123"/>
                      <a:pt x="59" y="123"/>
                    </a:cubicBezTo>
                    <a:cubicBezTo>
                      <a:pt x="58" y="124"/>
                      <a:pt x="57" y="124"/>
                      <a:pt x="56" y="124"/>
                    </a:cubicBezTo>
                    <a:close/>
                    <a:moveTo>
                      <a:pt x="65" y="121"/>
                    </a:moveTo>
                    <a:cubicBezTo>
                      <a:pt x="65" y="121"/>
                      <a:pt x="65" y="121"/>
                      <a:pt x="64" y="121"/>
                    </a:cubicBezTo>
                    <a:cubicBezTo>
                      <a:pt x="64" y="119"/>
                      <a:pt x="65" y="117"/>
                      <a:pt x="65" y="114"/>
                    </a:cubicBezTo>
                    <a:cubicBezTo>
                      <a:pt x="67" y="114"/>
                      <a:pt x="68" y="114"/>
                      <a:pt x="69" y="113"/>
                    </a:cubicBezTo>
                    <a:cubicBezTo>
                      <a:pt x="70" y="114"/>
                      <a:pt x="70" y="114"/>
                      <a:pt x="71" y="114"/>
                    </a:cubicBezTo>
                    <a:cubicBezTo>
                      <a:pt x="71" y="115"/>
                      <a:pt x="71" y="115"/>
                      <a:pt x="71" y="115"/>
                    </a:cubicBezTo>
                    <a:cubicBezTo>
                      <a:pt x="70" y="118"/>
                      <a:pt x="70" y="121"/>
                      <a:pt x="69" y="125"/>
                    </a:cubicBezTo>
                    <a:cubicBezTo>
                      <a:pt x="69" y="124"/>
                      <a:pt x="69" y="124"/>
                      <a:pt x="69" y="124"/>
                    </a:cubicBezTo>
                    <a:cubicBezTo>
                      <a:pt x="68" y="123"/>
                      <a:pt x="68" y="122"/>
                      <a:pt x="66" y="121"/>
                    </a:cubicBezTo>
                    <a:cubicBezTo>
                      <a:pt x="66" y="121"/>
                      <a:pt x="65" y="121"/>
                      <a:pt x="65" y="121"/>
                    </a:cubicBezTo>
                    <a:close/>
                    <a:moveTo>
                      <a:pt x="71" y="127"/>
                    </a:moveTo>
                    <a:cubicBezTo>
                      <a:pt x="71" y="123"/>
                      <a:pt x="72" y="120"/>
                      <a:pt x="73" y="117"/>
                    </a:cubicBezTo>
                    <a:cubicBezTo>
                      <a:pt x="73" y="117"/>
                      <a:pt x="73" y="117"/>
                      <a:pt x="73" y="117"/>
                    </a:cubicBezTo>
                    <a:cubicBezTo>
                      <a:pt x="74" y="119"/>
                      <a:pt x="75" y="121"/>
                      <a:pt x="75" y="122"/>
                    </a:cubicBezTo>
                    <a:cubicBezTo>
                      <a:pt x="76" y="123"/>
                      <a:pt x="76" y="124"/>
                      <a:pt x="76" y="125"/>
                    </a:cubicBezTo>
                    <a:cubicBezTo>
                      <a:pt x="74" y="125"/>
                      <a:pt x="72" y="126"/>
                      <a:pt x="71" y="127"/>
                    </a:cubicBezTo>
                    <a:close/>
                    <a:moveTo>
                      <a:pt x="80" y="128"/>
                    </a:moveTo>
                    <a:cubicBezTo>
                      <a:pt x="80" y="128"/>
                      <a:pt x="80" y="128"/>
                      <a:pt x="80" y="128"/>
                    </a:cubicBezTo>
                    <a:cubicBezTo>
                      <a:pt x="80" y="128"/>
                      <a:pt x="80" y="128"/>
                      <a:pt x="80" y="128"/>
                    </a:cubicBezTo>
                    <a:cubicBezTo>
                      <a:pt x="80" y="128"/>
                      <a:pt x="80" y="128"/>
                      <a:pt x="80" y="127"/>
                    </a:cubicBezTo>
                    <a:cubicBezTo>
                      <a:pt x="81" y="127"/>
                      <a:pt x="81" y="126"/>
                      <a:pt x="81" y="125"/>
                    </a:cubicBezTo>
                    <a:cubicBezTo>
                      <a:pt x="81" y="125"/>
                      <a:pt x="81" y="124"/>
                      <a:pt x="80" y="124"/>
                    </a:cubicBezTo>
                    <a:cubicBezTo>
                      <a:pt x="80" y="123"/>
                      <a:pt x="79" y="121"/>
                      <a:pt x="78" y="119"/>
                    </a:cubicBezTo>
                    <a:cubicBezTo>
                      <a:pt x="78" y="118"/>
                      <a:pt x="77" y="116"/>
                      <a:pt x="77" y="115"/>
                    </a:cubicBezTo>
                    <a:cubicBezTo>
                      <a:pt x="76" y="114"/>
                      <a:pt x="76" y="113"/>
                      <a:pt x="75" y="113"/>
                    </a:cubicBezTo>
                    <a:cubicBezTo>
                      <a:pt x="75" y="112"/>
                      <a:pt x="74" y="112"/>
                      <a:pt x="73" y="111"/>
                    </a:cubicBezTo>
                    <a:cubicBezTo>
                      <a:pt x="73" y="111"/>
                      <a:pt x="73" y="111"/>
                      <a:pt x="72" y="110"/>
                    </a:cubicBezTo>
                    <a:cubicBezTo>
                      <a:pt x="72" y="110"/>
                      <a:pt x="72" y="110"/>
                      <a:pt x="72" y="110"/>
                    </a:cubicBezTo>
                    <a:cubicBezTo>
                      <a:pt x="72" y="109"/>
                      <a:pt x="71" y="109"/>
                      <a:pt x="71" y="109"/>
                    </a:cubicBezTo>
                    <a:cubicBezTo>
                      <a:pt x="70" y="109"/>
                      <a:pt x="70" y="109"/>
                      <a:pt x="70" y="109"/>
                    </a:cubicBezTo>
                    <a:cubicBezTo>
                      <a:pt x="70" y="108"/>
                      <a:pt x="68" y="108"/>
                      <a:pt x="68" y="109"/>
                    </a:cubicBezTo>
                    <a:cubicBezTo>
                      <a:pt x="67" y="109"/>
                      <a:pt x="67" y="109"/>
                      <a:pt x="67" y="110"/>
                    </a:cubicBezTo>
                    <a:cubicBezTo>
                      <a:pt x="53" y="114"/>
                      <a:pt x="43" y="117"/>
                      <a:pt x="32" y="122"/>
                    </a:cubicBezTo>
                    <a:cubicBezTo>
                      <a:pt x="30" y="117"/>
                      <a:pt x="29" y="111"/>
                      <a:pt x="28" y="105"/>
                    </a:cubicBezTo>
                    <a:cubicBezTo>
                      <a:pt x="32" y="104"/>
                      <a:pt x="35" y="103"/>
                      <a:pt x="37" y="102"/>
                    </a:cubicBezTo>
                    <a:cubicBezTo>
                      <a:pt x="38" y="102"/>
                      <a:pt x="38" y="103"/>
                      <a:pt x="38" y="103"/>
                    </a:cubicBezTo>
                    <a:cubicBezTo>
                      <a:pt x="39" y="103"/>
                      <a:pt x="39" y="103"/>
                      <a:pt x="39" y="102"/>
                    </a:cubicBezTo>
                    <a:cubicBezTo>
                      <a:pt x="39" y="102"/>
                      <a:pt x="39" y="102"/>
                      <a:pt x="39" y="102"/>
                    </a:cubicBezTo>
                    <a:cubicBezTo>
                      <a:pt x="40" y="102"/>
                      <a:pt x="41" y="101"/>
                      <a:pt x="41" y="101"/>
                    </a:cubicBezTo>
                    <a:cubicBezTo>
                      <a:pt x="45" y="100"/>
                      <a:pt x="48" y="99"/>
                      <a:pt x="52" y="97"/>
                    </a:cubicBezTo>
                    <a:cubicBezTo>
                      <a:pt x="52" y="97"/>
                      <a:pt x="52" y="97"/>
                      <a:pt x="52" y="97"/>
                    </a:cubicBezTo>
                    <a:cubicBezTo>
                      <a:pt x="52" y="97"/>
                      <a:pt x="52" y="97"/>
                      <a:pt x="52" y="97"/>
                    </a:cubicBezTo>
                    <a:cubicBezTo>
                      <a:pt x="52" y="97"/>
                      <a:pt x="52" y="97"/>
                      <a:pt x="52" y="97"/>
                    </a:cubicBezTo>
                    <a:cubicBezTo>
                      <a:pt x="52" y="97"/>
                      <a:pt x="52" y="97"/>
                      <a:pt x="52" y="97"/>
                    </a:cubicBezTo>
                    <a:cubicBezTo>
                      <a:pt x="52" y="97"/>
                      <a:pt x="52" y="97"/>
                      <a:pt x="52" y="97"/>
                    </a:cubicBezTo>
                    <a:cubicBezTo>
                      <a:pt x="53" y="97"/>
                      <a:pt x="53" y="97"/>
                      <a:pt x="53" y="97"/>
                    </a:cubicBezTo>
                    <a:cubicBezTo>
                      <a:pt x="53" y="97"/>
                      <a:pt x="53" y="96"/>
                      <a:pt x="53" y="95"/>
                    </a:cubicBezTo>
                    <a:cubicBezTo>
                      <a:pt x="53" y="95"/>
                      <a:pt x="53" y="94"/>
                      <a:pt x="53" y="94"/>
                    </a:cubicBezTo>
                    <a:cubicBezTo>
                      <a:pt x="53" y="94"/>
                      <a:pt x="52" y="94"/>
                      <a:pt x="52" y="93"/>
                    </a:cubicBezTo>
                    <a:cubicBezTo>
                      <a:pt x="38" y="81"/>
                      <a:pt x="19" y="63"/>
                      <a:pt x="5" y="48"/>
                    </a:cubicBezTo>
                    <a:cubicBezTo>
                      <a:pt x="7" y="47"/>
                      <a:pt x="9" y="46"/>
                      <a:pt x="11" y="45"/>
                    </a:cubicBezTo>
                    <a:cubicBezTo>
                      <a:pt x="16" y="43"/>
                      <a:pt x="22" y="41"/>
                      <a:pt x="27" y="40"/>
                    </a:cubicBezTo>
                    <a:cubicBezTo>
                      <a:pt x="29" y="40"/>
                      <a:pt x="31" y="39"/>
                      <a:pt x="32" y="39"/>
                    </a:cubicBezTo>
                    <a:cubicBezTo>
                      <a:pt x="33" y="39"/>
                      <a:pt x="33" y="39"/>
                      <a:pt x="33" y="39"/>
                    </a:cubicBezTo>
                    <a:cubicBezTo>
                      <a:pt x="34" y="40"/>
                      <a:pt x="36" y="41"/>
                      <a:pt x="38" y="44"/>
                    </a:cubicBezTo>
                    <a:cubicBezTo>
                      <a:pt x="43" y="49"/>
                      <a:pt x="51" y="57"/>
                      <a:pt x="59" y="65"/>
                    </a:cubicBezTo>
                    <a:cubicBezTo>
                      <a:pt x="66" y="73"/>
                      <a:pt x="74" y="81"/>
                      <a:pt x="77" y="85"/>
                    </a:cubicBezTo>
                    <a:cubicBezTo>
                      <a:pt x="78" y="86"/>
                      <a:pt x="79" y="86"/>
                      <a:pt x="79" y="86"/>
                    </a:cubicBezTo>
                    <a:cubicBezTo>
                      <a:pt x="80" y="85"/>
                      <a:pt x="81" y="85"/>
                      <a:pt x="81" y="84"/>
                    </a:cubicBezTo>
                    <a:cubicBezTo>
                      <a:pt x="81" y="80"/>
                      <a:pt x="81" y="77"/>
                      <a:pt x="81" y="73"/>
                    </a:cubicBezTo>
                    <a:cubicBezTo>
                      <a:pt x="81" y="56"/>
                      <a:pt x="82" y="38"/>
                      <a:pt x="85" y="21"/>
                    </a:cubicBezTo>
                    <a:cubicBezTo>
                      <a:pt x="97" y="16"/>
                      <a:pt x="109" y="11"/>
                      <a:pt x="121" y="6"/>
                    </a:cubicBezTo>
                    <a:cubicBezTo>
                      <a:pt x="117" y="27"/>
                      <a:pt x="112" y="49"/>
                      <a:pt x="107" y="70"/>
                    </a:cubicBezTo>
                    <a:cubicBezTo>
                      <a:pt x="107" y="71"/>
                      <a:pt x="107" y="71"/>
                      <a:pt x="107" y="72"/>
                    </a:cubicBezTo>
                    <a:cubicBezTo>
                      <a:pt x="107" y="73"/>
                      <a:pt x="108" y="73"/>
                      <a:pt x="108" y="73"/>
                    </a:cubicBezTo>
                    <a:cubicBezTo>
                      <a:pt x="108" y="73"/>
                      <a:pt x="108" y="73"/>
                      <a:pt x="108" y="73"/>
                    </a:cubicBezTo>
                    <a:cubicBezTo>
                      <a:pt x="108" y="73"/>
                      <a:pt x="108" y="73"/>
                      <a:pt x="108" y="73"/>
                    </a:cubicBezTo>
                    <a:cubicBezTo>
                      <a:pt x="108" y="73"/>
                      <a:pt x="109" y="73"/>
                      <a:pt x="109" y="73"/>
                    </a:cubicBezTo>
                    <a:cubicBezTo>
                      <a:pt x="109" y="73"/>
                      <a:pt x="110" y="73"/>
                      <a:pt x="110" y="73"/>
                    </a:cubicBezTo>
                    <a:cubicBezTo>
                      <a:pt x="117" y="71"/>
                      <a:pt x="125" y="68"/>
                      <a:pt x="132" y="65"/>
                    </a:cubicBezTo>
                    <a:cubicBezTo>
                      <a:pt x="133" y="71"/>
                      <a:pt x="134" y="77"/>
                      <a:pt x="135" y="83"/>
                    </a:cubicBezTo>
                    <a:cubicBezTo>
                      <a:pt x="135" y="83"/>
                      <a:pt x="135" y="84"/>
                      <a:pt x="134" y="84"/>
                    </a:cubicBezTo>
                    <a:cubicBezTo>
                      <a:pt x="127" y="86"/>
                      <a:pt x="120" y="89"/>
                      <a:pt x="112" y="91"/>
                    </a:cubicBezTo>
                    <a:cubicBezTo>
                      <a:pt x="110" y="92"/>
                      <a:pt x="106" y="93"/>
                      <a:pt x="103" y="95"/>
                    </a:cubicBezTo>
                    <a:cubicBezTo>
                      <a:pt x="103" y="95"/>
                      <a:pt x="103" y="95"/>
                      <a:pt x="103" y="95"/>
                    </a:cubicBezTo>
                    <a:cubicBezTo>
                      <a:pt x="103" y="95"/>
                      <a:pt x="103" y="95"/>
                      <a:pt x="103" y="95"/>
                    </a:cubicBezTo>
                    <a:cubicBezTo>
                      <a:pt x="103" y="95"/>
                      <a:pt x="103" y="95"/>
                      <a:pt x="103" y="96"/>
                    </a:cubicBezTo>
                    <a:cubicBezTo>
                      <a:pt x="102" y="96"/>
                      <a:pt x="102" y="96"/>
                      <a:pt x="102" y="96"/>
                    </a:cubicBezTo>
                    <a:cubicBezTo>
                      <a:pt x="102" y="96"/>
                      <a:pt x="102" y="96"/>
                      <a:pt x="102" y="96"/>
                    </a:cubicBezTo>
                    <a:cubicBezTo>
                      <a:pt x="102" y="96"/>
                      <a:pt x="102" y="96"/>
                      <a:pt x="102" y="96"/>
                    </a:cubicBezTo>
                    <a:cubicBezTo>
                      <a:pt x="102" y="98"/>
                      <a:pt x="101" y="101"/>
                      <a:pt x="101" y="104"/>
                    </a:cubicBezTo>
                    <a:cubicBezTo>
                      <a:pt x="101" y="104"/>
                      <a:pt x="101" y="105"/>
                      <a:pt x="101" y="105"/>
                    </a:cubicBezTo>
                    <a:cubicBezTo>
                      <a:pt x="101" y="106"/>
                      <a:pt x="101" y="107"/>
                      <a:pt x="101" y="108"/>
                    </a:cubicBezTo>
                    <a:cubicBezTo>
                      <a:pt x="102" y="109"/>
                      <a:pt x="102" y="111"/>
                      <a:pt x="103" y="113"/>
                    </a:cubicBezTo>
                    <a:cubicBezTo>
                      <a:pt x="103" y="114"/>
                      <a:pt x="104" y="115"/>
                      <a:pt x="104" y="115"/>
                    </a:cubicBezTo>
                    <a:cubicBezTo>
                      <a:pt x="104" y="116"/>
                      <a:pt x="104" y="116"/>
                      <a:pt x="104" y="117"/>
                    </a:cubicBezTo>
                    <a:cubicBezTo>
                      <a:pt x="104" y="118"/>
                      <a:pt x="105" y="118"/>
                      <a:pt x="106" y="118"/>
                    </a:cubicBezTo>
                    <a:cubicBezTo>
                      <a:pt x="106" y="118"/>
                      <a:pt x="106" y="118"/>
                      <a:pt x="106" y="118"/>
                    </a:cubicBezTo>
                    <a:cubicBezTo>
                      <a:pt x="106" y="118"/>
                      <a:pt x="107" y="118"/>
                      <a:pt x="107" y="118"/>
                    </a:cubicBezTo>
                    <a:cubicBezTo>
                      <a:pt x="107" y="118"/>
                      <a:pt x="107" y="118"/>
                      <a:pt x="107" y="118"/>
                    </a:cubicBezTo>
                    <a:cubicBezTo>
                      <a:pt x="119" y="113"/>
                      <a:pt x="127" y="110"/>
                      <a:pt x="133" y="108"/>
                    </a:cubicBezTo>
                    <a:cubicBezTo>
                      <a:pt x="136" y="107"/>
                      <a:pt x="138" y="107"/>
                      <a:pt x="140" y="106"/>
                    </a:cubicBezTo>
                    <a:cubicBezTo>
                      <a:pt x="140" y="106"/>
                      <a:pt x="141" y="106"/>
                      <a:pt x="141" y="106"/>
                    </a:cubicBezTo>
                    <a:cubicBezTo>
                      <a:pt x="142" y="109"/>
                      <a:pt x="144" y="114"/>
                      <a:pt x="145" y="118"/>
                    </a:cubicBezTo>
                    <a:cubicBezTo>
                      <a:pt x="147" y="122"/>
                      <a:pt x="148" y="125"/>
                      <a:pt x="148" y="127"/>
                    </a:cubicBezTo>
                    <a:cubicBezTo>
                      <a:pt x="147" y="128"/>
                      <a:pt x="145" y="128"/>
                      <a:pt x="142" y="130"/>
                    </a:cubicBezTo>
                    <a:cubicBezTo>
                      <a:pt x="136" y="132"/>
                      <a:pt x="127" y="135"/>
                      <a:pt x="115" y="139"/>
                    </a:cubicBezTo>
                    <a:cubicBezTo>
                      <a:pt x="115" y="139"/>
                      <a:pt x="115" y="139"/>
                      <a:pt x="115" y="139"/>
                    </a:cubicBezTo>
                    <a:cubicBezTo>
                      <a:pt x="115" y="140"/>
                      <a:pt x="115" y="140"/>
                      <a:pt x="115" y="140"/>
                    </a:cubicBezTo>
                    <a:cubicBezTo>
                      <a:pt x="115" y="140"/>
                      <a:pt x="115" y="140"/>
                      <a:pt x="114" y="140"/>
                    </a:cubicBezTo>
                    <a:cubicBezTo>
                      <a:pt x="113" y="140"/>
                      <a:pt x="113" y="141"/>
                      <a:pt x="113" y="142"/>
                    </a:cubicBezTo>
                    <a:cubicBezTo>
                      <a:pt x="113" y="143"/>
                      <a:pt x="114" y="143"/>
                      <a:pt x="114" y="143"/>
                    </a:cubicBezTo>
                    <a:cubicBezTo>
                      <a:pt x="118" y="154"/>
                      <a:pt x="121" y="160"/>
                      <a:pt x="125" y="170"/>
                    </a:cubicBezTo>
                    <a:cubicBezTo>
                      <a:pt x="116" y="170"/>
                      <a:pt x="108" y="173"/>
                      <a:pt x="101" y="178"/>
                    </a:cubicBezTo>
                    <a:cubicBezTo>
                      <a:pt x="98" y="168"/>
                      <a:pt x="95" y="162"/>
                      <a:pt x="91" y="150"/>
                    </a:cubicBezTo>
                    <a:cubicBezTo>
                      <a:pt x="91" y="149"/>
                      <a:pt x="89" y="149"/>
                      <a:pt x="88" y="149"/>
                    </a:cubicBezTo>
                    <a:cubicBezTo>
                      <a:pt x="88" y="149"/>
                      <a:pt x="88" y="149"/>
                      <a:pt x="88" y="149"/>
                    </a:cubicBezTo>
                    <a:cubicBezTo>
                      <a:pt x="88" y="149"/>
                      <a:pt x="88" y="149"/>
                      <a:pt x="88" y="149"/>
                    </a:cubicBezTo>
                    <a:cubicBezTo>
                      <a:pt x="66" y="157"/>
                      <a:pt x="54" y="161"/>
                      <a:pt x="50" y="162"/>
                    </a:cubicBezTo>
                    <a:cubicBezTo>
                      <a:pt x="48" y="155"/>
                      <a:pt x="46" y="147"/>
                      <a:pt x="44" y="140"/>
                    </a:cubicBezTo>
                    <a:cubicBezTo>
                      <a:pt x="44" y="140"/>
                      <a:pt x="44" y="140"/>
                      <a:pt x="45" y="140"/>
                    </a:cubicBezTo>
                    <a:cubicBezTo>
                      <a:pt x="50" y="138"/>
                      <a:pt x="61" y="134"/>
                      <a:pt x="80" y="128"/>
                    </a:cubicBezTo>
                    <a:close/>
                    <a:moveTo>
                      <a:pt x="81" y="167"/>
                    </a:moveTo>
                    <a:cubicBezTo>
                      <a:pt x="79" y="168"/>
                      <a:pt x="76" y="169"/>
                      <a:pt x="74" y="170"/>
                    </a:cubicBezTo>
                    <a:cubicBezTo>
                      <a:pt x="73" y="168"/>
                      <a:pt x="73" y="166"/>
                      <a:pt x="73" y="164"/>
                    </a:cubicBezTo>
                    <a:cubicBezTo>
                      <a:pt x="73" y="163"/>
                      <a:pt x="73" y="161"/>
                      <a:pt x="74" y="159"/>
                    </a:cubicBezTo>
                    <a:cubicBezTo>
                      <a:pt x="74" y="159"/>
                      <a:pt x="74" y="159"/>
                      <a:pt x="74" y="159"/>
                    </a:cubicBezTo>
                    <a:cubicBezTo>
                      <a:pt x="76" y="158"/>
                      <a:pt x="79" y="157"/>
                      <a:pt x="83" y="155"/>
                    </a:cubicBezTo>
                    <a:cubicBezTo>
                      <a:pt x="82" y="156"/>
                      <a:pt x="82" y="156"/>
                      <a:pt x="82" y="156"/>
                    </a:cubicBezTo>
                    <a:cubicBezTo>
                      <a:pt x="82" y="160"/>
                      <a:pt x="82" y="163"/>
                      <a:pt x="81" y="167"/>
                    </a:cubicBezTo>
                    <a:close/>
                    <a:moveTo>
                      <a:pt x="64" y="162"/>
                    </a:moveTo>
                    <a:cubicBezTo>
                      <a:pt x="64" y="166"/>
                      <a:pt x="64" y="170"/>
                      <a:pt x="65" y="174"/>
                    </a:cubicBezTo>
                    <a:cubicBezTo>
                      <a:pt x="63" y="174"/>
                      <a:pt x="61" y="175"/>
                      <a:pt x="60" y="176"/>
                    </a:cubicBezTo>
                    <a:cubicBezTo>
                      <a:pt x="60" y="176"/>
                      <a:pt x="60" y="176"/>
                      <a:pt x="60" y="175"/>
                    </a:cubicBezTo>
                    <a:cubicBezTo>
                      <a:pt x="60" y="171"/>
                      <a:pt x="59" y="168"/>
                      <a:pt x="58" y="164"/>
                    </a:cubicBezTo>
                    <a:cubicBezTo>
                      <a:pt x="60" y="163"/>
                      <a:pt x="62" y="163"/>
                      <a:pt x="64" y="162"/>
                    </a:cubicBezTo>
                    <a:close/>
                    <a:moveTo>
                      <a:pt x="66" y="161"/>
                    </a:moveTo>
                    <a:cubicBezTo>
                      <a:pt x="66" y="161"/>
                      <a:pt x="66" y="161"/>
                      <a:pt x="66" y="161"/>
                    </a:cubicBezTo>
                    <a:cubicBezTo>
                      <a:pt x="68" y="161"/>
                      <a:pt x="70" y="160"/>
                      <a:pt x="72" y="159"/>
                    </a:cubicBezTo>
                    <a:cubicBezTo>
                      <a:pt x="71" y="161"/>
                      <a:pt x="71" y="163"/>
                      <a:pt x="71" y="164"/>
                    </a:cubicBezTo>
                    <a:cubicBezTo>
                      <a:pt x="71" y="166"/>
                      <a:pt x="72" y="168"/>
                      <a:pt x="72" y="170"/>
                    </a:cubicBezTo>
                    <a:cubicBezTo>
                      <a:pt x="72" y="170"/>
                      <a:pt x="72" y="170"/>
                      <a:pt x="72" y="170"/>
                    </a:cubicBezTo>
                    <a:cubicBezTo>
                      <a:pt x="70" y="171"/>
                      <a:pt x="68" y="172"/>
                      <a:pt x="67" y="173"/>
                    </a:cubicBezTo>
                    <a:cubicBezTo>
                      <a:pt x="66" y="169"/>
                      <a:pt x="66" y="165"/>
                      <a:pt x="66" y="161"/>
                    </a:cubicBezTo>
                    <a:close/>
                    <a:moveTo>
                      <a:pt x="51" y="166"/>
                    </a:moveTo>
                    <a:cubicBezTo>
                      <a:pt x="53" y="166"/>
                      <a:pt x="54" y="165"/>
                      <a:pt x="56" y="164"/>
                    </a:cubicBezTo>
                    <a:cubicBezTo>
                      <a:pt x="57" y="168"/>
                      <a:pt x="58" y="171"/>
                      <a:pt x="58" y="175"/>
                    </a:cubicBezTo>
                    <a:cubicBezTo>
                      <a:pt x="56" y="172"/>
                      <a:pt x="54" y="169"/>
                      <a:pt x="51" y="166"/>
                    </a:cubicBezTo>
                    <a:close/>
                    <a:moveTo>
                      <a:pt x="89" y="165"/>
                    </a:moveTo>
                    <a:cubicBezTo>
                      <a:pt x="87" y="165"/>
                      <a:pt x="85" y="166"/>
                      <a:pt x="83" y="166"/>
                    </a:cubicBezTo>
                    <a:cubicBezTo>
                      <a:pt x="84" y="163"/>
                      <a:pt x="84" y="159"/>
                      <a:pt x="84" y="156"/>
                    </a:cubicBezTo>
                    <a:cubicBezTo>
                      <a:pt x="84" y="156"/>
                      <a:pt x="84" y="155"/>
                      <a:pt x="84" y="155"/>
                    </a:cubicBezTo>
                    <a:cubicBezTo>
                      <a:pt x="85" y="155"/>
                      <a:pt x="86" y="154"/>
                      <a:pt x="88" y="154"/>
                    </a:cubicBezTo>
                    <a:cubicBezTo>
                      <a:pt x="91" y="161"/>
                      <a:pt x="93" y="166"/>
                      <a:pt x="95" y="172"/>
                    </a:cubicBezTo>
                    <a:cubicBezTo>
                      <a:pt x="94" y="170"/>
                      <a:pt x="92" y="168"/>
                      <a:pt x="91" y="166"/>
                    </a:cubicBezTo>
                    <a:cubicBezTo>
                      <a:pt x="91" y="165"/>
                      <a:pt x="90" y="165"/>
                      <a:pt x="89" y="165"/>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 name="Freeform 219"/>
              <p:cNvSpPr>
                <a:spLocks noEditPoints="1"/>
              </p:cNvSpPr>
              <p:nvPr>
                <p:custDataLst>
                  <p:tags r:id="rId156"/>
                </p:custDataLst>
              </p:nvPr>
            </p:nvSpPr>
            <p:spPr bwMode="auto">
              <a:xfrm>
                <a:off x="6743495" y="4764178"/>
                <a:ext cx="425266" cy="402945"/>
              </a:xfrm>
              <a:custGeom>
                <a:avLst/>
                <a:gdLst>
                  <a:gd name="T0" fmla="*/ 125 w 153"/>
                  <a:gd name="T1" fmla="*/ 25 h 145"/>
                  <a:gd name="T2" fmla="*/ 108 w 153"/>
                  <a:gd name="T3" fmla="*/ 32 h 145"/>
                  <a:gd name="T4" fmla="*/ 108 w 153"/>
                  <a:gd name="T5" fmla="*/ 19 h 145"/>
                  <a:gd name="T6" fmla="*/ 92 w 153"/>
                  <a:gd name="T7" fmla="*/ 3 h 145"/>
                  <a:gd name="T8" fmla="*/ 33 w 153"/>
                  <a:gd name="T9" fmla="*/ 2 h 145"/>
                  <a:gd name="T10" fmla="*/ 1 w 153"/>
                  <a:gd name="T11" fmla="*/ 22 h 145"/>
                  <a:gd name="T12" fmla="*/ 5 w 153"/>
                  <a:gd name="T13" fmla="*/ 117 h 145"/>
                  <a:gd name="T14" fmla="*/ 10 w 153"/>
                  <a:gd name="T15" fmla="*/ 124 h 145"/>
                  <a:gd name="T16" fmla="*/ 10 w 153"/>
                  <a:gd name="T17" fmla="*/ 131 h 145"/>
                  <a:gd name="T18" fmla="*/ 11 w 153"/>
                  <a:gd name="T19" fmla="*/ 133 h 145"/>
                  <a:gd name="T20" fmla="*/ 43 w 153"/>
                  <a:gd name="T21" fmla="*/ 144 h 145"/>
                  <a:gd name="T22" fmla="*/ 95 w 153"/>
                  <a:gd name="T23" fmla="*/ 136 h 145"/>
                  <a:gd name="T24" fmla="*/ 99 w 153"/>
                  <a:gd name="T25" fmla="*/ 132 h 145"/>
                  <a:gd name="T26" fmla="*/ 104 w 153"/>
                  <a:gd name="T27" fmla="*/ 123 h 145"/>
                  <a:gd name="T28" fmla="*/ 104 w 153"/>
                  <a:gd name="T29" fmla="*/ 122 h 145"/>
                  <a:gd name="T30" fmla="*/ 153 w 153"/>
                  <a:gd name="T31" fmla="*/ 58 h 145"/>
                  <a:gd name="T32" fmla="*/ 107 w 153"/>
                  <a:gd name="T33" fmla="*/ 56 h 145"/>
                  <a:gd name="T34" fmla="*/ 114 w 153"/>
                  <a:gd name="T35" fmla="*/ 45 h 145"/>
                  <a:gd name="T36" fmla="*/ 126 w 153"/>
                  <a:gd name="T37" fmla="*/ 42 h 145"/>
                  <a:gd name="T38" fmla="*/ 139 w 153"/>
                  <a:gd name="T39" fmla="*/ 57 h 145"/>
                  <a:gd name="T40" fmla="*/ 106 w 153"/>
                  <a:gd name="T41" fmla="*/ 74 h 145"/>
                  <a:gd name="T42" fmla="*/ 8 w 153"/>
                  <a:gd name="T43" fmla="*/ 17 h 145"/>
                  <a:gd name="T44" fmla="*/ 57 w 153"/>
                  <a:gd name="T45" fmla="*/ 3 h 145"/>
                  <a:gd name="T46" fmla="*/ 102 w 153"/>
                  <a:gd name="T47" fmla="*/ 12 h 145"/>
                  <a:gd name="T48" fmla="*/ 102 w 153"/>
                  <a:gd name="T49" fmla="*/ 24 h 145"/>
                  <a:gd name="T50" fmla="*/ 15 w 153"/>
                  <a:gd name="T51" fmla="*/ 29 h 145"/>
                  <a:gd name="T52" fmla="*/ 5 w 153"/>
                  <a:gd name="T53" fmla="*/ 23 h 145"/>
                  <a:gd name="T54" fmla="*/ 5 w 153"/>
                  <a:gd name="T55" fmla="*/ 28 h 145"/>
                  <a:gd name="T56" fmla="*/ 56 w 153"/>
                  <a:gd name="T57" fmla="*/ 38 h 145"/>
                  <a:gd name="T58" fmla="*/ 97 w 153"/>
                  <a:gd name="T59" fmla="*/ 32 h 145"/>
                  <a:gd name="T60" fmla="*/ 87 w 153"/>
                  <a:gd name="T61" fmla="*/ 45 h 145"/>
                  <a:gd name="T62" fmla="*/ 104 w 153"/>
                  <a:gd name="T63" fmla="*/ 35 h 145"/>
                  <a:gd name="T64" fmla="*/ 87 w 153"/>
                  <a:gd name="T65" fmla="*/ 55 h 145"/>
                  <a:gd name="T66" fmla="*/ 104 w 153"/>
                  <a:gd name="T67" fmla="*/ 38 h 145"/>
                  <a:gd name="T68" fmla="*/ 102 w 153"/>
                  <a:gd name="T69" fmla="*/ 59 h 145"/>
                  <a:gd name="T70" fmla="*/ 90 w 153"/>
                  <a:gd name="T71" fmla="*/ 80 h 145"/>
                  <a:gd name="T72" fmla="*/ 101 w 153"/>
                  <a:gd name="T73" fmla="*/ 74 h 145"/>
                  <a:gd name="T74" fmla="*/ 87 w 153"/>
                  <a:gd name="T75" fmla="*/ 93 h 145"/>
                  <a:gd name="T76" fmla="*/ 101 w 153"/>
                  <a:gd name="T77" fmla="*/ 112 h 145"/>
                  <a:gd name="T78" fmla="*/ 85 w 153"/>
                  <a:gd name="T79" fmla="*/ 131 h 145"/>
                  <a:gd name="T80" fmla="*/ 57 w 153"/>
                  <a:gd name="T81" fmla="*/ 136 h 145"/>
                  <a:gd name="T82" fmla="*/ 5 w 153"/>
                  <a:gd name="T83" fmla="*/ 28 h 145"/>
                  <a:gd name="T84" fmla="*/ 57 w 153"/>
                  <a:gd name="T85" fmla="*/ 141 h 145"/>
                  <a:gd name="T86" fmla="*/ 14 w 153"/>
                  <a:gd name="T87" fmla="*/ 130 h 145"/>
                  <a:gd name="T88" fmla="*/ 57 w 153"/>
                  <a:gd name="T89" fmla="*/ 139 h 145"/>
                  <a:gd name="T90" fmla="*/ 95 w 153"/>
                  <a:gd name="T91" fmla="*/ 132 h 145"/>
                  <a:gd name="T92" fmla="*/ 101 w 153"/>
                  <a:gd name="T93" fmla="*/ 121 h 145"/>
                  <a:gd name="T94" fmla="*/ 119 w 153"/>
                  <a:gd name="T95" fmla="*/ 92 h 145"/>
                  <a:gd name="T96" fmla="*/ 106 w 153"/>
                  <a:gd name="T97" fmla="*/ 78 h 145"/>
                  <a:gd name="T98" fmla="*/ 140 w 153"/>
                  <a:gd name="T99" fmla="*/ 47 h 145"/>
                  <a:gd name="T100" fmla="*/ 125 w 153"/>
                  <a:gd name="T101" fmla="*/ 39 h 145"/>
                  <a:gd name="T102" fmla="*/ 107 w 153"/>
                  <a:gd name="T103" fmla="*/ 40 h 145"/>
                  <a:gd name="T104" fmla="*/ 115 w 153"/>
                  <a:gd name="T105" fmla="*/ 31 h 145"/>
                  <a:gd name="T106" fmla="*/ 127 w 153"/>
                  <a:gd name="T107" fmla="*/ 28 h 145"/>
                  <a:gd name="T108" fmla="*/ 146 w 153"/>
                  <a:gd name="T109" fmla="*/ 4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3" h="145">
                    <a:moveTo>
                      <a:pt x="139" y="28"/>
                    </a:moveTo>
                    <a:cubicBezTo>
                      <a:pt x="135" y="26"/>
                      <a:pt x="130" y="25"/>
                      <a:pt x="127" y="25"/>
                    </a:cubicBezTo>
                    <a:cubicBezTo>
                      <a:pt x="126" y="25"/>
                      <a:pt x="125" y="25"/>
                      <a:pt x="125" y="25"/>
                    </a:cubicBezTo>
                    <a:cubicBezTo>
                      <a:pt x="121" y="25"/>
                      <a:pt x="117" y="26"/>
                      <a:pt x="113" y="28"/>
                    </a:cubicBezTo>
                    <a:cubicBezTo>
                      <a:pt x="111" y="29"/>
                      <a:pt x="110" y="30"/>
                      <a:pt x="108" y="32"/>
                    </a:cubicBezTo>
                    <a:cubicBezTo>
                      <a:pt x="108" y="32"/>
                      <a:pt x="108" y="32"/>
                      <a:pt x="108" y="32"/>
                    </a:cubicBezTo>
                    <a:cubicBezTo>
                      <a:pt x="108" y="31"/>
                      <a:pt x="108" y="31"/>
                      <a:pt x="108" y="31"/>
                    </a:cubicBezTo>
                    <a:cubicBezTo>
                      <a:pt x="108" y="27"/>
                      <a:pt x="108" y="23"/>
                      <a:pt x="108" y="19"/>
                    </a:cubicBezTo>
                    <a:cubicBezTo>
                      <a:pt x="108" y="19"/>
                      <a:pt x="108" y="19"/>
                      <a:pt x="108" y="19"/>
                    </a:cubicBezTo>
                    <a:cubicBezTo>
                      <a:pt x="108" y="19"/>
                      <a:pt x="108" y="19"/>
                      <a:pt x="108" y="18"/>
                    </a:cubicBezTo>
                    <a:cubicBezTo>
                      <a:pt x="108" y="16"/>
                      <a:pt x="107" y="12"/>
                      <a:pt x="105" y="10"/>
                    </a:cubicBezTo>
                    <a:cubicBezTo>
                      <a:pt x="102" y="7"/>
                      <a:pt x="98" y="5"/>
                      <a:pt x="92" y="3"/>
                    </a:cubicBezTo>
                    <a:cubicBezTo>
                      <a:pt x="90" y="2"/>
                      <a:pt x="86" y="2"/>
                      <a:pt x="79" y="1"/>
                    </a:cubicBezTo>
                    <a:cubicBezTo>
                      <a:pt x="73" y="0"/>
                      <a:pt x="65" y="0"/>
                      <a:pt x="57" y="0"/>
                    </a:cubicBezTo>
                    <a:cubicBezTo>
                      <a:pt x="49" y="0"/>
                      <a:pt x="40" y="0"/>
                      <a:pt x="33" y="2"/>
                    </a:cubicBezTo>
                    <a:cubicBezTo>
                      <a:pt x="27" y="3"/>
                      <a:pt x="20" y="5"/>
                      <a:pt x="13" y="9"/>
                    </a:cubicBezTo>
                    <a:cubicBezTo>
                      <a:pt x="10" y="10"/>
                      <a:pt x="7" y="12"/>
                      <a:pt x="5" y="14"/>
                    </a:cubicBezTo>
                    <a:cubicBezTo>
                      <a:pt x="3" y="17"/>
                      <a:pt x="1" y="19"/>
                      <a:pt x="1" y="22"/>
                    </a:cubicBezTo>
                    <a:cubicBezTo>
                      <a:pt x="1" y="22"/>
                      <a:pt x="1" y="22"/>
                      <a:pt x="1" y="23"/>
                    </a:cubicBezTo>
                    <a:cubicBezTo>
                      <a:pt x="0" y="23"/>
                      <a:pt x="0" y="23"/>
                      <a:pt x="0" y="23"/>
                    </a:cubicBezTo>
                    <a:cubicBezTo>
                      <a:pt x="4" y="50"/>
                      <a:pt x="4" y="90"/>
                      <a:pt x="5" y="117"/>
                    </a:cubicBezTo>
                    <a:cubicBezTo>
                      <a:pt x="6" y="117"/>
                      <a:pt x="6" y="117"/>
                      <a:pt x="6" y="117"/>
                    </a:cubicBezTo>
                    <a:cubicBezTo>
                      <a:pt x="7" y="119"/>
                      <a:pt x="8" y="121"/>
                      <a:pt x="10" y="124"/>
                    </a:cubicBezTo>
                    <a:cubicBezTo>
                      <a:pt x="10" y="124"/>
                      <a:pt x="10" y="124"/>
                      <a:pt x="10" y="124"/>
                    </a:cubicBezTo>
                    <a:cubicBezTo>
                      <a:pt x="10" y="124"/>
                      <a:pt x="10" y="124"/>
                      <a:pt x="10" y="124"/>
                    </a:cubicBezTo>
                    <a:cubicBezTo>
                      <a:pt x="10" y="124"/>
                      <a:pt x="10" y="125"/>
                      <a:pt x="10" y="126"/>
                    </a:cubicBezTo>
                    <a:cubicBezTo>
                      <a:pt x="10" y="128"/>
                      <a:pt x="10" y="129"/>
                      <a:pt x="10" y="131"/>
                    </a:cubicBezTo>
                    <a:cubicBezTo>
                      <a:pt x="10" y="131"/>
                      <a:pt x="10" y="131"/>
                      <a:pt x="10" y="131"/>
                    </a:cubicBezTo>
                    <a:cubicBezTo>
                      <a:pt x="10" y="131"/>
                      <a:pt x="10" y="131"/>
                      <a:pt x="11" y="132"/>
                    </a:cubicBezTo>
                    <a:cubicBezTo>
                      <a:pt x="11" y="132"/>
                      <a:pt x="11" y="132"/>
                      <a:pt x="11" y="133"/>
                    </a:cubicBezTo>
                    <a:cubicBezTo>
                      <a:pt x="11" y="132"/>
                      <a:pt x="11" y="132"/>
                      <a:pt x="11" y="132"/>
                    </a:cubicBezTo>
                    <a:cubicBezTo>
                      <a:pt x="14" y="135"/>
                      <a:pt x="19" y="138"/>
                      <a:pt x="24" y="140"/>
                    </a:cubicBezTo>
                    <a:cubicBezTo>
                      <a:pt x="30" y="142"/>
                      <a:pt x="37" y="143"/>
                      <a:pt x="43" y="144"/>
                    </a:cubicBezTo>
                    <a:cubicBezTo>
                      <a:pt x="48" y="144"/>
                      <a:pt x="53" y="145"/>
                      <a:pt x="57" y="145"/>
                    </a:cubicBezTo>
                    <a:cubicBezTo>
                      <a:pt x="70" y="145"/>
                      <a:pt x="80" y="143"/>
                      <a:pt x="87" y="140"/>
                    </a:cubicBezTo>
                    <a:cubicBezTo>
                      <a:pt x="90" y="139"/>
                      <a:pt x="93" y="138"/>
                      <a:pt x="95" y="136"/>
                    </a:cubicBezTo>
                    <a:cubicBezTo>
                      <a:pt x="97" y="135"/>
                      <a:pt x="98" y="134"/>
                      <a:pt x="99" y="132"/>
                    </a:cubicBezTo>
                    <a:cubicBezTo>
                      <a:pt x="98" y="132"/>
                      <a:pt x="98" y="132"/>
                      <a:pt x="98" y="132"/>
                    </a:cubicBezTo>
                    <a:cubicBezTo>
                      <a:pt x="99" y="132"/>
                      <a:pt x="99" y="132"/>
                      <a:pt x="99" y="132"/>
                    </a:cubicBezTo>
                    <a:cubicBezTo>
                      <a:pt x="99" y="131"/>
                      <a:pt x="99" y="129"/>
                      <a:pt x="99" y="128"/>
                    </a:cubicBezTo>
                    <a:cubicBezTo>
                      <a:pt x="101" y="126"/>
                      <a:pt x="103" y="124"/>
                      <a:pt x="104" y="123"/>
                    </a:cubicBezTo>
                    <a:cubicBezTo>
                      <a:pt x="104" y="123"/>
                      <a:pt x="104" y="123"/>
                      <a:pt x="104" y="123"/>
                    </a:cubicBezTo>
                    <a:cubicBezTo>
                      <a:pt x="104" y="123"/>
                      <a:pt x="104" y="123"/>
                      <a:pt x="104" y="123"/>
                    </a:cubicBezTo>
                    <a:cubicBezTo>
                      <a:pt x="104" y="122"/>
                      <a:pt x="104" y="122"/>
                      <a:pt x="105" y="122"/>
                    </a:cubicBezTo>
                    <a:cubicBezTo>
                      <a:pt x="104" y="122"/>
                      <a:pt x="104" y="122"/>
                      <a:pt x="104" y="122"/>
                    </a:cubicBezTo>
                    <a:cubicBezTo>
                      <a:pt x="104" y="113"/>
                      <a:pt x="105" y="103"/>
                      <a:pt x="105" y="92"/>
                    </a:cubicBezTo>
                    <a:cubicBezTo>
                      <a:pt x="110" y="95"/>
                      <a:pt x="115" y="96"/>
                      <a:pt x="119" y="96"/>
                    </a:cubicBezTo>
                    <a:cubicBezTo>
                      <a:pt x="137" y="96"/>
                      <a:pt x="153" y="79"/>
                      <a:pt x="153" y="58"/>
                    </a:cubicBezTo>
                    <a:cubicBezTo>
                      <a:pt x="153" y="52"/>
                      <a:pt x="152" y="45"/>
                      <a:pt x="149" y="39"/>
                    </a:cubicBezTo>
                    <a:cubicBezTo>
                      <a:pt x="147" y="33"/>
                      <a:pt x="143" y="30"/>
                      <a:pt x="139" y="28"/>
                    </a:cubicBezTo>
                    <a:close/>
                    <a:moveTo>
                      <a:pt x="107" y="56"/>
                    </a:moveTo>
                    <a:cubicBezTo>
                      <a:pt x="108" y="56"/>
                      <a:pt x="108" y="56"/>
                      <a:pt x="108" y="56"/>
                    </a:cubicBezTo>
                    <a:cubicBezTo>
                      <a:pt x="108" y="55"/>
                      <a:pt x="108" y="54"/>
                      <a:pt x="109" y="52"/>
                    </a:cubicBezTo>
                    <a:cubicBezTo>
                      <a:pt x="110" y="50"/>
                      <a:pt x="112" y="47"/>
                      <a:pt x="114" y="45"/>
                    </a:cubicBezTo>
                    <a:cubicBezTo>
                      <a:pt x="117" y="44"/>
                      <a:pt x="121" y="42"/>
                      <a:pt x="125" y="42"/>
                    </a:cubicBezTo>
                    <a:cubicBezTo>
                      <a:pt x="126" y="42"/>
                      <a:pt x="126" y="42"/>
                      <a:pt x="126" y="42"/>
                    </a:cubicBezTo>
                    <a:cubicBezTo>
                      <a:pt x="126" y="42"/>
                      <a:pt x="126" y="42"/>
                      <a:pt x="126" y="42"/>
                    </a:cubicBezTo>
                    <a:cubicBezTo>
                      <a:pt x="129" y="42"/>
                      <a:pt x="131" y="43"/>
                      <a:pt x="133" y="44"/>
                    </a:cubicBezTo>
                    <a:cubicBezTo>
                      <a:pt x="135" y="45"/>
                      <a:pt x="136" y="46"/>
                      <a:pt x="137" y="48"/>
                    </a:cubicBezTo>
                    <a:cubicBezTo>
                      <a:pt x="139" y="51"/>
                      <a:pt x="139" y="54"/>
                      <a:pt x="139" y="57"/>
                    </a:cubicBezTo>
                    <a:cubicBezTo>
                      <a:pt x="139" y="63"/>
                      <a:pt x="137" y="68"/>
                      <a:pt x="133" y="72"/>
                    </a:cubicBezTo>
                    <a:cubicBezTo>
                      <a:pt x="129" y="75"/>
                      <a:pt x="124" y="78"/>
                      <a:pt x="118" y="78"/>
                    </a:cubicBezTo>
                    <a:cubicBezTo>
                      <a:pt x="114" y="78"/>
                      <a:pt x="110" y="77"/>
                      <a:pt x="106" y="74"/>
                    </a:cubicBezTo>
                    <a:cubicBezTo>
                      <a:pt x="106" y="74"/>
                      <a:pt x="106" y="74"/>
                      <a:pt x="106" y="74"/>
                    </a:cubicBezTo>
                    <a:cubicBezTo>
                      <a:pt x="106" y="68"/>
                      <a:pt x="106" y="62"/>
                      <a:pt x="107" y="56"/>
                    </a:cubicBezTo>
                    <a:close/>
                    <a:moveTo>
                      <a:pt x="8" y="17"/>
                    </a:moveTo>
                    <a:cubicBezTo>
                      <a:pt x="10" y="14"/>
                      <a:pt x="15" y="12"/>
                      <a:pt x="20" y="10"/>
                    </a:cubicBezTo>
                    <a:cubicBezTo>
                      <a:pt x="25" y="8"/>
                      <a:pt x="30" y="6"/>
                      <a:pt x="33" y="5"/>
                    </a:cubicBezTo>
                    <a:cubicBezTo>
                      <a:pt x="40" y="4"/>
                      <a:pt x="49" y="3"/>
                      <a:pt x="57" y="3"/>
                    </a:cubicBezTo>
                    <a:cubicBezTo>
                      <a:pt x="65" y="3"/>
                      <a:pt x="73" y="4"/>
                      <a:pt x="79" y="5"/>
                    </a:cubicBezTo>
                    <a:cubicBezTo>
                      <a:pt x="85" y="5"/>
                      <a:pt x="90" y="6"/>
                      <a:pt x="91" y="7"/>
                    </a:cubicBezTo>
                    <a:cubicBezTo>
                      <a:pt x="97" y="8"/>
                      <a:pt x="100" y="10"/>
                      <a:pt x="102" y="12"/>
                    </a:cubicBezTo>
                    <a:cubicBezTo>
                      <a:pt x="104" y="14"/>
                      <a:pt x="105" y="16"/>
                      <a:pt x="105" y="18"/>
                    </a:cubicBezTo>
                    <a:cubicBezTo>
                      <a:pt x="105" y="19"/>
                      <a:pt x="105" y="19"/>
                      <a:pt x="105" y="20"/>
                    </a:cubicBezTo>
                    <a:cubicBezTo>
                      <a:pt x="104" y="22"/>
                      <a:pt x="104" y="23"/>
                      <a:pt x="102" y="24"/>
                    </a:cubicBezTo>
                    <a:cubicBezTo>
                      <a:pt x="101" y="26"/>
                      <a:pt x="100" y="27"/>
                      <a:pt x="98" y="27"/>
                    </a:cubicBezTo>
                    <a:cubicBezTo>
                      <a:pt x="93" y="18"/>
                      <a:pt x="73" y="15"/>
                      <a:pt x="47" y="17"/>
                    </a:cubicBezTo>
                    <a:cubicBezTo>
                      <a:pt x="29" y="18"/>
                      <a:pt x="14" y="25"/>
                      <a:pt x="15" y="29"/>
                    </a:cubicBezTo>
                    <a:cubicBezTo>
                      <a:pt x="12" y="28"/>
                      <a:pt x="9" y="27"/>
                      <a:pt x="8" y="26"/>
                    </a:cubicBezTo>
                    <a:cubicBezTo>
                      <a:pt x="6" y="25"/>
                      <a:pt x="5" y="24"/>
                      <a:pt x="5" y="23"/>
                    </a:cubicBezTo>
                    <a:cubicBezTo>
                      <a:pt x="5" y="23"/>
                      <a:pt x="5" y="23"/>
                      <a:pt x="5" y="23"/>
                    </a:cubicBezTo>
                    <a:cubicBezTo>
                      <a:pt x="5" y="22"/>
                      <a:pt x="5" y="22"/>
                      <a:pt x="5" y="22"/>
                    </a:cubicBezTo>
                    <a:cubicBezTo>
                      <a:pt x="5" y="20"/>
                      <a:pt x="6" y="19"/>
                      <a:pt x="8" y="17"/>
                    </a:cubicBezTo>
                    <a:close/>
                    <a:moveTo>
                      <a:pt x="5" y="28"/>
                    </a:moveTo>
                    <a:cubicBezTo>
                      <a:pt x="5" y="28"/>
                      <a:pt x="5" y="29"/>
                      <a:pt x="6" y="29"/>
                    </a:cubicBezTo>
                    <a:cubicBezTo>
                      <a:pt x="8" y="31"/>
                      <a:pt x="12" y="32"/>
                      <a:pt x="18" y="33"/>
                    </a:cubicBezTo>
                    <a:cubicBezTo>
                      <a:pt x="29" y="36"/>
                      <a:pt x="42" y="38"/>
                      <a:pt x="56" y="38"/>
                    </a:cubicBezTo>
                    <a:cubicBezTo>
                      <a:pt x="64" y="38"/>
                      <a:pt x="72" y="37"/>
                      <a:pt x="81" y="36"/>
                    </a:cubicBezTo>
                    <a:cubicBezTo>
                      <a:pt x="83" y="36"/>
                      <a:pt x="87" y="35"/>
                      <a:pt x="90" y="34"/>
                    </a:cubicBezTo>
                    <a:cubicBezTo>
                      <a:pt x="93" y="33"/>
                      <a:pt x="95" y="33"/>
                      <a:pt x="97" y="32"/>
                    </a:cubicBezTo>
                    <a:cubicBezTo>
                      <a:pt x="94" y="36"/>
                      <a:pt x="90" y="40"/>
                      <a:pt x="85" y="43"/>
                    </a:cubicBezTo>
                    <a:cubicBezTo>
                      <a:pt x="85" y="44"/>
                      <a:pt x="85" y="44"/>
                      <a:pt x="85" y="44"/>
                    </a:cubicBezTo>
                    <a:cubicBezTo>
                      <a:pt x="86" y="45"/>
                      <a:pt x="86" y="45"/>
                      <a:pt x="87" y="45"/>
                    </a:cubicBezTo>
                    <a:cubicBezTo>
                      <a:pt x="93" y="39"/>
                      <a:pt x="98" y="34"/>
                      <a:pt x="104" y="28"/>
                    </a:cubicBezTo>
                    <a:cubicBezTo>
                      <a:pt x="104" y="28"/>
                      <a:pt x="104" y="28"/>
                      <a:pt x="104" y="28"/>
                    </a:cubicBezTo>
                    <a:cubicBezTo>
                      <a:pt x="104" y="30"/>
                      <a:pt x="104" y="32"/>
                      <a:pt x="104" y="35"/>
                    </a:cubicBezTo>
                    <a:cubicBezTo>
                      <a:pt x="98" y="41"/>
                      <a:pt x="92" y="48"/>
                      <a:pt x="86" y="54"/>
                    </a:cubicBezTo>
                    <a:cubicBezTo>
                      <a:pt x="86" y="55"/>
                      <a:pt x="86" y="55"/>
                      <a:pt x="86" y="55"/>
                    </a:cubicBezTo>
                    <a:cubicBezTo>
                      <a:pt x="87" y="55"/>
                      <a:pt x="87" y="55"/>
                      <a:pt x="87" y="55"/>
                    </a:cubicBezTo>
                    <a:cubicBezTo>
                      <a:pt x="88" y="54"/>
                      <a:pt x="89" y="54"/>
                      <a:pt x="90" y="53"/>
                    </a:cubicBezTo>
                    <a:cubicBezTo>
                      <a:pt x="90" y="53"/>
                      <a:pt x="91" y="52"/>
                      <a:pt x="91" y="52"/>
                    </a:cubicBezTo>
                    <a:cubicBezTo>
                      <a:pt x="95" y="47"/>
                      <a:pt x="99" y="42"/>
                      <a:pt x="104" y="38"/>
                    </a:cubicBezTo>
                    <a:cubicBezTo>
                      <a:pt x="103" y="44"/>
                      <a:pt x="103" y="52"/>
                      <a:pt x="103" y="59"/>
                    </a:cubicBezTo>
                    <a:cubicBezTo>
                      <a:pt x="103" y="59"/>
                      <a:pt x="102" y="59"/>
                      <a:pt x="102" y="59"/>
                    </a:cubicBezTo>
                    <a:cubicBezTo>
                      <a:pt x="102" y="59"/>
                      <a:pt x="102" y="59"/>
                      <a:pt x="102" y="59"/>
                    </a:cubicBezTo>
                    <a:cubicBezTo>
                      <a:pt x="97" y="66"/>
                      <a:pt x="93" y="72"/>
                      <a:pt x="88" y="79"/>
                    </a:cubicBezTo>
                    <a:cubicBezTo>
                      <a:pt x="88" y="79"/>
                      <a:pt x="88" y="79"/>
                      <a:pt x="88" y="80"/>
                    </a:cubicBezTo>
                    <a:cubicBezTo>
                      <a:pt x="89" y="80"/>
                      <a:pt x="89" y="80"/>
                      <a:pt x="90" y="80"/>
                    </a:cubicBezTo>
                    <a:cubicBezTo>
                      <a:pt x="94" y="74"/>
                      <a:pt x="98" y="68"/>
                      <a:pt x="103" y="62"/>
                    </a:cubicBezTo>
                    <a:cubicBezTo>
                      <a:pt x="103" y="66"/>
                      <a:pt x="102" y="69"/>
                      <a:pt x="102" y="73"/>
                    </a:cubicBezTo>
                    <a:cubicBezTo>
                      <a:pt x="102" y="73"/>
                      <a:pt x="101" y="73"/>
                      <a:pt x="101" y="74"/>
                    </a:cubicBezTo>
                    <a:cubicBezTo>
                      <a:pt x="101" y="74"/>
                      <a:pt x="101" y="74"/>
                      <a:pt x="101" y="74"/>
                    </a:cubicBezTo>
                    <a:cubicBezTo>
                      <a:pt x="96" y="80"/>
                      <a:pt x="92" y="86"/>
                      <a:pt x="87" y="92"/>
                    </a:cubicBezTo>
                    <a:cubicBezTo>
                      <a:pt x="87" y="92"/>
                      <a:pt x="87" y="93"/>
                      <a:pt x="87" y="93"/>
                    </a:cubicBezTo>
                    <a:cubicBezTo>
                      <a:pt x="88" y="93"/>
                      <a:pt x="88" y="93"/>
                      <a:pt x="88" y="93"/>
                    </a:cubicBezTo>
                    <a:cubicBezTo>
                      <a:pt x="93" y="87"/>
                      <a:pt x="98" y="81"/>
                      <a:pt x="102" y="75"/>
                    </a:cubicBezTo>
                    <a:cubicBezTo>
                      <a:pt x="102" y="88"/>
                      <a:pt x="101" y="101"/>
                      <a:pt x="101" y="112"/>
                    </a:cubicBezTo>
                    <a:cubicBezTo>
                      <a:pt x="100" y="112"/>
                      <a:pt x="100" y="112"/>
                      <a:pt x="100" y="112"/>
                    </a:cubicBezTo>
                    <a:cubicBezTo>
                      <a:pt x="100" y="112"/>
                      <a:pt x="100" y="112"/>
                      <a:pt x="100" y="112"/>
                    </a:cubicBezTo>
                    <a:cubicBezTo>
                      <a:pt x="94" y="118"/>
                      <a:pt x="89" y="124"/>
                      <a:pt x="85" y="131"/>
                    </a:cubicBezTo>
                    <a:cubicBezTo>
                      <a:pt x="84" y="131"/>
                      <a:pt x="84" y="131"/>
                      <a:pt x="84" y="131"/>
                    </a:cubicBezTo>
                    <a:cubicBezTo>
                      <a:pt x="84" y="131"/>
                      <a:pt x="84" y="131"/>
                      <a:pt x="84" y="131"/>
                    </a:cubicBezTo>
                    <a:cubicBezTo>
                      <a:pt x="76" y="134"/>
                      <a:pt x="67" y="136"/>
                      <a:pt x="57" y="136"/>
                    </a:cubicBezTo>
                    <a:cubicBezTo>
                      <a:pt x="55" y="136"/>
                      <a:pt x="53" y="136"/>
                      <a:pt x="51" y="136"/>
                    </a:cubicBezTo>
                    <a:cubicBezTo>
                      <a:pt x="23" y="134"/>
                      <a:pt x="12" y="122"/>
                      <a:pt x="9" y="115"/>
                    </a:cubicBezTo>
                    <a:cubicBezTo>
                      <a:pt x="7" y="90"/>
                      <a:pt x="7" y="54"/>
                      <a:pt x="5" y="28"/>
                    </a:cubicBezTo>
                    <a:close/>
                    <a:moveTo>
                      <a:pt x="95" y="132"/>
                    </a:moveTo>
                    <a:cubicBezTo>
                      <a:pt x="95" y="132"/>
                      <a:pt x="94" y="133"/>
                      <a:pt x="93" y="133"/>
                    </a:cubicBezTo>
                    <a:cubicBezTo>
                      <a:pt x="88" y="137"/>
                      <a:pt x="76" y="141"/>
                      <a:pt x="57" y="141"/>
                    </a:cubicBezTo>
                    <a:cubicBezTo>
                      <a:pt x="53" y="141"/>
                      <a:pt x="49" y="141"/>
                      <a:pt x="44" y="140"/>
                    </a:cubicBezTo>
                    <a:cubicBezTo>
                      <a:pt x="38" y="140"/>
                      <a:pt x="31" y="138"/>
                      <a:pt x="25" y="136"/>
                    </a:cubicBezTo>
                    <a:cubicBezTo>
                      <a:pt x="20" y="134"/>
                      <a:pt x="16" y="132"/>
                      <a:pt x="14" y="130"/>
                    </a:cubicBezTo>
                    <a:cubicBezTo>
                      <a:pt x="14" y="129"/>
                      <a:pt x="13" y="128"/>
                      <a:pt x="13" y="126"/>
                    </a:cubicBezTo>
                    <a:cubicBezTo>
                      <a:pt x="20" y="132"/>
                      <a:pt x="32" y="138"/>
                      <a:pt x="51" y="139"/>
                    </a:cubicBezTo>
                    <a:cubicBezTo>
                      <a:pt x="53" y="139"/>
                      <a:pt x="55" y="139"/>
                      <a:pt x="57" y="139"/>
                    </a:cubicBezTo>
                    <a:cubicBezTo>
                      <a:pt x="67" y="139"/>
                      <a:pt x="77" y="137"/>
                      <a:pt x="86" y="134"/>
                    </a:cubicBezTo>
                    <a:cubicBezTo>
                      <a:pt x="89" y="133"/>
                      <a:pt x="92" y="132"/>
                      <a:pt x="95" y="130"/>
                    </a:cubicBezTo>
                    <a:cubicBezTo>
                      <a:pt x="95" y="131"/>
                      <a:pt x="95" y="131"/>
                      <a:pt x="95" y="132"/>
                    </a:cubicBezTo>
                    <a:close/>
                    <a:moveTo>
                      <a:pt x="87" y="130"/>
                    </a:moveTo>
                    <a:cubicBezTo>
                      <a:pt x="92" y="124"/>
                      <a:pt x="96" y="119"/>
                      <a:pt x="101" y="114"/>
                    </a:cubicBezTo>
                    <a:cubicBezTo>
                      <a:pt x="101" y="116"/>
                      <a:pt x="101" y="119"/>
                      <a:pt x="101" y="121"/>
                    </a:cubicBezTo>
                    <a:cubicBezTo>
                      <a:pt x="98" y="124"/>
                      <a:pt x="93" y="127"/>
                      <a:pt x="87" y="130"/>
                    </a:cubicBezTo>
                    <a:close/>
                    <a:moveTo>
                      <a:pt x="141" y="82"/>
                    </a:moveTo>
                    <a:cubicBezTo>
                      <a:pt x="135" y="88"/>
                      <a:pt x="127" y="92"/>
                      <a:pt x="119" y="92"/>
                    </a:cubicBezTo>
                    <a:cubicBezTo>
                      <a:pt x="115" y="92"/>
                      <a:pt x="110" y="91"/>
                      <a:pt x="106" y="88"/>
                    </a:cubicBezTo>
                    <a:cubicBezTo>
                      <a:pt x="105" y="90"/>
                      <a:pt x="105" y="90"/>
                      <a:pt x="105" y="90"/>
                    </a:cubicBezTo>
                    <a:cubicBezTo>
                      <a:pt x="105" y="86"/>
                      <a:pt x="106" y="82"/>
                      <a:pt x="106" y="78"/>
                    </a:cubicBezTo>
                    <a:cubicBezTo>
                      <a:pt x="110" y="80"/>
                      <a:pt x="114" y="81"/>
                      <a:pt x="118" y="81"/>
                    </a:cubicBezTo>
                    <a:cubicBezTo>
                      <a:pt x="132" y="81"/>
                      <a:pt x="143" y="70"/>
                      <a:pt x="143" y="57"/>
                    </a:cubicBezTo>
                    <a:cubicBezTo>
                      <a:pt x="143" y="54"/>
                      <a:pt x="142" y="50"/>
                      <a:pt x="140" y="47"/>
                    </a:cubicBezTo>
                    <a:cubicBezTo>
                      <a:pt x="139" y="44"/>
                      <a:pt x="137" y="42"/>
                      <a:pt x="134" y="41"/>
                    </a:cubicBezTo>
                    <a:cubicBezTo>
                      <a:pt x="132" y="39"/>
                      <a:pt x="129" y="39"/>
                      <a:pt x="126" y="39"/>
                    </a:cubicBezTo>
                    <a:cubicBezTo>
                      <a:pt x="126" y="39"/>
                      <a:pt x="126" y="39"/>
                      <a:pt x="125" y="39"/>
                    </a:cubicBezTo>
                    <a:cubicBezTo>
                      <a:pt x="118" y="39"/>
                      <a:pt x="113" y="42"/>
                      <a:pt x="109" y="45"/>
                    </a:cubicBezTo>
                    <a:cubicBezTo>
                      <a:pt x="108" y="46"/>
                      <a:pt x="108" y="47"/>
                      <a:pt x="107" y="48"/>
                    </a:cubicBezTo>
                    <a:cubicBezTo>
                      <a:pt x="107" y="45"/>
                      <a:pt x="107" y="43"/>
                      <a:pt x="107" y="40"/>
                    </a:cubicBezTo>
                    <a:cubicBezTo>
                      <a:pt x="108" y="40"/>
                      <a:pt x="108" y="40"/>
                      <a:pt x="108" y="40"/>
                    </a:cubicBezTo>
                    <a:cubicBezTo>
                      <a:pt x="108" y="40"/>
                      <a:pt x="108" y="40"/>
                      <a:pt x="108" y="40"/>
                    </a:cubicBezTo>
                    <a:cubicBezTo>
                      <a:pt x="109" y="36"/>
                      <a:pt x="112" y="33"/>
                      <a:pt x="115" y="31"/>
                    </a:cubicBezTo>
                    <a:cubicBezTo>
                      <a:pt x="118" y="29"/>
                      <a:pt x="122" y="28"/>
                      <a:pt x="125" y="28"/>
                    </a:cubicBezTo>
                    <a:cubicBezTo>
                      <a:pt x="125" y="28"/>
                      <a:pt x="126" y="28"/>
                      <a:pt x="127" y="28"/>
                    </a:cubicBezTo>
                    <a:cubicBezTo>
                      <a:pt x="127" y="28"/>
                      <a:pt x="127" y="28"/>
                      <a:pt x="127" y="28"/>
                    </a:cubicBezTo>
                    <a:cubicBezTo>
                      <a:pt x="127" y="28"/>
                      <a:pt x="127" y="28"/>
                      <a:pt x="127" y="28"/>
                    </a:cubicBezTo>
                    <a:cubicBezTo>
                      <a:pt x="130" y="29"/>
                      <a:pt x="134" y="29"/>
                      <a:pt x="137" y="31"/>
                    </a:cubicBezTo>
                    <a:cubicBezTo>
                      <a:pt x="141" y="33"/>
                      <a:pt x="144" y="36"/>
                      <a:pt x="146" y="40"/>
                    </a:cubicBezTo>
                    <a:cubicBezTo>
                      <a:pt x="149" y="46"/>
                      <a:pt x="150" y="52"/>
                      <a:pt x="150" y="58"/>
                    </a:cubicBezTo>
                    <a:cubicBezTo>
                      <a:pt x="150" y="68"/>
                      <a:pt x="146" y="76"/>
                      <a:pt x="141" y="8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 name="Freeform 301"/>
              <p:cNvSpPr>
                <a:spLocks noEditPoints="1"/>
              </p:cNvSpPr>
              <p:nvPr>
                <p:custDataLst>
                  <p:tags r:id="rId157"/>
                </p:custDataLst>
              </p:nvPr>
            </p:nvSpPr>
            <p:spPr bwMode="auto">
              <a:xfrm>
                <a:off x="6357695" y="4011211"/>
                <a:ext cx="640248" cy="662569"/>
              </a:xfrm>
              <a:custGeom>
                <a:avLst/>
                <a:gdLst>
                  <a:gd name="T0" fmla="*/ 88 w 230"/>
                  <a:gd name="T1" fmla="*/ 88 h 238"/>
                  <a:gd name="T2" fmla="*/ 116 w 230"/>
                  <a:gd name="T3" fmla="*/ 61 h 238"/>
                  <a:gd name="T4" fmla="*/ 116 w 230"/>
                  <a:gd name="T5" fmla="*/ 60 h 238"/>
                  <a:gd name="T6" fmla="*/ 116 w 230"/>
                  <a:gd name="T7" fmla="*/ 58 h 238"/>
                  <a:gd name="T8" fmla="*/ 115 w 230"/>
                  <a:gd name="T9" fmla="*/ 58 h 238"/>
                  <a:gd name="T10" fmla="*/ 43 w 230"/>
                  <a:gd name="T11" fmla="*/ 11 h 238"/>
                  <a:gd name="T12" fmla="*/ 11 w 230"/>
                  <a:gd name="T13" fmla="*/ 2 h 238"/>
                  <a:gd name="T14" fmla="*/ 2 w 230"/>
                  <a:gd name="T15" fmla="*/ 126 h 238"/>
                  <a:gd name="T16" fmla="*/ 33 w 230"/>
                  <a:gd name="T17" fmla="*/ 126 h 238"/>
                  <a:gd name="T18" fmla="*/ 212 w 230"/>
                  <a:gd name="T19" fmla="*/ 237 h 238"/>
                  <a:gd name="T20" fmla="*/ 229 w 230"/>
                  <a:gd name="T21" fmla="*/ 233 h 238"/>
                  <a:gd name="T22" fmla="*/ 228 w 230"/>
                  <a:gd name="T23" fmla="*/ 206 h 238"/>
                  <a:gd name="T24" fmla="*/ 132 w 230"/>
                  <a:gd name="T25" fmla="*/ 172 h 238"/>
                  <a:gd name="T26" fmla="*/ 144 w 230"/>
                  <a:gd name="T27" fmla="*/ 180 h 238"/>
                  <a:gd name="T28" fmla="*/ 132 w 230"/>
                  <a:gd name="T29" fmla="*/ 172 h 238"/>
                  <a:gd name="T30" fmla="*/ 146 w 230"/>
                  <a:gd name="T31" fmla="*/ 190 h 238"/>
                  <a:gd name="T32" fmla="*/ 193 w 230"/>
                  <a:gd name="T33" fmla="*/ 201 h 238"/>
                  <a:gd name="T34" fmla="*/ 212 w 230"/>
                  <a:gd name="T35" fmla="*/ 207 h 238"/>
                  <a:gd name="T36" fmla="*/ 193 w 230"/>
                  <a:gd name="T37" fmla="*/ 201 h 238"/>
                  <a:gd name="T38" fmla="*/ 225 w 230"/>
                  <a:gd name="T39" fmla="*/ 216 h 238"/>
                  <a:gd name="T40" fmla="*/ 217 w 230"/>
                  <a:gd name="T41" fmla="*/ 212 h 238"/>
                  <a:gd name="T42" fmla="*/ 226 w 230"/>
                  <a:gd name="T43" fmla="*/ 210 h 238"/>
                  <a:gd name="T44" fmla="*/ 225 w 230"/>
                  <a:gd name="T45" fmla="*/ 224 h 238"/>
                  <a:gd name="T46" fmla="*/ 217 w 230"/>
                  <a:gd name="T47" fmla="*/ 219 h 238"/>
                  <a:gd name="T48" fmla="*/ 112 w 230"/>
                  <a:gd name="T49" fmla="*/ 151 h 238"/>
                  <a:gd name="T50" fmla="*/ 68 w 230"/>
                  <a:gd name="T51" fmla="*/ 79 h 238"/>
                  <a:gd name="T52" fmla="*/ 71 w 230"/>
                  <a:gd name="T53" fmla="*/ 85 h 238"/>
                  <a:gd name="T54" fmla="*/ 91 w 230"/>
                  <a:gd name="T55" fmla="*/ 114 h 238"/>
                  <a:gd name="T56" fmla="*/ 68 w 230"/>
                  <a:gd name="T57" fmla="*/ 84 h 238"/>
                  <a:gd name="T58" fmla="*/ 92 w 230"/>
                  <a:gd name="T59" fmla="*/ 118 h 238"/>
                  <a:gd name="T60" fmla="*/ 98 w 230"/>
                  <a:gd name="T61" fmla="*/ 129 h 238"/>
                  <a:gd name="T62" fmla="*/ 100 w 230"/>
                  <a:gd name="T63" fmla="*/ 134 h 238"/>
                  <a:gd name="T64" fmla="*/ 100 w 230"/>
                  <a:gd name="T65" fmla="*/ 134 h 238"/>
                  <a:gd name="T66" fmla="*/ 78 w 230"/>
                  <a:gd name="T67" fmla="*/ 69 h 238"/>
                  <a:gd name="T68" fmla="*/ 86 w 230"/>
                  <a:gd name="T69" fmla="*/ 62 h 238"/>
                  <a:gd name="T70" fmla="*/ 92 w 230"/>
                  <a:gd name="T71" fmla="*/ 77 h 238"/>
                  <a:gd name="T72" fmla="*/ 87 w 230"/>
                  <a:gd name="T73" fmla="*/ 61 h 238"/>
                  <a:gd name="T74" fmla="*/ 103 w 230"/>
                  <a:gd name="T75" fmla="*/ 67 h 238"/>
                  <a:gd name="T76" fmla="*/ 103 w 230"/>
                  <a:gd name="T77" fmla="*/ 67 h 238"/>
                  <a:gd name="T78" fmla="*/ 41 w 230"/>
                  <a:gd name="T79" fmla="*/ 15 h 238"/>
                  <a:gd name="T80" fmla="*/ 17 w 230"/>
                  <a:gd name="T81" fmla="*/ 118 h 238"/>
                  <a:gd name="T82" fmla="*/ 7 w 230"/>
                  <a:gd name="T83" fmla="*/ 123 h 238"/>
                  <a:gd name="T84" fmla="*/ 28 w 230"/>
                  <a:gd name="T85" fmla="*/ 111 h 238"/>
                  <a:gd name="T86" fmla="*/ 37 w 230"/>
                  <a:gd name="T87" fmla="*/ 122 h 238"/>
                  <a:gd name="T88" fmla="*/ 28 w 230"/>
                  <a:gd name="T89" fmla="*/ 105 h 238"/>
                  <a:gd name="T90" fmla="*/ 90 w 230"/>
                  <a:gd name="T91" fmla="*/ 52 h 238"/>
                  <a:gd name="T92" fmla="*/ 63 w 230"/>
                  <a:gd name="T93" fmla="*/ 79 h 238"/>
                  <a:gd name="T94" fmla="*/ 209 w 230"/>
                  <a:gd name="T95" fmla="*/ 212 h 238"/>
                  <a:gd name="T96" fmla="*/ 212 w 230"/>
                  <a:gd name="T97" fmla="*/ 229 h 238"/>
                  <a:gd name="T98" fmla="*/ 105 w 230"/>
                  <a:gd name="T99" fmla="*/ 204 h 238"/>
                  <a:gd name="T100" fmla="*/ 223 w 230"/>
                  <a:gd name="T101" fmla="*/ 23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0" h="238">
                    <a:moveTo>
                      <a:pt x="228" y="206"/>
                    </a:moveTo>
                    <a:cubicBezTo>
                      <a:pt x="228" y="206"/>
                      <a:pt x="228" y="206"/>
                      <a:pt x="228" y="206"/>
                    </a:cubicBezTo>
                    <a:cubicBezTo>
                      <a:pt x="204" y="200"/>
                      <a:pt x="174" y="194"/>
                      <a:pt x="147" y="177"/>
                    </a:cubicBezTo>
                    <a:cubicBezTo>
                      <a:pt x="121" y="160"/>
                      <a:pt x="98" y="134"/>
                      <a:pt x="88" y="88"/>
                    </a:cubicBezTo>
                    <a:cubicBezTo>
                      <a:pt x="88" y="87"/>
                      <a:pt x="88" y="87"/>
                      <a:pt x="88" y="87"/>
                    </a:cubicBezTo>
                    <a:cubicBezTo>
                      <a:pt x="91" y="84"/>
                      <a:pt x="96" y="80"/>
                      <a:pt x="101" y="75"/>
                    </a:cubicBezTo>
                    <a:cubicBezTo>
                      <a:pt x="106" y="70"/>
                      <a:pt x="112" y="65"/>
                      <a:pt x="116" y="61"/>
                    </a:cubicBezTo>
                    <a:cubicBezTo>
                      <a:pt x="116" y="61"/>
                      <a:pt x="116" y="61"/>
                      <a:pt x="116" y="61"/>
                    </a:cubicBezTo>
                    <a:cubicBezTo>
                      <a:pt x="116" y="61"/>
                      <a:pt x="116" y="61"/>
                      <a:pt x="116" y="61"/>
                    </a:cubicBezTo>
                    <a:cubicBezTo>
                      <a:pt x="116" y="61"/>
                      <a:pt x="116" y="61"/>
                      <a:pt x="116" y="61"/>
                    </a:cubicBezTo>
                    <a:cubicBezTo>
                      <a:pt x="116" y="61"/>
                      <a:pt x="116" y="61"/>
                      <a:pt x="116" y="61"/>
                    </a:cubicBezTo>
                    <a:cubicBezTo>
                      <a:pt x="116" y="60"/>
                      <a:pt x="116" y="60"/>
                      <a:pt x="116" y="60"/>
                    </a:cubicBezTo>
                    <a:cubicBezTo>
                      <a:pt x="116" y="60"/>
                      <a:pt x="116" y="60"/>
                      <a:pt x="116" y="60"/>
                    </a:cubicBezTo>
                    <a:cubicBezTo>
                      <a:pt x="116" y="60"/>
                      <a:pt x="116" y="59"/>
                      <a:pt x="116" y="59"/>
                    </a:cubicBezTo>
                    <a:cubicBezTo>
                      <a:pt x="116" y="59"/>
                      <a:pt x="116" y="59"/>
                      <a:pt x="116" y="59"/>
                    </a:cubicBezTo>
                    <a:cubicBezTo>
                      <a:pt x="116" y="59"/>
                      <a:pt x="116" y="59"/>
                      <a:pt x="116" y="58"/>
                    </a:cubicBezTo>
                    <a:cubicBezTo>
                      <a:pt x="116" y="58"/>
                      <a:pt x="116" y="58"/>
                      <a:pt x="116" y="58"/>
                    </a:cubicBezTo>
                    <a:cubicBezTo>
                      <a:pt x="116" y="58"/>
                      <a:pt x="116" y="58"/>
                      <a:pt x="116" y="58"/>
                    </a:cubicBezTo>
                    <a:cubicBezTo>
                      <a:pt x="116" y="58"/>
                      <a:pt x="115" y="58"/>
                      <a:pt x="115" y="58"/>
                    </a:cubicBezTo>
                    <a:cubicBezTo>
                      <a:pt x="115" y="58"/>
                      <a:pt x="115" y="58"/>
                      <a:pt x="115" y="58"/>
                    </a:cubicBezTo>
                    <a:cubicBezTo>
                      <a:pt x="115" y="58"/>
                      <a:pt x="115" y="58"/>
                      <a:pt x="115" y="58"/>
                    </a:cubicBezTo>
                    <a:cubicBezTo>
                      <a:pt x="114" y="57"/>
                      <a:pt x="114" y="57"/>
                      <a:pt x="113" y="57"/>
                    </a:cubicBezTo>
                    <a:cubicBezTo>
                      <a:pt x="88" y="45"/>
                      <a:pt x="63" y="29"/>
                      <a:pt x="43" y="11"/>
                    </a:cubicBezTo>
                    <a:cubicBezTo>
                      <a:pt x="43" y="11"/>
                      <a:pt x="43" y="11"/>
                      <a:pt x="43" y="11"/>
                    </a:cubicBezTo>
                    <a:cubicBezTo>
                      <a:pt x="34" y="8"/>
                      <a:pt x="26" y="5"/>
                      <a:pt x="17" y="2"/>
                    </a:cubicBezTo>
                    <a:cubicBezTo>
                      <a:pt x="16" y="1"/>
                      <a:pt x="16" y="1"/>
                      <a:pt x="15" y="0"/>
                    </a:cubicBezTo>
                    <a:cubicBezTo>
                      <a:pt x="14" y="0"/>
                      <a:pt x="13" y="0"/>
                      <a:pt x="13" y="0"/>
                    </a:cubicBezTo>
                    <a:cubicBezTo>
                      <a:pt x="12" y="1"/>
                      <a:pt x="11" y="1"/>
                      <a:pt x="11" y="2"/>
                    </a:cubicBezTo>
                    <a:cubicBezTo>
                      <a:pt x="10" y="34"/>
                      <a:pt x="1" y="80"/>
                      <a:pt x="1" y="118"/>
                    </a:cubicBezTo>
                    <a:cubicBezTo>
                      <a:pt x="1" y="119"/>
                      <a:pt x="1" y="121"/>
                      <a:pt x="1" y="122"/>
                    </a:cubicBezTo>
                    <a:cubicBezTo>
                      <a:pt x="1" y="122"/>
                      <a:pt x="0" y="123"/>
                      <a:pt x="0" y="123"/>
                    </a:cubicBezTo>
                    <a:cubicBezTo>
                      <a:pt x="0" y="124"/>
                      <a:pt x="0" y="125"/>
                      <a:pt x="2" y="126"/>
                    </a:cubicBezTo>
                    <a:cubicBezTo>
                      <a:pt x="2" y="126"/>
                      <a:pt x="2" y="126"/>
                      <a:pt x="2" y="126"/>
                    </a:cubicBezTo>
                    <a:cubicBezTo>
                      <a:pt x="8" y="129"/>
                      <a:pt x="15" y="131"/>
                      <a:pt x="21" y="133"/>
                    </a:cubicBezTo>
                    <a:cubicBezTo>
                      <a:pt x="22" y="133"/>
                      <a:pt x="23" y="133"/>
                      <a:pt x="23" y="133"/>
                    </a:cubicBezTo>
                    <a:cubicBezTo>
                      <a:pt x="27" y="131"/>
                      <a:pt x="30" y="128"/>
                      <a:pt x="33" y="126"/>
                    </a:cubicBezTo>
                    <a:cubicBezTo>
                      <a:pt x="47" y="163"/>
                      <a:pt x="74" y="190"/>
                      <a:pt x="103" y="208"/>
                    </a:cubicBezTo>
                    <a:cubicBezTo>
                      <a:pt x="137" y="229"/>
                      <a:pt x="174" y="238"/>
                      <a:pt x="200" y="238"/>
                    </a:cubicBezTo>
                    <a:cubicBezTo>
                      <a:pt x="204" y="238"/>
                      <a:pt x="208" y="237"/>
                      <a:pt x="212" y="237"/>
                    </a:cubicBezTo>
                    <a:cubicBezTo>
                      <a:pt x="212" y="237"/>
                      <a:pt x="212" y="237"/>
                      <a:pt x="212" y="237"/>
                    </a:cubicBezTo>
                    <a:cubicBezTo>
                      <a:pt x="212" y="237"/>
                      <a:pt x="212" y="237"/>
                      <a:pt x="212" y="237"/>
                    </a:cubicBezTo>
                    <a:cubicBezTo>
                      <a:pt x="216" y="236"/>
                      <a:pt x="219" y="236"/>
                      <a:pt x="221" y="236"/>
                    </a:cubicBezTo>
                    <a:cubicBezTo>
                      <a:pt x="223" y="236"/>
                      <a:pt x="225" y="235"/>
                      <a:pt x="228" y="234"/>
                    </a:cubicBezTo>
                    <a:cubicBezTo>
                      <a:pt x="228" y="234"/>
                      <a:pt x="229" y="233"/>
                      <a:pt x="229" y="233"/>
                    </a:cubicBezTo>
                    <a:cubicBezTo>
                      <a:pt x="229" y="231"/>
                      <a:pt x="230" y="228"/>
                      <a:pt x="230" y="224"/>
                    </a:cubicBezTo>
                    <a:cubicBezTo>
                      <a:pt x="230" y="221"/>
                      <a:pt x="230" y="217"/>
                      <a:pt x="230" y="213"/>
                    </a:cubicBezTo>
                    <a:cubicBezTo>
                      <a:pt x="230" y="211"/>
                      <a:pt x="230" y="209"/>
                      <a:pt x="230" y="208"/>
                    </a:cubicBezTo>
                    <a:cubicBezTo>
                      <a:pt x="230" y="206"/>
                      <a:pt x="229" y="205"/>
                      <a:pt x="228" y="206"/>
                    </a:cubicBezTo>
                    <a:close/>
                    <a:moveTo>
                      <a:pt x="212" y="232"/>
                    </a:moveTo>
                    <a:cubicBezTo>
                      <a:pt x="212" y="232"/>
                      <a:pt x="212" y="232"/>
                      <a:pt x="212" y="232"/>
                    </a:cubicBezTo>
                    <a:cubicBezTo>
                      <a:pt x="212" y="232"/>
                      <a:pt x="212" y="232"/>
                      <a:pt x="212" y="232"/>
                    </a:cubicBezTo>
                    <a:close/>
                    <a:moveTo>
                      <a:pt x="132" y="172"/>
                    </a:moveTo>
                    <a:cubicBezTo>
                      <a:pt x="132" y="172"/>
                      <a:pt x="132" y="172"/>
                      <a:pt x="132" y="172"/>
                    </a:cubicBezTo>
                    <a:cubicBezTo>
                      <a:pt x="133" y="173"/>
                      <a:pt x="133" y="173"/>
                      <a:pt x="133" y="173"/>
                    </a:cubicBezTo>
                    <a:cubicBezTo>
                      <a:pt x="133" y="173"/>
                      <a:pt x="133" y="173"/>
                      <a:pt x="133" y="173"/>
                    </a:cubicBezTo>
                    <a:cubicBezTo>
                      <a:pt x="137" y="176"/>
                      <a:pt x="141" y="178"/>
                      <a:pt x="144" y="180"/>
                    </a:cubicBezTo>
                    <a:cubicBezTo>
                      <a:pt x="136" y="177"/>
                      <a:pt x="127" y="174"/>
                      <a:pt x="119" y="171"/>
                    </a:cubicBezTo>
                    <a:cubicBezTo>
                      <a:pt x="114" y="167"/>
                      <a:pt x="109" y="162"/>
                      <a:pt x="105" y="157"/>
                    </a:cubicBezTo>
                    <a:cubicBezTo>
                      <a:pt x="114" y="162"/>
                      <a:pt x="122" y="167"/>
                      <a:pt x="131" y="172"/>
                    </a:cubicBezTo>
                    <a:cubicBezTo>
                      <a:pt x="131" y="172"/>
                      <a:pt x="132" y="172"/>
                      <a:pt x="132" y="172"/>
                    </a:cubicBezTo>
                    <a:close/>
                    <a:moveTo>
                      <a:pt x="154" y="187"/>
                    </a:moveTo>
                    <a:cubicBezTo>
                      <a:pt x="154" y="187"/>
                      <a:pt x="155" y="187"/>
                      <a:pt x="155" y="187"/>
                    </a:cubicBezTo>
                    <a:cubicBezTo>
                      <a:pt x="162" y="190"/>
                      <a:pt x="170" y="194"/>
                      <a:pt x="177" y="196"/>
                    </a:cubicBezTo>
                    <a:cubicBezTo>
                      <a:pt x="166" y="194"/>
                      <a:pt x="155" y="192"/>
                      <a:pt x="146" y="190"/>
                    </a:cubicBezTo>
                    <a:cubicBezTo>
                      <a:pt x="141" y="187"/>
                      <a:pt x="136" y="184"/>
                      <a:pt x="131" y="180"/>
                    </a:cubicBezTo>
                    <a:cubicBezTo>
                      <a:pt x="129" y="179"/>
                      <a:pt x="127" y="177"/>
                      <a:pt x="125" y="176"/>
                    </a:cubicBezTo>
                    <a:cubicBezTo>
                      <a:pt x="134" y="179"/>
                      <a:pt x="145" y="183"/>
                      <a:pt x="154" y="187"/>
                    </a:cubicBezTo>
                    <a:close/>
                    <a:moveTo>
                      <a:pt x="193" y="201"/>
                    </a:moveTo>
                    <a:cubicBezTo>
                      <a:pt x="200" y="204"/>
                      <a:pt x="207" y="205"/>
                      <a:pt x="214" y="207"/>
                    </a:cubicBezTo>
                    <a:cubicBezTo>
                      <a:pt x="214" y="207"/>
                      <a:pt x="214" y="207"/>
                      <a:pt x="213" y="207"/>
                    </a:cubicBezTo>
                    <a:cubicBezTo>
                      <a:pt x="213" y="207"/>
                      <a:pt x="213" y="207"/>
                      <a:pt x="213" y="207"/>
                    </a:cubicBezTo>
                    <a:cubicBezTo>
                      <a:pt x="212" y="207"/>
                      <a:pt x="212" y="207"/>
                      <a:pt x="212" y="207"/>
                    </a:cubicBezTo>
                    <a:cubicBezTo>
                      <a:pt x="212" y="207"/>
                      <a:pt x="212" y="207"/>
                      <a:pt x="212" y="207"/>
                    </a:cubicBezTo>
                    <a:cubicBezTo>
                      <a:pt x="211" y="207"/>
                      <a:pt x="210" y="207"/>
                      <a:pt x="209" y="207"/>
                    </a:cubicBezTo>
                    <a:cubicBezTo>
                      <a:pt x="195" y="207"/>
                      <a:pt x="175" y="203"/>
                      <a:pt x="155" y="194"/>
                    </a:cubicBezTo>
                    <a:cubicBezTo>
                      <a:pt x="167" y="197"/>
                      <a:pt x="181" y="199"/>
                      <a:pt x="193" y="201"/>
                    </a:cubicBezTo>
                    <a:close/>
                    <a:moveTo>
                      <a:pt x="217" y="212"/>
                    </a:moveTo>
                    <a:cubicBezTo>
                      <a:pt x="217" y="212"/>
                      <a:pt x="217" y="212"/>
                      <a:pt x="217" y="211"/>
                    </a:cubicBezTo>
                    <a:cubicBezTo>
                      <a:pt x="217" y="211"/>
                      <a:pt x="218" y="211"/>
                      <a:pt x="219" y="211"/>
                    </a:cubicBezTo>
                    <a:cubicBezTo>
                      <a:pt x="221" y="213"/>
                      <a:pt x="223" y="214"/>
                      <a:pt x="225" y="216"/>
                    </a:cubicBezTo>
                    <a:cubicBezTo>
                      <a:pt x="225" y="216"/>
                      <a:pt x="225" y="216"/>
                      <a:pt x="226" y="216"/>
                    </a:cubicBezTo>
                    <a:cubicBezTo>
                      <a:pt x="226" y="218"/>
                      <a:pt x="226" y="220"/>
                      <a:pt x="226" y="222"/>
                    </a:cubicBezTo>
                    <a:cubicBezTo>
                      <a:pt x="223" y="219"/>
                      <a:pt x="220" y="218"/>
                      <a:pt x="217" y="217"/>
                    </a:cubicBezTo>
                    <a:cubicBezTo>
                      <a:pt x="217" y="215"/>
                      <a:pt x="217" y="214"/>
                      <a:pt x="217" y="212"/>
                    </a:cubicBezTo>
                    <a:close/>
                    <a:moveTo>
                      <a:pt x="226" y="213"/>
                    </a:moveTo>
                    <a:cubicBezTo>
                      <a:pt x="226" y="213"/>
                      <a:pt x="226" y="213"/>
                      <a:pt x="226" y="214"/>
                    </a:cubicBezTo>
                    <a:cubicBezTo>
                      <a:pt x="225" y="213"/>
                      <a:pt x="223" y="212"/>
                      <a:pt x="222" y="211"/>
                    </a:cubicBezTo>
                    <a:cubicBezTo>
                      <a:pt x="223" y="211"/>
                      <a:pt x="225" y="211"/>
                      <a:pt x="226" y="210"/>
                    </a:cubicBezTo>
                    <a:cubicBezTo>
                      <a:pt x="226" y="211"/>
                      <a:pt x="226" y="212"/>
                      <a:pt x="226" y="213"/>
                    </a:cubicBezTo>
                    <a:close/>
                    <a:moveTo>
                      <a:pt x="217" y="219"/>
                    </a:moveTo>
                    <a:cubicBezTo>
                      <a:pt x="220" y="220"/>
                      <a:pt x="223" y="222"/>
                      <a:pt x="225" y="224"/>
                    </a:cubicBezTo>
                    <a:cubicBezTo>
                      <a:pt x="225" y="224"/>
                      <a:pt x="225" y="224"/>
                      <a:pt x="225" y="224"/>
                    </a:cubicBezTo>
                    <a:cubicBezTo>
                      <a:pt x="225" y="226"/>
                      <a:pt x="225" y="228"/>
                      <a:pt x="225" y="230"/>
                    </a:cubicBezTo>
                    <a:cubicBezTo>
                      <a:pt x="222" y="228"/>
                      <a:pt x="220" y="226"/>
                      <a:pt x="217" y="225"/>
                    </a:cubicBezTo>
                    <a:cubicBezTo>
                      <a:pt x="217" y="223"/>
                      <a:pt x="217" y="222"/>
                      <a:pt x="218" y="220"/>
                    </a:cubicBezTo>
                    <a:cubicBezTo>
                      <a:pt x="218" y="220"/>
                      <a:pt x="217" y="220"/>
                      <a:pt x="217" y="219"/>
                    </a:cubicBezTo>
                    <a:close/>
                    <a:moveTo>
                      <a:pt x="125" y="166"/>
                    </a:moveTo>
                    <a:cubicBezTo>
                      <a:pt x="117" y="161"/>
                      <a:pt x="109" y="157"/>
                      <a:pt x="101" y="152"/>
                    </a:cubicBezTo>
                    <a:cubicBezTo>
                      <a:pt x="97" y="148"/>
                      <a:pt x="94" y="144"/>
                      <a:pt x="91" y="139"/>
                    </a:cubicBezTo>
                    <a:cubicBezTo>
                      <a:pt x="98" y="143"/>
                      <a:pt x="105" y="147"/>
                      <a:pt x="112" y="151"/>
                    </a:cubicBezTo>
                    <a:cubicBezTo>
                      <a:pt x="116" y="157"/>
                      <a:pt x="120" y="162"/>
                      <a:pt x="125" y="166"/>
                    </a:cubicBezTo>
                    <a:close/>
                    <a:moveTo>
                      <a:pt x="73" y="74"/>
                    </a:moveTo>
                    <a:cubicBezTo>
                      <a:pt x="77" y="77"/>
                      <a:pt x="80" y="81"/>
                      <a:pt x="83" y="84"/>
                    </a:cubicBezTo>
                    <a:cubicBezTo>
                      <a:pt x="78" y="82"/>
                      <a:pt x="73" y="81"/>
                      <a:pt x="68" y="79"/>
                    </a:cubicBezTo>
                    <a:cubicBezTo>
                      <a:pt x="69" y="78"/>
                      <a:pt x="71" y="76"/>
                      <a:pt x="73" y="74"/>
                    </a:cubicBezTo>
                    <a:close/>
                    <a:moveTo>
                      <a:pt x="83" y="89"/>
                    </a:moveTo>
                    <a:cubicBezTo>
                      <a:pt x="84" y="93"/>
                      <a:pt x="85" y="97"/>
                      <a:pt x="86" y="101"/>
                    </a:cubicBezTo>
                    <a:cubicBezTo>
                      <a:pt x="81" y="96"/>
                      <a:pt x="76" y="90"/>
                      <a:pt x="71" y="85"/>
                    </a:cubicBezTo>
                    <a:cubicBezTo>
                      <a:pt x="75" y="86"/>
                      <a:pt x="79" y="87"/>
                      <a:pt x="83" y="89"/>
                    </a:cubicBezTo>
                    <a:close/>
                    <a:moveTo>
                      <a:pt x="86" y="104"/>
                    </a:moveTo>
                    <a:cubicBezTo>
                      <a:pt x="87" y="104"/>
                      <a:pt x="87" y="104"/>
                      <a:pt x="87" y="104"/>
                    </a:cubicBezTo>
                    <a:cubicBezTo>
                      <a:pt x="88" y="108"/>
                      <a:pt x="90" y="111"/>
                      <a:pt x="91" y="114"/>
                    </a:cubicBezTo>
                    <a:cubicBezTo>
                      <a:pt x="88" y="111"/>
                      <a:pt x="85" y="109"/>
                      <a:pt x="83" y="106"/>
                    </a:cubicBezTo>
                    <a:cubicBezTo>
                      <a:pt x="79" y="103"/>
                      <a:pt x="75" y="100"/>
                      <a:pt x="72" y="96"/>
                    </a:cubicBezTo>
                    <a:cubicBezTo>
                      <a:pt x="72" y="96"/>
                      <a:pt x="71" y="96"/>
                      <a:pt x="71" y="96"/>
                    </a:cubicBezTo>
                    <a:cubicBezTo>
                      <a:pt x="70" y="92"/>
                      <a:pt x="69" y="88"/>
                      <a:pt x="68" y="84"/>
                    </a:cubicBezTo>
                    <a:cubicBezTo>
                      <a:pt x="74" y="91"/>
                      <a:pt x="80" y="98"/>
                      <a:pt x="86" y="104"/>
                    </a:cubicBezTo>
                    <a:close/>
                    <a:moveTo>
                      <a:pt x="81" y="108"/>
                    </a:moveTo>
                    <a:cubicBezTo>
                      <a:pt x="84" y="111"/>
                      <a:pt x="87" y="114"/>
                      <a:pt x="90" y="117"/>
                    </a:cubicBezTo>
                    <a:cubicBezTo>
                      <a:pt x="91" y="117"/>
                      <a:pt x="91" y="118"/>
                      <a:pt x="92" y="118"/>
                    </a:cubicBezTo>
                    <a:cubicBezTo>
                      <a:pt x="92" y="118"/>
                      <a:pt x="92" y="118"/>
                      <a:pt x="92" y="118"/>
                    </a:cubicBezTo>
                    <a:cubicBezTo>
                      <a:pt x="92" y="119"/>
                      <a:pt x="92" y="120"/>
                      <a:pt x="93" y="120"/>
                    </a:cubicBezTo>
                    <a:cubicBezTo>
                      <a:pt x="93" y="120"/>
                      <a:pt x="93" y="120"/>
                      <a:pt x="93" y="120"/>
                    </a:cubicBezTo>
                    <a:cubicBezTo>
                      <a:pt x="94" y="123"/>
                      <a:pt x="96" y="126"/>
                      <a:pt x="98" y="129"/>
                    </a:cubicBezTo>
                    <a:cubicBezTo>
                      <a:pt x="91" y="124"/>
                      <a:pt x="84" y="120"/>
                      <a:pt x="78" y="115"/>
                    </a:cubicBezTo>
                    <a:cubicBezTo>
                      <a:pt x="76" y="110"/>
                      <a:pt x="74" y="105"/>
                      <a:pt x="72" y="100"/>
                    </a:cubicBezTo>
                    <a:cubicBezTo>
                      <a:pt x="75" y="103"/>
                      <a:pt x="78" y="105"/>
                      <a:pt x="81" y="108"/>
                    </a:cubicBezTo>
                    <a:close/>
                    <a:moveTo>
                      <a:pt x="100" y="134"/>
                    </a:moveTo>
                    <a:cubicBezTo>
                      <a:pt x="103" y="138"/>
                      <a:pt x="105" y="143"/>
                      <a:pt x="108" y="146"/>
                    </a:cubicBezTo>
                    <a:cubicBezTo>
                      <a:pt x="102" y="143"/>
                      <a:pt x="95" y="139"/>
                      <a:pt x="89" y="135"/>
                    </a:cubicBezTo>
                    <a:cubicBezTo>
                      <a:pt x="85" y="130"/>
                      <a:pt x="82" y="125"/>
                      <a:pt x="80" y="119"/>
                    </a:cubicBezTo>
                    <a:cubicBezTo>
                      <a:pt x="86" y="124"/>
                      <a:pt x="93" y="129"/>
                      <a:pt x="100" y="134"/>
                    </a:cubicBezTo>
                    <a:close/>
                    <a:moveTo>
                      <a:pt x="87" y="82"/>
                    </a:moveTo>
                    <a:cubicBezTo>
                      <a:pt x="86" y="82"/>
                      <a:pt x="86" y="83"/>
                      <a:pt x="86" y="83"/>
                    </a:cubicBezTo>
                    <a:cubicBezTo>
                      <a:pt x="82" y="79"/>
                      <a:pt x="79" y="76"/>
                      <a:pt x="75" y="72"/>
                    </a:cubicBezTo>
                    <a:cubicBezTo>
                      <a:pt x="76" y="71"/>
                      <a:pt x="77" y="70"/>
                      <a:pt x="78" y="69"/>
                    </a:cubicBezTo>
                    <a:cubicBezTo>
                      <a:pt x="79" y="69"/>
                      <a:pt x="79" y="68"/>
                      <a:pt x="80" y="68"/>
                    </a:cubicBezTo>
                    <a:cubicBezTo>
                      <a:pt x="83" y="72"/>
                      <a:pt x="86" y="76"/>
                      <a:pt x="90" y="79"/>
                    </a:cubicBezTo>
                    <a:cubicBezTo>
                      <a:pt x="89" y="80"/>
                      <a:pt x="88" y="81"/>
                      <a:pt x="87" y="82"/>
                    </a:cubicBezTo>
                    <a:close/>
                    <a:moveTo>
                      <a:pt x="86" y="62"/>
                    </a:moveTo>
                    <a:cubicBezTo>
                      <a:pt x="88" y="66"/>
                      <a:pt x="91" y="70"/>
                      <a:pt x="94" y="73"/>
                    </a:cubicBezTo>
                    <a:cubicBezTo>
                      <a:pt x="94" y="73"/>
                      <a:pt x="94" y="73"/>
                      <a:pt x="94" y="73"/>
                    </a:cubicBezTo>
                    <a:cubicBezTo>
                      <a:pt x="94" y="74"/>
                      <a:pt x="94" y="75"/>
                      <a:pt x="94" y="75"/>
                    </a:cubicBezTo>
                    <a:cubicBezTo>
                      <a:pt x="93" y="76"/>
                      <a:pt x="92" y="76"/>
                      <a:pt x="92" y="77"/>
                    </a:cubicBezTo>
                    <a:cubicBezTo>
                      <a:pt x="88" y="74"/>
                      <a:pt x="84" y="70"/>
                      <a:pt x="82" y="66"/>
                    </a:cubicBezTo>
                    <a:cubicBezTo>
                      <a:pt x="83" y="65"/>
                      <a:pt x="84" y="64"/>
                      <a:pt x="86" y="62"/>
                    </a:cubicBezTo>
                    <a:close/>
                    <a:moveTo>
                      <a:pt x="96" y="73"/>
                    </a:moveTo>
                    <a:cubicBezTo>
                      <a:pt x="93" y="69"/>
                      <a:pt x="90" y="65"/>
                      <a:pt x="87" y="61"/>
                    </a:cubicBezTo>
                    <a:cubicBezTo>
                      <a:pt x="89" y="59"/>
                      <a:pt x="91" y="58"/>
                      <a:pt x="93" y="56"/>
                    </a:cubicBezTo>
                    <a:cubicBezTo>
                      <a:pt x="96" y="60"/>
                      <a:pt x="99" y="64"/>
                      <a:pt x="102" y="68"/>
                    </a:cubicBezTo>
                    <a:cubicBezTo>
                      <a:pt x="100" y="70"/>
                      <a:pt x="98" y="71"/>
                      <a:pt x="96" y="73"/>
                    </a:cubicBezTo>
                    <a:close/>
                    <a:moveTo>
                      <a:pt x="103" y="67"/>
                    </a:moveTo>
                    <a:cubicBezTo>
                      <a:pt x="100" y="62"/>
                      <a:pt x="97" y="58"/>
                      <a:pt x="95" y="54"/>
                    </a:cubicBezTo>
                    <a:cubicBezTo>
                      <a:pt x="95" y="54"/>
                      <a:pt x="95" y="54"/>
                      <a:pt x="95" y="54"/>
                    </a:cubicBezTo>
                    <a:cubicBezTo>
                      <a:pt x="99" y="56"/>
                      <a:pt x="105" y="59"/>
                      <a:pt x="110" y="60"/>
                    </a:cubicBezTo>
                    <a:cubicBezTo>
                      <a:pt x="108" y="62"/>
                      <a:pt x="106" y="64"/>
                      <a:pt x="103" y="67"/>
                    </a:cubicBezTo>
                    <a:close/>
                    <a:moveTo>
                      <a:pt x="41" y="15"/>
                    </a:moveTo>
                    <a:cubicBezTo>
                      <a:pt x="47" y="20"/>
                      <a:pt x="53" y="26"/>
                      <a:pt x="60" y="31"/>
                    </a:cubicBezTo>
                    <a:cubicBezTo>
                      <a:pt x="50" y="24"/>
                      <a:pt x="39" y="17"/>
                      <a:pt x="30" y="11"/>
                    </a:cubicBezTo>
                    <a:cubicBezTo>
                      <a:pt x="34" y="12"/>
                      <a:pt x="37" y="14"/>
                      <a:pt x="41" y="15"/>
                    </a:cubicBezTo>
                    <a:close/>
                    <a:moveTo>
                      <a:pt x="22" y="115"/>
                    </a:moveTo>
                    <a:cubicBezTo>
                      <a:pt x="24" y="118"/>
                      <a:pt x="25" y="122"/>
                      <a:pt x="27" y="125"/>
                    </a:cubicBezTo>
                    <a:cubicBezTo>
                      <a:pt x="25" y="126"/>
                      <a:pt x="24" y="127"/>
                      <a:pt x="23" y="128"/>
                    </a:cubicBezTo>
                    <a:cubicBezTo>
                      <a:pt x="20" y="125"/>
                      <a:pt x="18" y="122"/>
                      <a:pt x="17" y="118"/>
                    </a:cubicBezTo>
                    <a:cubicBezTo>
                      <a:pt x="18" y="117"/>
                      <a:pt x="20" y="116"/>
                      <a:pt x="22" y="115"/>
                    </a:cubicBezTo>
                    <a:close/>
                    <a:moveTo>
                      <a:pt x="15" y="119"/>
                    </a:moveTo>
                    <a:cubicBezTo>
                      <a:pt x="16" y="122"/>
                      <a:pt x="18" y="125"/>
                      <a:pt x="20" y="128"/>
                    </a:cubicBezTo>
                    <a:cubicBezTo>
                      <a:pt x="16" y="126"/>
                      <a:pt x="12" y="125"/>
                      <a:pt x="7" y="123"/>
                    </a:cubicBezTo>
                    <a:cubicBezTo>
                      <a:pt x="10" y="122"/>
                      <a:pt x="12" y="120"/>
                      <a:pt x="15" y="119"/>
                    </a:cubicBezTo>
                    <a:close/>
                    <a:moveTo>
                      <a:pt x="29" y="124"/>
                    </a:moveTo>
                    <a:cubicBezTo>
                      <a:pt x="27" y="120"/>
                      <a:pt x="26" y="117"/>
                      <a:pt x="23" y="114"/>
                    </a:cubicBezTo>
                    <a:cubicBezTo>
                      <a:pt x="25" y="113"/>
                      <a:pt x="27" y="112"/>
                      <a:pt x="28" y="111"/>
                    </a:cubicBezTo>
                    <a:cubicBezTo>
                      <a:pt x="29" y="115"/>
                      <a:pt x="30" y="118"/>
                      <a:pt x="32" y="122"/>
                    </a:cubicBezTo>
                    <a:cubicBezTo>
                      <a:pt x="31" y="122"/>
                      <a:pt x="30" y="123"/>
                      <a:pt x="29" y="124"/>
                    </a:cubicBezTo>
                    <a:close/>
                    <a:moveTo>
                      <a:pt x="105" y="204"/>
                    </a:moveTo>
                    <a:cubicBezTo>
                      <a:pt x="76" y="186"/>
                      <a:pt x="50" y="160"/>
                      <a:pt x="37" y="122"/>
                    </a:cubicBezTo>
                    <a:cubicBezTo>
                      <a:pt x="37" y="122"/>
                      <a:pt x="37" y="122"/>
                      <a:pt x="36" y="121"/>
                    </a:cubicBezTo>
                    <a:cubicBezTo>
                      <a:pt x="35" y="117"/>
                      <a:pt x="33" y="112"/>
                      <a:pt x="32" y="107"/>
                    </a:cubicBezTo>
                    <a:cubicBezTo>
                      <a:pt x="32" y="106"/>
                      <a:pt x="31" y="105"/>
                      <a:pt x="31" y="105"/>
                    </a:cubicBezTo>
                    <a:cubicBezTo>
                      <a:pt x="30" y="105"/>
                      <a:pt x="29" y="105"/>
                      <a:pt x="28" y="105"/>
                    </a:cubicBezTo>
                    <a:cubicBezTo>
                      <a:pt x="19" y="111"/>
                      <a:pt x="13" y="114"/>
                      <a:pt x="5" y="119"/>
                    </a:cubicBezTo>
                    <a:cubicBezTo>
                      <a:pt x="5" y="119"/>
                      <a:pt x="5" y="119"/>
                      <a:pt x="5" y="118"/>
                    </a:cubicBezTo>
                    <a:cubicBezTo>
                      <a:pt x="5" y="82"/>
                      <a:pt x="13" y="38"/>
                      <a:pt x="16" y="6"/>
                    </a:cubicBezTo>
                    <a:cubicBezTo>
                      <a:pt x="34" y="20"/>
                      <a:pt x="63" y="39"/>
                      <a:pt x="90" y="52"/>
                    </a:cubicBezTo>
                    <a:cubicBezTo>
                      <a:pt x="84" y="58"/>
                      <a:pt x="77" y="64"/>
                      <a:pt x="72" y="69"/>
                    </a:cubicBezTo>
                    <a:cubicBezTo>
                      <a:pt x="69" y="71"/>
                      <a:pt x="67" y="73"/>
                      <a:pt x="65" y="75"/>
                    </a:cubicBezTo>
                    <a:cubicBezTo>
                      <a:pt x="65" y="76"/>
                      <a:pt x="64" y="77"/>
                      <a:pt x="63" y="78"/>
                    </a:cubicBezTo>
                    <a:cubicBezTo>
                      <a:pt x="63" y="78"/>
                      <a:pt x="63" y="78"/>
                      <a:pt x="63" y="79"/>
                    </a:cubicBezTo>
                    <a:cubicBezTo>
                      <a:pt x="63" y="79"/>
                      <a:pt x="62" y="80"/>
                      <a:pt x="62" y="80"/>
                    </a:cubicBezTo>
                    <a:cubicBezTo>
                      <a:pt x="62" y="81"/>
                      <a:pt x="62" y="81"/>
                      <a:pt x="62" y="81"/>
                    </a:cubicBezTo>
                    <a:cubicBezTo>
                      <a:pt x="73" y="131"/>
                      <a:pt x="99" y="164"/>
                      <a:pt x="128" y="184"/>
                    </a:cubicBezTo>
                    <a:cubicBezTo>
                      <a:pt x="157" y="204"/>
                      <a:pt x="188" y="212"/>
                      <a:pt x="209" y="212"/>
                    </a:cubicBezTo>
                    <a:cubicBezTo>
                      <a:pt x="210" y="212"/>
                      <a:pt x="211" y="212"/>
                      <a:pt x="212" y="212"/>
                    </a:cubicBezTo>
                    <a:cubicBezTo>
                      <a:pt x="212" y="212"/>
                      <a:pt x="212" y="212"/>
                      <a:pt x="212" y="212"/>
                    </a:cubicBezTo>
                    <a:cubicBezTo>
                      <a:pt x="213" y="214"/>
                      <a:pt x="213" y="217"/>
                      <a:pt x="213" y="220"/>
                    </a:cubicBezTo>
                    <a:cubicBezTo>
                      <a:pt x="213" y="224"/>
                      <a:pt x="213" y="227"/>
                      <a:pt x="212" y="229"/>
                    </a:cubicBezTo>
                    <a:cubicBezTo>
                      <a:pt x="212" y="231"/>
                      <a:pt x="212" y="232"/>
                      <a:pt x="211" y="232"/>
                    </a:cubicBezTo>
                    <a:cubicBezTo>
                      <a:pt x="211" y="232"/>
                      <a:pt x="211" y="232"/>
                      <a:pt x="211" y="232"/>
                    </a:cubicBezTo>
                    <a:cubicBezTo>
                      <a:pt x="208" y="233"/>
                      <a:pt x="204" y="233"/>
                      <a:pt x="200" y="233"/>
                    </a:cubicBezTo>
                    <a:cubicBezTo>
                      <a:pt x="175" y="233"/>
                      <a:pt x="138" y="224"/>
                      <a:pt x="105" y="204"/>
                    </a:cubicBezTo>
                    <a:close/>
                    <a:moveTo>
                      <a:pt x="220" y="231"/>
                    </a:moveTo>
                    <a:cubicBezTo>
                      <a:pt x="219" y="231"/>
                      <a:pt x="218" y="232"/>
                      <a:pt x="216" y="232"/>
                    </a:cubicBezTo>
                    <a:cubicBezTo>
                      <a:pt x="217" y="230"/>
                      <a:pt x="217" y="229"/>
                      <a:pt x="217" y="227"/>
                    </a:cubicBezTo>
                    <a:cubicBezTo>
                      <a:pt x="219" y="228"/>
                      <a:pt x="221" y="230"/>
                      <a:pt x="223" y="231"/>
                    </a:cubicBezTo>
                    <a:cubicBezTo>
                      <a:pt x="222" y="231"/>
                      <a:pt x="221" y="231"/>
                      <a:pt x="220" y="23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20" name="Freeform 80"/>
            <p:cNvSpPr/>
            <p:nvPr/>
          </p:nvSpPr>
          <p:spPr bwMode="auto">
            <a:xfrm>
              <a:off x="4926013" y="3449638"/>
              <a:ext cx="1033463" cy="3409949"/>
            </a:xfrm>
            <a:custGeom>
              <a:avLst/>
              <a:gdLst>
                <a:gd name="T0" fmla="*/ 450 w 493"/>
                <a:gd name="T1" fmla="*/ 0 h 1626"/>
                <a:gd name="T2" fmla="*/ 450 w 493"/>
                <a:gd name="T3" fmla="*/ 803 h 1626"/>
                <a:gd name="T4" fmla="*/ 421 w 493"/>
                <a:gd name="T5" fmla="*/ 870 h 1626"/>
                <a:gd name="T6" fmla="*/ 78 w 493"/>
                <a:gd name="T7" fmla="*/ 1135 h 1626"/>
                <a:gd name="T8" fmla="*/ 0 w 493"/>
                <a:gd name="T9" fmla="*/ 1260 h 1626"/>
                <a:gd name="T10" fmla="*/ 0 w 493"/>
                <a:gd name="T11" fmla="*/ 1626 h 1626"/>
                <a:gd name="T12" fmla="*/ 493 w 493"/>
                <a:gd name="T13" fmla="*/ 1626 h 1626"/>
                <a:gd name="T14" fmla="*/ 493 w 493"/>
                <a:gd name="T15" fmla="*/ 1209 h 1626"/>
                <a:gd name="T16" fmla="*/ 493 w 493"/>
                <a:gd name="T17" fmla="*/ 1149 h 1626"/>
                <a:gd name="T18" fmla="*/ 493 w 493"/>
                <a:gd name="T19" fmla="*/ 1085 h 1626"/>
                <a:gd name="T20" fmla="*/ 493 w 493"/>
                <a:gd name="T21" fmla="*/ 1070 h 1626"/>
                <a:gd name="T22" fmla="*/ 493 w 493"/>
                <a:gd name="T23" fmla="*/ 848 h 1626"/>
                <a:gd name="T24" fmla="*/ 493 w 493"/>
                <a:gd name="T25" fmla="*/ 0 h 1626"/>
                <a:gd name="T26" fmla="*/ 450 w 493"/>
                <a:gd name="T27" fmla="*/ 0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3" h="1626">
                  <a:moveTo>
                    <a:pt x="450" y="0"/>
                  </a:moveTo>
                  <a:cubicBezTo>
                    <a:pt x="450" y="803"/>
                    <a:pt x="450" y="803"/>
                    <a:pt x="450" y="803"/>
                  </a:cubicBezTo>
                  <a:cubicBezTo>
                    <a:pt x="450" y="824"/>
                    <a:pt x="439" y="856"/>
                    <a:pt x="421" y="870"/>
                  </a:cubicBezTo>
                  <a:cubicBezTo>
                    <a:pt x="78" y="1135"/>
                    <a:pt x="78" y="1135"/>
                    <a:pt x="78" y="1135"/>
                  </a:cubicBezTo>
                  <a:cubicBezTo>
                    <a:pt x="38" y="1166"/>
                    <a:pt x="0" y="1200"/>
                    <a:pt x="0" y="1260"/>
                  </a:cubicBezTo>
                  <a:cubicBezTo>
                    <a:pt x="0" y="1626"/>
                    <a:pt x="0" y="1626"/>
                    <a:pt x="0" y="1626"/>
                  </a:cubicBezTo>
                  <a:cubicBezTo>
                    <a:pt x="493" y="1626"/>
                    <a:pt x="493" y="1626"/>
                    <a:pt x="493" y="1626"/>
                  </a:cubicBezTo>
                  <a:cubicBezTo>
                    <a:pt x="493" y="1209"/>
                    <a:pt x="493" y="1209"/>
                    <a:pt x="493" y="1209"/>
                  </a:cubicBezTo>
                  <a:cubicBezTo>
                    <a:pt x="493" y="1189"/>
                    <a:pt x="493" y="1189"/>
                    <a:pt x="493" y="1149"/>
                  </a:cubicBezTo>
                  <a:cubicBezTo>
                    <a:pt x="493" y="1085"/>
                    <a:pt x="493" y="1085"/>
                    <a:pt x="493" y="1085"/>
                  </a:cubicBezTo>
                  <a:cubicBezTo>
                    <a:pt x="493" y="1070"/>
                    <a:pt x="493" y="1070"/>
                    <a:pt x="493" y="1070"/>
                  </a:cubicBezTo>
                  <a:cubicBezTo>
                    <a:pt x="493" y="848"/>
                    <a:pt x="493" y="848"/>
                    <a:pt x="493" y="848"/>
                  </a:cubicBezTo>
                  <a:cubicBezTo>
                    <a:pt x="493" y="0"/>
                    <a:pt x="493" y="0"/>
                    <a:pt x="493" y="0"/>
                  </a:cubicBezTo>
                  <a:lnTo>
                    <a:pt x="450" y="0"/>
                  </a:lnTo>
                  <a:close/>
                </a:path>
              </a:pathLst>
            </a:custGeom>
            <a:solidFill>
              <a:schemeClr val="accent1">
                <a:lumMod val="75000"/>
              </a:schemeClr>
            </a:soli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221" name="Freeform 83"/>
            <p:cNvSpPr/>
            <p:nvPr/>
          </p:nvSpPr>
          <p:spPr bwMode="auto">
            <a:xfrm>
              <a:off x="3986213" y="3449638"/>
              <a:ext cx="1849438" cy="3409949"/>
            </a:xfrm>
            <a:custGeom>
              <a:avLst/>
              <a:gdLst>
                <a:gd name="T0" fmla="*/ 882 w 882"/>
                <a:gd name="T1" fmla="*/ 0 h 1626"/>
                <a:gd name="T2" fmla="*/ 838 w 882"/>
                <a:gd name="T3" fmla="*/ 0 h 1626"/>
                <a:gd name="T4" fmla="*/ 838 w 882"/>
                <a:gd name="T5" fmla="*/ 798 h 1626"/>
                <a:gd name="T6" fmla="*/ 791 w 882"/>
                <a:gd name="T7" fmla="*/ 867 h 1626"/>
                <a:gd name="T8" fmla="*/ 100 w 882"/>
                <a:gd name="T9" fmla="*/ 1140 h 1626"/>
                <a:gd name="T10" fmla="*/ 0 w 882"/>
                <a:gd name="T11" fmla="*/ 1286 h 1626"/>
                <a:gd name="T12" fmla="*/ 0 w 882"/>
                <a:gd name="T13" fmla="*/ 1626 h 1626"/>
                <a:gd name="T14" fmla="*/ 413 w 882"/>
                <a:gd name="T15" fmla="*/ 1626 h 1626"/>
                <a:gd name="T16" fmla="*/ 413 w 882"/>
                <a:gd name="T17" fmla="*/ 1260 h 1626"/>
                <a:gd name="T18" fmla="*/ 490 w 882"/>
                <a:gd name="T19" fmla="*/ 1135 h 1626"/>
                <a:gd name="T20" fmla="*/ 851 w 882"/>
                <a:gd name="T21" fmla="*/ 870 h 1626"/>
                <a:gd name="T22" fmla="*/ 882 w 882"/>
                <a:gd name="T23" fmla="*/ 803 h 1626"/>
                <a:gd name="T24" fmla="*/ 882 w 882"/>
                <a:gd name="T25" fmla="*/ 0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2" h="1626">
                  <a:moveTo>
                    <a:pt x="882" y="0"/>
                  </a:moveTo>
                  <a:cubicBezTo>
                    <a:pt x="838" y="0"/>
                    <a:pt x="838" y="0"/>
                    <a:pt x="838" y="0"/>
                  </a:cubicBezTo>
                  <a:cubicBezTo>
                    <a:pt x="838" y="798"/>
                    <a:pt x="838" y="798"/>
                    <a:pt x="838" y="798"/>
                  </a:cubicBezTo>
                  <a:cubicBezTo>
                    <a:pt x="838" y="828"/>
                    <a:pt x="820" y="855"/>
                    <a:pt x="791" y="867"/>
                  </a:cubicBezTo>
                  <a:cubicBezTo>
                    <a:pt x="100" y="1140"/>
                    <a:pt x="100" y="1140"/>
                    <a:pt x="100" y="1140"/>
                  </a:cubicBezTo>
                  <a:cubicBezTo>
                    <a:pt x="44" y="1164"/>
                    <a:pt x="0" y="1213"/>
                    <a:pt x="0" y="1286"/>
                  </a:cubicBezTo>
                  <a:cubicBezTo>
                    <a:pt x="0" y="1626"/>
                    <a:pt x="0" y="1626"/>
                    <a:pt x="0" y="1626"/>
                  </a:cubicBezTo>
                  <a:cubicBezTo>
                    <a:pt x="413" y="1626"/>
                    <a:pt x="413" y="1626"/>
                    <a:pt x="413" y="1626"/>
                  </a:cubicBezTo>
                  <a:cubicBezTo>
                    <a:pt x="413" y="1260"/>
                    <a:pt x="413" y="1260"/>
                    <a:pt x="413" y="1260"/>
                  </a:cubicBezTo>
                  <a:cubicBezTo>
                    <a:pt x="413" y="1200"/>
                    <a:pt x="449" y="1163"/>
                    <a:pt x="490" y="1135"/>
                  </a:cubicBezTo>
                  <a:cubicBezTo>
                    <a:pt x="851" y="870"/>
                    <a:pt x="851" y="870"/>
                    <a:pt x="851" y="870"/>
                  </a:cubicBezTo>
                  <a:cubicBezTo>
                    <a:pt x="870" y="856"/>
                    <a:pt x="882" y="827"/>
                    <a:pt x="882" y="803"/>
                  </a:cubicBezTo>
                  <a:lnTo>
                    <a:pt x="882" y="0"/>
                  </a:lnTo>
                  <a:close/>
                </a:path>
              </a:pathLst>
            </a:custGeom>
            <a:solidFill>
              <a:schemeClr val="accent1">
                <a:lumMod val="50000"/>
              </a:schemeClr>
            </a:soli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222" name="Freeform 84"/>
            <p:cNvSpPr/>
            <p:nvPr/>
          </p:nvSpPr>
          <p:spPr bwMode="auto">
            <a:xfrm>
              <a:off x="6121401" y="3449638"/>
              <a:ext cx="1851025" cy="3409949"/>
            </a:xfrm>
            <a:custGeom>
              <a:avLst/>
              <a:gdLst>
                <a:gd name="T0" fmla="*/ 0 w 882"/>
                <a:gd name="T1" fmla="*/ 0 h 1626"/>
                <a:gd name="T2" fmla="*/ 43 w 882"/>
                <a:gd name="T3" fmla="*/ 0 h 1626"/>
                <a:gd name="T4" fmla="*/ 43 w 882"/>
                <a:gd name="T5" fmla="*/ 798 h 1626"/>
                <a:gd name="T6" fmla="*/ 90 w 882"/>
                <a:gd name="T7" fmla="*/ 867 h 1626"/>
                <a:gd name="T8" fmla="*/ 781 w 882"/>
                <a:gd name="T9" fmla="*/ 1140 h 1626"/>
                <a:gd name="T10" fmla="*/ 882 w 882"/>
                <a:gd name="T11" fmla="*/ 1286 h 1626"/>
                <a:gd name="T12" fmla="*/ 882 w 882"/>
                <a:gd name="T13" fmla="*/ 1626 h 1626"/>
                <a:gd name="T14" fmla="*/ 469 w 882"/>
                <a:gd name="T15" fmla="*/ 1626 h 1626"/>
                <a:gd name="T16" fmla="*/ 469 w 882"/>
                <a:gd name="T17" fmla="*/ 1260 h 1626"/>
                <a:gd name="T18" fmla="*/ 391 w 882"/>
                <a:gd name="T19" fmla="*/ 1135 h 1626"/>
                <a:gd name="T20" fmla="*/ 30 w 882"/>
                <a:gd name="T21" fmla="*/ 870 h 1626"/>
                <a:gd name="T22" fmla="*/ 0 w 882"/>
                <a:gd name="T23" fmla="*/ 803 h 1626"/>
                <a:gd name="T24" fmla="*/ 0 w 882"/>
                <a:gd name="T25" fmla="*/ 0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2" h="1626">
                  <a:moveTo>
                    <a:pt x="0" y="0"/>
                  </a:moveTo>
                  <a:cubicBezTo>
                    <a:pt x="43" y="0"/>
                    <a:pt x="43" y="0"/>
                    <a:pt x="43" y="0"/>
                  </a:cubicBezTo>
                  <a:cubicBezTo>
                    <a:pt x="43" y="798"/>
                    <a:pt x="43" y="798"/>
                    <a:pt x="43" y="798"/>
                  </a:cubicBezTo>
                  <a:cubicBezTo>
                    <a:pt x="43" y="828"/>
                    <a:pt x="62" y="855"/>
                    <a:pt x="90" y="867"/>
                  </a:cubicBezTo>
                  <a:cubicBezTo>
                    <a:pt x="781" y="1140"/>
                    <a:pt x="781" y="1140"/>
                    <a:pt x="781" y="1140"/>
                  </a:cubicBezTo>
                  <a:cubicBezTo>
                    <a:pt x="838" y="1164"/>
                    <a:pt x="882" y="1213"/>
                    <a:pt x="882" y="1286"/>
                  </a:cubicBezTo>
                  <a:cubicBezTo>
                    <a:pt x="882" y="1626"/>
                    <a:pt x="882" y="1626"/>
                    <a:pt x="882" y="1626"/>
                  </a:cubicBezTo>
                  <a:cubicBezTo>
                    <a:pt x="469" y="1626"/>
                    <a:pt x="469" y="1626"/>
                    <a:pt x="469" y="1626"/>
                  </a:cubicBezTo>
                  <a:cubicBezTo>
                    <a:pt x="469" y="1260"/>
                    <a:pt x="469" y="1260"/>
                    <a:pt x="469" y="1260"/>
                  </a:cubicBezTo>
                  <a:cubicBezTo>
                    <a:pt x="469" y="1200"/>
                    <a:pt x="432" y="1163"/>
                    <a:pt x="391" y="1135"/>
                  </a:cubicBezTo>
                  <a:cubicBezTo>
                    <a:pt x="30" y="870"/>
                    <a:pt x="30" y="870"/>
                    <a:pt x="30" y="870"/>
                  </a:cubicBezTo>
                  <a:cubicBezTo>
                    <a:pt x="11" y="856"/>
                    <a:pt x="0" y="827"/>
                    <a:pt x="0" y="803"/>
                  </a:cubicBezTo>
                  <a:lnTo>
                    <a:pt x="0" y="0"/>
                  </a:lnTo>
                  <a:close/>
                </a:path>
              </a:pathLst>
            </a:custGeom>
            <a:solidFill>
              <a:schemeClr val="bg2">
                <a:lumMod val="90000"/>
              </a:schemeClr>
            </a:soli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223" name="Freeform 85"/>
            <p:cNvSpPr/>
            <p:nvPr/>
          </p:nvSpPr>
          <p:spPr bwMode="auto">
            <a:xfrm>
              <a:off x="5995988" y="3449638"/>
              <a:ext cx="1033463" cy="3409949"/>
            </a:xfrm>
            <a:custGeom>
              <a:avLst/>
              <a:gdLst>
                <a:gd name="T0" fmla="*/ 44 w 493"/>
                <a:gd name="T1" fmla="*/ 0 h 1626"/>
                <a:gd name="T2" fmla="*/ 44 w 493"/>
                <a:gd name="T3" fmla="*/ 803 h 1626"/>
                <a:gd name="T4" fmla="*/ 73 w 493"/>
                <a:gd name="T5" fmla="*/ 870 h 1626"/>
                <a:gd name="T6" fmla="*/ 416 w 493"/>
                <a:gd name="T7" fmla="*/ 1135 h 1626"/>
                <a:gd name="T8" fmla="*/ 493 w 493"/>
                <a:gd name="T9" fmla="*/ 1260 h 1626"/>
                <a:gd name="T10" fmla="*/ 493 w 493"/>
                <a:gd name="T11" fmla="*/ 1626 h 1626"/>
                <a:gd name="T12" fmla="*/ 0 w 493"/>
                <a:gd name="T13" fmla="*/ 1626 h 1626"/>
                <a:gd name="T14" fmla="*/ 0 w 493"/>
                <a:gd name="T15" fmla="*/ 1209 h 1626"/>
                <a:gd name="T16" fmla="*/ 0 w 493"/>
                <a:gd name="T17" fmla="*/ 1149 h 1626"/>
                <a:gd name="T18" fmla="*/ 0 w 493"/>
                <a:gd name="T19" fmla="*/ 1085 h 1626"/>
                <a:gd name="T20" fmla="*/ 0 w 493"/>
                <a:gd name="T21" fmla="*/ 1070 h 1626"/>
                <a:gd name="T22" fmla="*/ 0 w 493"/>
                <a:gd name="T23" fmla="*/ 848 h 1626"/>
                <a:gd name="T24" fmla="*/ 0 w 493"/>
                <a:gd name="T25" fmla="*/ 0 h 1626"/>
                <a:gd name="T26" fmla="*/ 44 w 493"/>
                <a:gd name="T27" fmla="*/ 0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3" h="1626">
                  <a:moveTo>
                    <a:pt x="44" y="0"/>
                  </a:moveTo>
                  <a:cubicBezTo>
                    <a:pt x="44" y="803"/>
                    <a:pt x="44" y="803"/>
                    <a:pt x="44" y="803"/>
                  </a:cubicBezTo>
                  <a:cubicBezTo>
                    <a:pt x="44" y="824"/>
                    <a:pt x="54" y="856"/>
                    <a:pt x="73" y="870"/>
                  </a:cubicBezTo>
                  <a:cubicBezTo>
                    <a:pt x="416" y="1135"/>
                    <a:pt x="416" y="1135"/>
                    <a:pt x="416" y="1135"/>
                  </a:cubicBezTo>
                  <a:cubicBezTo>
                    <a:pt x="456" y="1166"/>
                    <a:pt x="493" y="1200"/>
                    <a:pt x="493" y="1260"/>
                  </a:cubicBezTo>
                  <a:cubicBezTo>
                    <a:pt x="493" y="1626"/>
                    <a:pt x="493" y="1626"/>
                    <a:pt x="493" y="1626"/>
                  </a:cubicBezTo>
                  <a:cubicBezTo>
                    <a:pt x="0" y="1626"/>
                    <a:pt x="0" y="1626"/>
                    <a:pt x="0" y="1626"/>
                  </a:cubicBezTo>
                  <a:cubicBezTo>
                    <a:pt x="0" y="1209"/>
                    <a:pt x="0" y="1209"/>
                    <a:pt x="0" y="1209"/>
                  </a:cubicBezTo>
                  <a:cubicBezTo>
                    <a:pt x="0" y="1189"/>
                    <a:pt x="0" y="1189"/>
                    <a:pt x="0" y="1149"/>
                  </a:cubicBezTo>
                  <a:cubicBezTo>
                    <a:pt x="0" y="1085"/>
                    <a:pt x="0" y="1085"/>
                    <a:pt x="0" y="1085"/>
                  </a:cubicBezTo>
                  <a:cubicBezTo>
                    <a:pt x="0" y="1070"/>
                    <a:pt x="0" y="1070"/>
                    <a:pt x="0" y="1070"/>
                  </a:cubicBezTo>
                  <a:cubicBezTo>
                    <a:pt x="0" y="848"/>
                    <a:pt x="0" y="848"/>
                    <a:pt x="0" y="848"/>
                  </a:cubicBezTo>
                  <a:cubicBezTo>
                    <a:pt x="0" y="0"/>
                    <a:pt x="0" y="0"/>
                    <a:pt x="0" y="0"/>
                  </a:cubicBezTo>
                  <a:lnTo>
                    <a:pt x="44" y="0"/>
                  </a:lnTo>
                  <a:close/>
                </a:path>
              </a:pathLst>
            </a:custGeom>
            <a:solidFill>
              <a:schemeClr val="accent1">
                <a:lumMod val="60000"/>
                <a:lumOff val="40000"/>
              </a:schemeClr>
            </a:soli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grpSp>
        <p:nvGrpSpPr>
          <p:cNvPr id="69" name="组合 68"/>
          <p:cNvGrpSpPr/>
          <p:nvPr/>
        </p:nvGrpSpPr>
        <p:grpSpPr>
          <a:xfrm>
            <a:off x="0" y="6756400"/>
            <a:ext cx="12192000" cy="101600"/>
            <a:chOff x="0" y="6756400"/>
            <a:chExt cx="12192000" cy="101600"/>
          </a:xfrm>
          <a:solidFill>
            <a:schemeClr val="accent1">
              <a:lumMod val="75000"/>
            </a:schemeClr>
          </a:solidFill>
        </p:grpSpPr>
        <p:sp>
          <p:nvSpPr>
            <p:cNvPr id="70"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77"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78"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7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8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8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8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pic>
        <p:nvPicPr>
          <p:cNvPr id="2" name="图片 1"/>
          <p:cNvPicPr>
            <a:picLocks noChangeAspect="1"/>
          </p:cNvPicPr>
          <p:nvPr>
            <p:custDataLst>
              <p:tags r:id="rId158"/>
            </p:custDataLst>
          </p:nvPr>
        </p:nvPicPr>
        <p:blipFill>
          <a:blip r:embed="rId159"/>
          <a:stretch>
            <a:fillRect/>
          </a:stretch>
        </p:blipFill>
        <p:spPr>
          <a:xfrm>
            <a:off x="4997871" y="1170302"/>
            <a:ext cx="2005758" cy="2993395"/>
          </a:xfrm>
          <a:prstGeom prst="rect">
            <a:avLst/>
          </a:prstGeom>
        </p:spPr>
      </p:pic>
      <p:sp>
        <p:nvSpPr>
          <p:cNvPr id="407" name="Text Placeholder 5"/>
          <p:cNvSpPr txBox="1"/>
          <p:nvPr>
            <p:custDataLst>
              <p:tags r:id="rId160"/>
            </p:custDataLst>
          </p:nvPr>
        </p:nvSpPr>
        <p:spPr>
          <a:xfrm>
            <a:off x="8724900" y="1980565"/>
            <a:ext cx="2604135" cy="362585"/>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AI增强与训练优化</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413" name="Text Placeholder 5"/>
          <p:cNvSpPr txBox="1"/>
          <p:nvPr>
            <p:custDataLst>
              <p:tags r:id="rId161"/>
            </p:custDataLst>
          </p:nvPr>
        </p:nvSpPr>
        <p:spPr>
          <a:xfrm>
            <a:off x="-117475" y="1146175"/>
            <a:ext cx="3189605" cy="362585"/>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spcBef>
                <a:spcPts val="0"/>
              </a:spcBef>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模块扩展与界面优化</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416" name="Text Placeholder 5"/>
          <p:cNvSpPr txBox="1"/>
          <p:nvPr>
            <p:custDataLst>
              <p:tags r:id="rId162"/>
            </p:custDataLst>
          </p:nvPr>
        </p:nvSpPr>
        <p:spPr>
          <a:xfrm>
            <a:off x="300990" y="3469640"/>
            <a:ext cx="3084830" cy="362585"/>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spcBef>
                <a:spcPts val="0"/>
              </a:spcBef>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sym typeface="+mn-ea"/>
              </a:rPr>
              <a:t>心理学理论与算法支撑</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sym typeface="+mn-ea"/>
            </a:endParaRPr>
          </a:p>
        </p:txBody>
      </p:sp>
      <p:sp>
        <p:nvSpPr>
          <p:cNvPr id="418" name="Shape 3861"/>
          <p:cNvSpPr/>
          <p:nvPr/>
        </p:nvSpPr>
        <p:spPr>
          <a:xfrm>
            <a:off x="4189610" y="6126996"/>
            <a:ext cx="445256" cy="364656"/>
          </a:xfrm>
          <a:custGeom>
            <a:avLst/>
            <a:gdLst/>
            <a:ahLst/>
            <a:cxnLst>
              <a:cxn ang="0">
                <a:pos x="wd2" y="hd2"/>
              </a:cxn>
              <a:cxn ang="5400000">
                <a:pos x="wd2" y="hd2"/>
              </a:cxn>
              <a:cxn ang="10800000">
                <a:pos x="wd2" y="hd2"/>
              </a:cxn>
              <a:cxn ang="16200000">
                <a:pos x="wd2" y="hd2"/>
              </a:cxn>
            </a:cxnLst>
            <a:rect l="0" t="0" r="r" b="b"/>
            <a:pathLst>
              <a:path w="21600" h="21600" extrusionOk="0">
                <a:moveTo>
                  <a:pt x="10309" y="7214"/>
                </a:moveTo>
                <a:lnTo>
                  <a:pt x="9327" y="7214"/>
                </a:lnTo>
                <a:cubicBezTo>
                  <a:pt x="9056" y="7214"/>
                  <a:pt x="8836" y="7482"/>
                  <a:pt x="8836" y="7813"/>
                </a:cubicBezTo>
                <a:cubicBezTo>
                  <a:pt x="8836" y="8145"/>
                  <a:pt x="9056" y="8413"/>
                  <a:pt x="9327" y="8413"/>
                </a:cubicBezTo>
                <a:lnTo>
                  <a:pt x="10309" y="8413"/>
                </a:lnTo>
                <a:cubicBezTo>
                  <a:pt x="10580" y="8413"/>
                  <a:pt x="10800" y="8145"/>
                  <a:pt x="10800" y="7813"/>
                </a:cubicBezTo>
                <a:cubicBezTo>
                  <a:pt x="10800" y="7482"/>
                  <a:pt x="10580" y="7214"/>
                  <a:pt x="10309" y="7214"/>
                </a:cubicBezTo>
                <a:moveTo>
                  <a:pt x="7364" y="7214"/>
                </a:moveTo>
                <a:lnTo>
                  <a:pt x="6382" y="7214"/>
                </a:lnTo>
                <a:cubicBezTo>
                  <a:pt x="6110" y="7214"/>
                  <a:pt x="5891" y="7482"/>
                  <a:pt x="5891" y="7813"/>
                </a:cubicBezTo>
                <a:cubicBezTo>
                  <a:pt x="5891" y="8145"/>
                  <a:pt x="6110" y="8413"/>
                  <a:pt x="6382" y="8413"/>
                </a:cubicBezTo>
                <a:lnTo>
                  <a:pt x="7364" y="8413"/>
                </a:lnTo>
                <a:cubicBezTo>
                  <a:pt x="7635" y="8413"/>
                  <a:pt x="7855" y="8145"/>
                  <a:pt x="7855" y="7813"/>
                </a:cubicBezTo>
                <a:cubicBezTo>
                  <a:pt x="7855" y="7482"/>
                  <a:pt x="7635" y="7214"/>
                  <a:pt x="7364" y="7214"/>
                </a:cubicBezTo>
                <a:moveTo>
                  <a:pt x="10309" y="18004"/>
                </a:moveTo>
                <a:lnTo>
                  <a:pt x="9327" y="18004"/>
                </a:lnTo>
                <a:cubicBezTo>
                  <a:pt x="9056" y="18004"/>
                  <a:pt x="8836" y="18273"/>
                  <a:pt x="8836" y="18603"/>
                </a:cubicBezTo>
                <a:cubicBezTo>
                  <a:pt x="8836" y="18934"/>
                  <a:pt x="9056" y="19202"/>
                  <a:pt x="9327" y="19202"/>
                </a:cubicBezTo>
                <a:lnTo>
                  <a:pt x="10309" y="19202"/>
                </a:lnTo>
                <a:cubicBezTo>
                  <a:pt x="10580" y="19202"/>
                  <a:pt x="10800" y="18934"/>
                  <a:pt x="10800" y="18603"/>
                </a:cubicBezTo>
                <a:cubicBezTo>
                  <a:pt x="10800" y="18273"/>
                  <a:pt x="10580" y="18004"/>
                  <a:pt x="10309" y="18004"/>
                </a:cubicBezTo>
                <a:moveTo>
                  <a:pt x="13255" y="18004"/>
                </a:moveTo>
                <a:lnTo>
                  <a:pt x="12273" y="18004"/>
                </a:lnTo>
                <a:cubicBezTo>
                  <a:pt x="12001" y="18004"/>
                  <a:pt x="11782" y="18273"/>
                  <a:pt x="11782" y="18603"/>
                </a:cubicBezTo>
                <a:cubicBezTo>
                  <a:pt x="11782" y="18934"/>
                  <a:pt x="12001" y="19202"/>
                  <a:pt x="12273" y="19202"/>
                </a:cubicBezTo>
                <a:lnTo>
                  <a:pt x="13255" y="19202"/>
                </a:lnTo>
                <a:cubicBezTo>
                  <a:pt x="13526" y="19202"/>
                  <a:pt x="13745" y="18934"/>
                  <a:pt x="13745" y="18603"/>
                </a:cubicBezTo>
                <a:cubicBezTo>
                  <a:pt x="13745" y="18273"/>
                  <a:pt x="13526" y="18004"/>
                  <a:pt x="13255" y="18004"/>
                </a:cubicBezTo>
                <a:moveTo>
                  <a:pt x="20618" y="14407"/>
                </a:moveTo>
                <a:cubicBezTo>
                  <a:pt x="20618" y="15068"/>
                  <a:pt x="20178" y="15606"/>
                  <a:pt x="19636" y="15606"/>
                </a:cubicBezTo>
                <a:lnTo>
                  <a:pt x="16691" y="15606"/>
                </a:lnTo>
                <a:cubicBezTo>
                  <a:pt x="16148" y="15606"/>
                  <a:pt x="15709" y="15068"/>
                  <a:pt x="15709" y="14407"/>
                </a:cubicBezTo>
                <a:lnTo>
                  <a:pt x="15709" y="12009"/>
                </a:lnTo>
                <a:cubicBezTo>
                  <a:pt x="15709" y="11348"/>
                  <a:pt x="16148" y="10811"/>
                  <a:pt x="16691" y="10811"/>
                </a:cubicBezTo>
                <a:lnTo>
                  <a:pt x="19636" y="10811"/>
                </a:lnTo>
                <a:cubicBezTo>
                  <a:pt x="20178" y="10811"/>
                  <a:pt x="20618" y="11348"/>
                  <a:pt x="20618" y="12009"/>
                </a:cubicBezTo>
                <a:cubicBezTo>
                  <a:pt x="20618" y="12009"/>
                  <a:pt x="20618" y="14407"/>
                  <a:pt x="20618" y="14407"/>
                </a:cubicBezTo>
                <a:close/>
                <a:moveTo>
                  <a:pt x="18655" y="19202"/>
                </a:moveTo>
                <a:cubicBezTo>
                  <a:pt x="18655" y="19864"/>
                  <a:pt x="18214" y="20401"/>
                  <a:pt x="17673" y="20401"/>
                </a:cubicBezTo>
                <a:lnTo>
                  <a:pt x="1964" y="20401"/>
                </a:lnTo>
                <a:cubicBezTo>
                  <a:pt x="1421" y="20401"/>
                  <a:pt x="982" y="19864"/>
                  <a:pt x="982" y="19202"/>
                </a:cubicBezTo>
                <a:lnTo>
                  <a:pt x="982" y="7214"/>
                </a:lnTo>
                <a:cubicBezTo>
                  <a:pt x="982" y="6553"/>
                  <a:pt x="1421" y="6015"/>
                  <a:pt x="1964" y="6015"/>
                </a:cubicBezTo>
                <a:lnTo>
                  <a:pt x="17673" y="6015"/>
                </a:lnTo>
                <a:cubicBezTo>
                  <a:pt x="18214" y="6015"/>
                  <a:pt x="18655" y="6553"/>
                  <a:pt x="18655" y="7214"/>
                </a:cubicBezTo>
                <a:lnTo>
                  <a:pt x="18655" y="9612"/>
                </a:lnTo>
                <a:lnTo>
                  <a:pt x="16691" y="9612"/>
                </a:lnTo>
                <a:cubicBezTo>
                  <a:pt x="15606" y="9612"/>
                  <a:pt x="14727" y="10685"/>
                  <a:pt x="14727" y="12009"/>
                </a:cubicBezTo>
                <a:lnTo>
                  <a:pt x="14727" y="14407"/>
                </a:lnTo>
                <a:cubicBezTo>
                  <a:pt x="14727" y="15731"/>
                  <a:pt x="15606" y="16805"/>
                  <a:pt x="16691" y="16805"/>
                </a:cubicBezTo>
                <a:lnTo>
                  <a:pt x="18655" y="16805"/>
                </a:lnTo>
                <a:cubicBezTo>
                  <a:pt x="18655" y="16805"/>
                  <a:pt x="18655" y="19202"/>
                  <a:pt x="18655" y="19202"/>
                </a:cubicBezTo>
                <a:close/>
                <a:moveTo>
                  <a:pt x="982" y="4816"/>
                </a:moveTo>
                <a:cubicBezTo>
                  <a:pt x="982" y="4155"/>
                  <a:pt x="1420" y="3619"/>
                  <a:pt x="1963" y="3618"/>
                </a:cubicBezTo>
                <a:lnTo>
                  <a:pt x="1692" y="4850"/>
                </a:lnTo>
                <a:cubicBezTo>
                  <a:pt x="1436" y="4894"/>
                  <a:pt x="1197" y="4997"/>
                  <a:pt x="982" y="5149"/>
                </a:cubicBezTo>
                <a:cubicBezTo>
                  <a:pt x="982" y="5149"/>
                  <a:pt x="982" y="4816"/>
                  <a:pt x="982" y="4816"/>
                </a:cubicBezTo>
                <a:close/>
                <a:moveTo>
                  <a:pt x="3451" y="1468"/>
                </a:moveTo>
                <a:lnTo>
                  <a:pt x="13684" y="4816"/>
                </a:lnTo>
                <a:lnTo>
                  <a:pt x="2716" y="4816"/>
                </a:lnTo>
                <a:cubicBezTo>
                  <a:pt x="2716" y="4816"/>
                  <a:pt x="3451" y="1468"/>
                  <a:pt x="3451" y="1468"/>
                </a:cubicBezTo>
                <a:close/>
                <a:moveTo>
                  <a:pt x="16776" y="2583"/>
                </a:moveTo>
                <a:lnTo>
                  <a:pt x="16982" y="4654"/>
                </a:lnTo>
                <a:lnTo>
                  <a:pt x="12560" y="3208"/>
                </a:lnTo>
                <a:cubicBezTo>
                  <a:pt x="12560" y="3208"/>
                  <a:pt x="16776" y="2583"/>
                  <a:pt x="16776" y="2583"/>
                </a:cubicBezTo>
                <a:close/>
                <a:moveTo>
                  <a:pt x="18655" y="4816"/>
                </a:moveTo>
                <a:lnTo>
                  <a:pt x="18655" y="5149"/>
                </a:lnTo>
                <a:cubicBezTo>
                  <a:pt x="18453" y="5006"/>
                  <a:pt x="18231" y="4904"/>
                  <a:pt x="17992" y="4856"/>
                </a:cubicBezTo>
                <a:lnTo>
                  <a:pt x="17871" y="3642"/>
                </a:lnTo>
                <a:cubicBezTo>
                  <a:pt x="18318" y="3755"/>
                  <a:pt x="18655" y="4238"/>
                  <a:pt x="18655" y="4816"/>
                </a:cubicBezTo>
                <a:moveTo>
                  <a:pt x="19636" y="9612"/>
                </a:moveTo>
                <a:lnTo>
                  <a:pt x="19636" y="4816"/>
                </a:lnTo>
                <a:cubicBezTo>
                  <a:pt x="19636" y="3525"/>
                  <a:pt x="18798" y="2480"/>
                  <a:pt x="17750" y="2428"/>
                </a:cubicBezTo>
                <a:lnTo>
                  <a:pt x="17633" y="1248"/>
                </a:lnTo>
                <a:lnTo>
                  <a:pt x="10020" y="2377"/>
                </a:lnTo>
                <a:lnTo>
                  <a:pt x="2757" y="0"/>
                </a:lnTo>
                <a:lnTo>
                  <a:pt x="2226" y="2419"/>
                </a:lnTo>
                <a:lnTo>
                  <a:pt x="1964" y="2419"/>
                </a:lnTo>
                <a:cubicBezTo>
                  <a:pt x="879" y="2419"/>
                  <a:pt x="0" y="3492"/>
                  <a:pt x="0" y="4816"/>
                </a:cubicBezTo>
                <a:lnTo>
                  <a:pt x="0" y="19202"/>
                </a:lnTo>
                <a:cubicBezTo>
                  <a:pt x="0" y="20526"/>
                  <a:pt x="879" y="21600"/>
                  <a:pt x="1964" y="21600"/>
                </a:cubicBezTo>
                <a:lnTo>
                  <a:pt x="17673" y="21600"/>
                </a:lnTo>
                <a:cubicBezTo>
                  <a:pt x="18757" y="21600"/>
                  <a:pt x="19636" y="20526"/>
                  <a:pt x="19636" y="19202"/>
                </a:cubicBezTo>
                <a:lnTo>
                  <a:pt x="19636" y="16805"/>
                </a:lnTo>
                <a:cubicBezTo>
                  <a:pt x="20721" y="16805"/>
                  <a:pt x="21600" y="15731"/>
                  <a:pt x="21600" y="14407"/>
                </a:cubicBezTo>
                <a:lnTo>
                  <a:pt x="21600" y="12009"/>
                </a:lnTo>
                <a:cubicBezTo>
                  <a:pt x="21600" y="10685"/>
                  <a:pt x="20721" y="9612"/>
                  <a:pt x="19636" y="9612"/>
                </a:cubicBezTo>
                <a:moveTo>
                  <a:pt x="13255" y="7214"/>
                </a:moveTo>
                <a:lnTo>
                  <a:pt x="12273" y="7214"/>
                </a:lnTo>
                <a:cubicBezTo>
                  <a:pt x="12001" y="7214"/>
                  <a:pt x="11782" y="7482"/>
                  <a:pt x="11782" y="7813"/>
                </a:cubicBezTo>
                <a:cubicBezTo>
                  <a:pt x="11782" y="8145"/>
                  <a:pt x="12001" y="8413"/>
                  <a:pt x="12273" y="8413"/>
                </a:cubicBezTo>
                <a:lnTo>
                  <a:pt x="13255" y="8413"/>
                </a:lnTo>
                <a:cubicBezTo>
                  <a:pt x="13526" y="8413"/>
                  <a:pt x="13745" y="8145"/>
                  <a:pt x="13745" y="7813"/>
                </a:cubicBezTo>
                <a:cubicBezTo>
                  <a:pt x="13745" y="7482"/>
                  <a:pt x="13526" y="7214"/>
                  <a:pt x="13255" y="7214"/>
                </a:cubicBezTo>
                <a:moveTo>
                  <a:pt x="16200" y="18004"/>
                </a:moveTo>
                <a:lnTo>
                  <a:pt x="15218" y="18004"/>
                </a:lnTo>
                <a:cubicBezTo>
                  <a:pt x="14947" y="18004"/>
                  <a:pt x="14727" y="18273"/>
                  <a:pt x="14727" y="18603"/>
                </a:cubicBezTo>
                <a:cubicBezTo>
                  <a:pt x="14727" y="18934"/>
                  <a:pt x="14947" y="19202"/>
                  <a:pt x="15218" y="19202"/>
                </a:cubicBezTo>
                <a:lnTo>
                  <a:pt x="16200" y="19202"/>
                </a:lnTo>
                <a:cubicBezTo>
                  <a:pt x="16471" y="19202"/>
                  <a:pt x="16691" y="18934"/>
                  <a:pt x="16691" y="18603"/>
                </a:cubicBezTo>
                <a:cubicBezTo>
                  <a:pt x="16691" y="18273"/>
                  <a:pt x="16471" y="18004"/>
                  <a:pt x="16200" y="18004"/>
                </a:cubicBezTo>
                <a:moveTo>
                  <a:pt x="17182" y="12609"/>
                </a:moveTo>
                <a:cubicBezTo>
                  <a:pt x="16910" y="12609"/>
                  <a:pt x="16691" y="12877"/>
                  <a:pt x="16691" y="13208"/>
                </a:cubicBezTo>
                <a:cubicBezTo>
                  <a:pt x="16691" y="13540"/>
                  <a:pt x="16910" y="13808"/>
                  <a:pt x="17182" y="13808"/>
                </a:cubicBezTo>
                <a:cubicBezTo>
                  <a:pt x="17453" y="13808"/>
                  <a:pt x="17673" y="13540"/>
                  <a:pt x="17673" y="13208"/>
                </a:cubicBezTo>
                <a:cubicBezTo>
                  <a:pt x="17673" y="12877"/>
                  <a:pt x="17453" y="12609"/>
                  <a:pt x="17182" y="12609"/>
                </a:cubicBezTo>
                <a:moveTo>
                  <a:pt x="4418" y="7214"/>
                </a:moveTo>
                <a:lnTo>
                  <a:pt x="3436" y="7214"/>
                </a:lnTo>
                <a:cubicBezTo>
                  <a:pt x="3165" y="7214"/>
                  <a:pt x="2945" y="7482"/>
                  <a:pt x="2945" y="7813"/>
                </a:cubicBezTo>
                <a:cubicBezTo>
                  <a:pt x="2945" y="8145"/>
                  <a:pt x="3165" y="8413"/>
                  <a:pt x="3436" y="8413"/>
                </a:cubicBezTo>
                <a:lnTo>
                  <a:pt x="4418" y="8413"/>
                </a:lnTo>
                <a:cubicBezTo>
                  <a:pt x="4690" y="8413"/>
                  <a:pt x="4909" y="8145"/>
                  <a:pt x="4909" y="7813"/>
                </a:cubicBezTo>
                <a:cubicBezTo>
                  <a:pt x="4909" y="7482"/>
                  <a:pt x="4690" y="7214"/>
                  <a:pt x="4418" y="7214"/>
                </a:cubicBezTo>
                <a:moveTo>
                  <a:pt x="15218" y="8413"/>
                </a:moveTo>
                <a:lnTo>
                  <a:pt x="16200" y="8413"/>
                </a:lnTo>
                <a:cubicBezTo>
                  <a:pt x="16471" y="8413"/>
                  <a:pt x="16691" y="8145"/>
                  <a:pt x="16691" y="7813"/>
                </a:cubicBezTo>
                <a:cubicBezTo>
                  <a:pt x="16691" y="7482"/>
                  <a:pt x="16471" y="7214"/>
                  <a:pt x="16200" y="7214"/>
                </a:cubicBezTo>
                <a:lnTo>
                  <a:pt x="15218" y="7214"/>
                </a:lnTo>
                <a:cubicBezTo>
                  <a:pt x="14947" y="7214"/>
                  <a:pt x="14727" y="7482"/>
                  <a:pt x="14727" y="7813"/>
                </a:cubicBezTo>
                <a:cubicBezTo>
                  <a:pt x="14727" y="8145"/>
                  <a:pt x="14947" y="8413"/>
                  <a:pt x="15218" y="8413"/>
                </a:cubicBezTo>
                <a:moveTo>
                  <a:pt x="7364" y="18004"/>
                </a:moveTo>
                <a:lnTo>
                  <a:pt x="6382" y="18004"/>
                </a:lnTo>
                <a:cubicBezTo>
                  <a:pt x="6110" y="18004"/>
                  <a:pt x="5891" y="18273"/>
                  <a:pt x="5891" y="18603"/>
                </a:cubicBezTo>
                <a:cubicBezTo>
                  <a:pt x="5891" y="18934"/>
                  <a:pt x="6110" y="19202"/>
                  <a:pt x="6382" y="19202"/>
                </a:cubicBezTo>
                <a:lnTo>
                  <a:pt x="7364" y="19202"/>
                </a:lnTo>
                <a:cubicBezTo>
                  <a:pt x="7635" y="19202"/>
                  <a:pt x="7855" y="18934"/>
                  <a:pt x="7855" y="18603"/>
                </a:cubicBezTo>
                <a:cubicBezTo>
                  <a:pt x="7855" y="18273"/>
                  <a:pt x="7635" y="18004"/>
                  <a:pt x="7364" y="18004"/>
                </a:cubicBezTo>
                <a:moveTo>
                  <a:pt x="4418" y="18004"/>
                </a:moveTo>
                <a:lnTo>
                  <a:pt x="3436" y="18004"/>
                </a:lnTo>
                <a:cubicBezTo>
                  <a:pt x="3165" y="18004"/>
                  <a:pt x="2945" y="18273"/>
                  <a:pt x="2945" y="18603"/>
                </a:cubicBezTo>
                <a:cubicBezTo>
                  <a:pt x="2945" y="18934"/>
                  <a:pt x="3165" y="19202"/>
                  <a:pt x="3436" y="19202"/>
                </a:cubicBezTo>
                <a:lnTo>
                  <a:pt x="4418" y="19202"/>
                </a:lnTo>
                <a:cubicBezTo>
                  <a:pt x="4690" y="19202"/>
                  <a:pt x="4909" y="18934"/>
                  <a:pt x="4909" y="18603"/>
                </a:cubicBezTo>
                <a:cubicBezTo>
                  <a:pt x="4909" y="18273"/>
                  <a:pt x="4690" y="18004"/>
                  <a:pt x="4418" y="18004"/>
                </a:cubicBezTo>
              </a:path>
            </a:pathLst>
          </a:custGeom>
          <a:solidFill>
            <a:schemeClr val="bg1"/>
          </a:solidFill>
          <a:ln w="12700">
            <a:miter lim="400000"/>
          </a:ln>
        </p:spPr>
        <p:txBody>
          <a:bodyPr lIns="38100" tIns="38100" rIns="38100" bIns="38100" anchor="ctr"/>
          <a:lstStyle/>
          <a:p>
            <a:pPr lvl="0"/>
          </a:p>
        </p:txBody>
      </p:sp>
      <p:sp>
        <p:nvSpPr>
          <p:cNvPr id="419" name="Shape 3852"/>
          <p:cNvSpPr/>
          <p:nvPr/>
        </p:nvSpPr>
        <p:spPr>
          <a:xfrm>
            <a:off x="5241258" y="6127174"/>
            <a:ext cx="445256" cy="364300"/>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982" y="9600"/>
                </a:lnTo>
                <a:lnTo>
                  <a:pt x="982" y="8400"/>
                </a:lnTo>
                <a:lnTo>
                  <a:pt x="20618" y="8400"/>
                </a:lnTo>
                <a:cubicBezTo>
                  <a:pt x="20618" y="8400"/>
                  <a:pt x="20618" y="9600"/>
                  <a:pt x="20618" y="9600"/>
                </a:cubicBezTo>
                <a:close/>
                <a:moveTo>
                  <a:pt x="19006" y="13200"/>
                </a:moveTo>
                <a:lnTo>
                  <a:pt x="15735" y="13200"/>
                </a:lnTo>
                <a:lnTo>
                  <a:pt x="16045" y="10800"/>
                </a:lnTo>
                <a:lnTo>
                  <a:pt x="19419" y="10800"/>
                </a:lnTo>
                <a:cubicBezTo>
                  <a:pt x="19419" y="10800"/>
                  <a:pt x="19006" y="13200"/>
                  <a:pt x="19006" y="13200"/>
                </a:cubicBezTo>
                <a:close/>
                <a:moveTo>
                  <a:pt x="18386" y="16800"/>
                </a:moveTo>
                <a:lnTo>
                  <a:pt x="15270" y="16800"/>
                </a:lnTo>
                <a:lnTo>
                  <a:pt x="15580" y="14400"/>
                </a:lnTo>
                <a:lnTo>
                  <a:pt x="18799" y="14400"/>
                </a:lnTo>
                <a:cubicBezTo>
                  <a:pt x="18799" y="14400"/>
                  <a:pt x="18386" y="16800"/>
                  <a:pt x="18386" y="16800"/>
                </a:cubicBezTo>
                <a:close/>
                <a:moveTo>
                  <a:pt x="17766" y="20400"/>
                </a:moveTo>
                <a:lnTo>
                  <a:pt x="14805" y="20400"/>
                </a:lnTo>
                <a:lnTo>
                  <a:pt x="15115" y="18000"/>
                </a:lnTo>
                <a:lnTo>
                  <a:pt x="18179" y="18000"/>
                </a:lnTo>
                <a:cubicBezTo>
                  <a:pt x="18179" y="18000"/>
                  <a:pt x="17766" y="20400"/>
                  <a:pt x="17766" y="20400"/>
                </a:cubicBezTo>
                <a:close/>
                <a:moveTo>
                  <a:pt x="11291" y="13200"/>
                </a:moveTo>
                <a:lnTo>
                  <a:pt x="11291" y="10800"/>
                </a:lnTo>
                <a:lnTo>
                  <a:pt x="15063" y="10800"/>
                </a:lnTo>
                <a:lnTo>
                  <a:pt x="14753" y="13200"/>
                </a:lnTo>
                <a:cubicBezTo>
                  <a:pt x="14753" y="13200"/>
                  <a:pt x="11291" y="13200"/>
                  <a:pt x="11291" y="13200"/>
                </a:cubicBezTo>
                <a:close/>
                <a:moveTo>
                  <a:pt x="14289" y="16800"/>
                </a:moveTo>
                <a:lnTo>
                  <a:pt x="11291" y="16800"/>
                </a:lnTo>
                <a:lnTo>
                  <a:pt x="11291" y="14400"/>
                </a:lnTo>
                <a:lnTo>
                  <a:pt x="14598" y="14400"/>
                </a:lnTo>
                <a:cubicBezTo>
                  <a:pt x="14598" y="14400"/>
                  <a:pt x="14289" y="16800"/>
                  <a:pt x="14289" y="16800"/>
                </a:cubicBezTo>
                <a:close/>
                <a:moveTo>
                  <a:pt x="13823" y="20400"/>
                </a:moveTo>
                <a:lnTo>
                  <a:pt x="11291" y="20400"/>
                </a:lnTo>
                <a:lnTo>
                  <a:pt x="11291" y="18000"/>
                </a:lnTo>
                <a:lnTo>
                  <a:pt x="14133" y="18000"/>
                </a:lnTo>
                <a:cubicBezTo>
                  <a:pt x="14133" y="18000"/>
                  <a:pt x="13823" y="20400"/>
                  <a:pt x="13823" y="20400"/>
                </a:cubicBezTo>
                <a:close/>
                <a:moveTo>
                  <a:pt x="10309" y="13200"/>
                </a:moveTo>
                <a:lnTo>
                  <a:pt x="6847" y="13200"/>
                </a:lnTo>
                <a:lnTo>
                  <a:pt x="6537" y="10800"/>
                </a:lnTo>
                <a:lnTo>
                  <a:pt x="10309" y="10800"/>
                </a:lnTo>
                <a:cubicBezTo>
                  <a:pt x="10309" y="10800"/>
                  <a:pt x="10309" y="13200"/>
                  <a:pt x="10309" y="13200"/>
                </a:cubicBezTo>
                <a:close/>
                <a:moveTo>
                  <a:pt x="10309" y="16800"/>
                </a:moveTo>
                <a:lnTo>
                  <a:pt x="7311" y="16800"/>
                </a:lnTo>
                <a:lnTo>
                  <a:pt x="7002" y="14400"/>
                </a:lnTo>
                <a:lnTo>
                  <a:pt x="10309" y="14400"/>
                </a:lnTo>
                <a:cubicBezTo>
                  <a:pt x="10309" y="14400"/>
                  <a:pt x="10309" y="16800"/>
                  <a:pt x="10309" y="16800"/>
                </a:cubicBezTo>
                <a:close/>
                <a:moveTo>
                  <a:pt x="10309" y="20400"/>
                </a:moveTo>
                <a:lnTo>
                  <a:pt x="7777" y="20400"/>
                </a:lnTo>
                <a:lnTo>
                  <a:pt x="7467" y="18000"/>
                </a:lnTo>
                <a:lnTo>
                  <a:pt x="10309" y="18000"/>
                </a:lnTo>
                <a:cubicBezTo>
                  <a:pt x="10309" y="18000"/>
                  <a:pt x="10309" y="20400"/>
                  <a:pt x="10309" y="20400"/>
                </a:cubicBezTo>
                <a:close/>
                <a:moveTo>
                  <a:pt x="3834" y="20400"/>
                </a:moveTo>
                <a:lnTo>
                  <a:pt x="3421" y="18000"/>
                </a:lnTo>
                <a:lnTo>
                  <a:pt x="6485" y="18000"/>
                </a:lnTo>
                <a:lnTo>
                  <a:pt x="6795" y="20400"/>
                </a:lnTo>
                <a:cubicBezTo>
                  <a:pt x="6795" y="20400"/>
                  <a:pt x="3834" y="20400"/>
                  <a:pt x="3834" y="20400"/>
                </a:cubicBezTo>
                <a:close/>
                <a:moveTo>
                  <a:pt x="2801" y="14400"/>
                </a:moveTo>
                <a:lnTo>
                  <a:pt x="6020" y="14400"/>
                </a:lnTo>
                <a:lnTo>
                  <a:pt x="6330" y="16800"/>
                </a:lnTo>
                <a:lnTo>
                  <a:pt x="3214" y="16800"/>
                </a:lnTo>
                <a:cubicBezTo>
                  <a:pt x="3214" y="16800"/>
                  <a:pt x="2801" y="14400"/>
                  <a:pt x="2801" y="14400"/>
                </a:cubicBezTo>
                <a:close/>
                <a:moveTo>
                  <a:pt x="2181" y="10800"/>
                </a:moveTo>
                <a:lnTo>
                  <a:pt x="5555" y="10800"/>
                </a:lnTo>
                <a:lnTo>
                  <a:pt x="5865" y="13200"/>
                </a:lnTo>
                <a:lnTo>
                  <a:pt x="2594" y="13200"/>
                </a:lnTo>
                <a:cubicBezTo>
                  <a:pt x="2594" y="13200"/>
                  <a:pt x="2181" y="10800"/>
                  <a:pt x="2181" y="10800"/>
                </a:cubicBezTo>
                <a:close/>
                <a:moveTo>
                  <a:pt x="10800" y="1321"/>
                </a:moveTo>
                <a:lnTo>
                  <a:pt x="17616" y="7200"/>
                </a:lnTo>
                <a:lnTo>
                  <a:pt x="3984" y="7200"/>
                </a:lnTo>
                <a:cubicBezTo>
                  <a:pt x="3984" y="7200"/>
                  <a:pt x="10800" y="1321"/>
                  <a:pt x="10800" y="1321"/>
                </a:cubicBezTo>
                <a:close/>
                <a:moveTo>
                  <a:pt x="20618" y="7200"/>
                </a:moveTo>
                <a:lnTo>
                  <a:pt x="19284" y="7200"/>
                </a:lnTo>
                <a:lnTo>
                  <a:pt x="11157" y="188"/>
                </a:lnTo>
                <a:lnTo>
                  <a:pt x="11155" y="190"/>
                </a:lnTo>
                <a:cubicBezTo>
                  <a:pt x="11066" y="75"/>
                  <a:pt x="10941" y="0"/>
                  <a:pt x="10800" y="0"/>
                </a:cubicBezTo>
                <a:cubicBezTo>
                  <a:pt x="10659" y="0"/>
                  <a:pt x="10534" y="75"/>
                  <a:pt x="10445" y="190"/>
                </a:cubicBezTo>
                <a:lnTo>
                  <a:pt x="10443" y="188"/>
                </a:lnTo>
                <a:lnTo>
                  <a:pt x="2316" y="7200"/>
                </a:lnTo>
                <a:lnTo>
                  <a:pt x="982" y="7200"/>
                </a:lnTo>
                <a:cubicBezTo>
                  <a:pt x="439" y="7200"/>
                  <a:pt x="0" y="7738"/>
                  <a:pt x="0" y="8400"/>
                </a:cubicBezTo>
                <a:lnTo>
                  <a:pt x="0" y="9600"/>
                </a:lnTo>
                <a:cubicBezTo>
                  <a:pt x="0" y="10262"/>
                  <a:pt x="439" y="10800"/>
                  <a:pt x="982" y="10800"/>
                </a:cubicBezTo>
                <a:lnTo>
                  <a:pt x="1178" y="10800"/>
                </a:lnTo>
                <a:lnTo>
                  <a:pt x="2960" y="21145"/>
                </a:lnTo>
                <a:lnTo>
                  <a:pt x="2969" y="21143"/>
                </a:lnTo>
                <a:cubicBezTo>
                  <a:pt x="3023" y="21403"/>
                  <a:pt x="3207" y="21600"/>
                  <a:pt x="3436" y="21600"/>
                </a:cubicBezTo>
                <a:lnTo>
                  <a:pt x="18164" y="21600"/>
                </a:lnTo>
                <a:cubicBezTo>
                  <a:pt x="18393" y="21600"/>
                  <a:pt x="18577" y="21403"/>
                  <a:pt x="18631" y="21143"/>
                </a:cubicBezTo>
                <a:lnTo>
                  <a:pt x="18640" y="21145"/>
                </a:lnTo>
                <a:lnTo>
                  <a:pt x="20422" y="10800"/>
                </a:lnTo>
                <a:lnTo>
                  <a:pt x="20618" y="10800"/>
                </a:lnTo>
                <a:cubicBezTo>
                  <a:pt x="21160" y="10800"/>
                  <a:pt x="21600" y="10262"/>
                  <a:pt x="21600" y="9600"/>
                </a:cubicBezTo>
                <a:lnTo>
                  <a:pt x="21600" y="8400"/>
                </a:lnTo>
                <a:cubicBezTo>
                  <a:pt x="21600" y="7738"/>
                  <a:pt x="21160" y="7200"/>
                  <a:pt x="20618" y="7200"/>
                </a:cubicBezTo>
              </a:path>
            </a:pathLst>
          </a:custGeom>
          <a:solidFill>
            <a:schemeClr val="bg1"/>
          </a:solidFill>
          <a:ln w="12700">
            <a:miter lim="400000"/>
          </a:ln>
        </p:spPr>
        <p:txBody>
          <a:bodyPr lIns="38100" tIns="38100" rIns="38100" bIns="38100" anchor="ctr"/>
          <a:lstStyle/>
          <a:p>
            <a:pPr lvl="0"/>
          </a:p>
        </p:txBody>
      </p:sp>
      <p:sp>
        <p:nvSpPr>
          <p:cNvPr id="420" name="Shape 3685"/>
          <p:cNvSpPr/>
          <p:nvPr/>
        </p:nvSpPr>
        <p:spPr>
          <a:xfrm>
            <a:off x="6286730" y="6209996"/>
            <a:ext cx="447724" cy="366298"/>
          </a:xfrm>
          <a:custGeom>
            <a:avLst/>
            <a:gdLst/>
            <a:ahLst/>
            <a:cxnLst>
              <a:cxn ang="0">
                <a:pos x="wd2" y="hd2"/>
              </a:cxn>
              <a:cxn ang="5400000">
                <a:pos x="wd2" y="hd2"/>
              </a:cxn>
              <a:cxn ang="10800000">
                <a:pos x="wd2" y="hd2"/>
              </a:cxn>
              <a:cxn ang="16200000">
                <a:pos x="wd2" y="hd2"/>
              </a:cxn>
            </a:cxnLst>
            <a:rect l="0" t="0" r="r" b="b"/>
            <a:pathLst>
              <a:path w="21600" h="21600" extrusionOk="0">
                <a:moveTo>
                  <a:pt x="10800" y="13200"/>
                </a:moveTo>
                <a:cubicBezTo>
                  <a:pt x="11071" y="13200"/>
                  <a:pt x="11291" y="13469"/>
                  <a:pt x="11291" y="13800"/>
                </a:cubicBezTo>
                <a:cubicBezTo>
                  <a:pt x="11291" y="14131"/>
                  <a:pt x="11071" y="14400"/>
                  <a:pt x="10800" y="14400"/>
                </a:cubicBezTo>
                <a:cubicBezTo>
                  <a:pt x="10529" y="14400"/>
                  <a:pt x="10309" y="14131"/>
                  <a:pt x="10309" y="13800"/>
                </a:cubicBezTo>
                <a:cubicBezTo>
                  <a:pt x="10309" y="13469"/>
                  <a:pt x="10529" y="13200"/>
                  <a:pt x="10800" y="13200"/>
                </a:cubicBezTo>
                <a:moveTo>
                  <a:pt x="10800" y="15600"/>
                </a:moveTo>
                <a:cubicBezTo>
                  <a:pt x="11613" y="15600"/>
                  <a:pt x="12273" y="14795"/>
                  <a:pt x="12273" y="13800"/>
                </a:cubicBezTo>
                <a:cubicBezTo>
                  <a:pt x="12273" y="12806"/>
                  <a:pt x="11613" y="11999"/>
                  <a:pt x="10800" y="11999"/>
                </a:cubicBezTo>
                <a:cubicBezTo>
                  <a:pt x="9987" y="11999"/>
                  <a:pt x="9327" y="12806"/>
                  <a:pt x="9327" y="13800"/>
                </a:cubicBezTo>
                <a:cubicBezTo>
                  <a:pt x="9327" y="14795"/>
                  <a:pt x="9987" y="15600"/>
                  <a:pt x="10800" y="15600"/>
                </a:cubicBezTo>
                <a:moveTo>
                  <a:pt x="5400" y="13200"/>
                </a:moveTo>
                <a:cubicBezTo>
                  <a:pt x="5671" y="13200"/>
                  <a:pt x="5891" y="13469"/>
                  <a:pt x="5891" y="13800"/>
                </a:cubicBezTo>
                <a:cubicBezTo>
                  <a:pt x="5891" y="14131"/>
                  <a:pt x="5671" y="14400"/>
                  <a:pt x="5400" y="14400"/>
                </a:cubicBezTo>
                <a:cubicBezTo>
                  <a:pt x="5129" y="14400"/>
                  <a:pt x="4909" y="14131"/>
                  <a:pt x="4909" y="13800"/>
                </a:cubicBezTo>
                <a:cubicBezTo>
                  <a:pt x="4909" y="13469"/>
                  <a:pt x="5129" y="13200"/>
                  <a:pt x="5400" y="13200"/>
                </a:cubicBezTo>
                <a:moveTo>
                  <a:pt x="5400" y="15600"/>
                </a:moveTo>
                <a:cubicBezTo>
                  <a:pt x="6213" y="15600"/>
                  <a:pt x="6873" y="14795"/>
                  <a:pt x="6873" y="13800"/>
                </a:cubicBezTo>
                <a:cubicBezTo>
                  <a:pt x="6873" y="12806"/>
                  <a:pt x="6213" y="11999"/>
                  <a:pt x="5400" y="11999"/>
                </a:cubicBezTo>
                <a:cubicBezTo>
                  <a:pt x="4587" y="11999"/>
                  <a:pt x="3927" y="12806"/>
                  <a:pt x="3927" y="13800"/>
                </a:cubicBezTo>
                <a:cubicBezTo>
                  <a:pt x="3927" y="14795"/>
                  <a:pt x="4587" y="15600"/>
                  <a:pt x="5400" y="15600"/>
                </a:cubicBezTo>
                <a:moveTo>
                  <a:pt x="20618" y="6000"/>
                </a:moveTo>
                <a:lnTo>
                  <a:pt x="982" y="6000"/>
                </a:lnTo>
                <a:lnTo>
                  <a:pt x="982" y="2399"/>
                </a:lnTo>
                <a:cubicBezTo>
                  <a:pt x="982" y="1737"/>
                  <a:pt x="1421"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2"/>
                  <a:pt x="20178" y="20400"/>
                  <a:pt x="19636" y="20400"/>
                </a:cubicBezTo>
                <a:lnTo>
                  <a:pt x="1964" y="20400"/>
                </a:lnTo>
                <a:cubicBezTo>
                  <a:pt x="1421" y="20400"/>
                  <a:pt x="982" y="19862"/>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3"/>
                  <a:pt x="0" y="2399"/>
                </a:cubicBezTo>
                <a:lnTo>
                  <a:pt x="0" y="19200"/>
                </a:lnTo>
                <a:cubicBezTo>
                  <a:pt x="0" y="20527"/>
                  <a:pt x="879" y="21600"/>
                  <a:pt x="1964" y="21600"/>
                </a:cubicBezTo>
                <a:lnTo>
                  <a:pt x="19636" y="21600"/>
                </a:lnTo>
                <a:cubicBezTo>
                  <a:pt x="20721" y="21600"/>
                  <a:pt x="21600" y="20527"/>
                  <a:pt x="21600" y="19200"/>
                </a:cubicBezTo>
                <a:lnTo>
                  <a:pt x="21600" y="4799"/>
                </a:lnTo>
                <a:cubicBezTo>
                  <a:pt x="21600" y="3474"/>
                  <a:pt x="20721" y="2399"/>
                  <a:pt x="19636" y="2399"/>
                </a:cubicBezTo>
                <a:moveTo>
                  <a:pt x="16200" y="13200"/>
                </a:moveTo>
                <a:cubicBezTo>
                  <a:pt x="16471" y="13200"/>
                  <a:pt x="16691" y="13469"/>
                  <a:pt x="16691" y="13800"/>
                </a:cubicBezTo>
                <a:cubicBezTo>
                  <a:pt x="16691" y="14131"/>
                  <a:pt x="16471" y="14400"/>
                  <a:pt x="16200" y="14400"/>
                </a:cubicBezTo>
                <a:cubicBezTo>
                  <a:pt x="15929" y="14400"/>
                  <a:pt x="15709" y="14131"/>
                  <a:pt x="15709" y="13800"/>
                </a:cubicBezTo>
                <a:cubicBezTo>
                  <a:pt x="15709" y="13469"/>
                  <a:pt x="15929" y="13200"/>
                  <a:pt x="16200" y="13200"/>
                </a:cubicBezTo>
                <a:moveTo>
                  <a:pt x="16200" y="15600"/>
                </a:moveTo>
                <a:cubicBezTo>
                  <a:pt x="17013" y="15600"/>
                  <a:pt x="17673" y="14795"/>
                  <a:pt x="17673" y="13800"/>
                </a:cubicBezTo>
                <a:cubicBezTo>
                  <a:pt x="17673" y="12806"/>
                  <a:pt x="17013" y="11999"/>
                  <a:pt x="16200" y="11999"/>
                </a:cubicBezTo>
                <a:cubicBezTo>
                  <a:pt x="15387" y="11999"/>
                  <a:pt x="14727" y="12806"/>
                  <a:pt x="14727" y="13800"/>
                </a:cubicBezTo>
                <a:cubicBezTo>
                  <a:pt x="14727" y="14795"/>
                  <a:pt x="15387" y="15600"/>
                  <a:pt x="16200" y="15600"/>
                </a:cubicBezTo>
              </a:path>
            </a:pathLst>
          </a:custGeom>
          <a:solidFill>
            <a:schemeClr val="bg1"/>
          </a:solidFill>
          <a:ln w="12700">
            <a:miter lim="400000"/>
          </a:ln>
        </p:spPr>
        <p:txBody>
          <a:bodyPr lIns="38100" tIns="38100" rIns="38100" bIns="38100" anchor="ctr"/>
          <a:lstStyle/>
          <a:p>
            <a:pPr lvl="0"/>
          </a:p>
        </p:txBody>
      </p:sp>
      <p:sp>
        <p:nvSpPr>
          <p:cNvPr id="421" name="Shape 3697"/>
          <p:cNvSpPr/>
          <p:nvPr/>
        </p:nvSpPr>
        <p:spPr>
          <a:xfrm>
            <a:off x="7339924" y="6169282"/>
            <a:ext cx="447724" cy="447724"/>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7"/>
                </a:moveTo>
                <a:lnTo>
                  <a:pt x="19261" y="5891"/>
                </a:lnTo>
                <a:lnTo>
                  <a:pt x="2339" y="5891"/>
                </a:lnTo>
                <a:cubicBezTo>
                  <a:pt x="2339" y="5891"/>
                  <a:pt x="10800" y="1057"/>
                  <a:pt x="10800" y="1057"/>
                </a:cubicBezTo>
                <a:close/>
                <a:moveTo>
                  <a:pt x="21109" y="8836"/>
                </a:moveTo>
                <a:cubicBezTo>
                  <a:pt x="21380" y="8836"/>
                  <a:pt x="21600" y="8617"/>
                  <a:pt x="21600" y="8345"/>
                </a:cubicBezTo>
                <a:lnTo>
                  <a:pt x="21600" y="6383"/>
                </a:lnTo>
                <a:cubicBezTo>
                  <a:pt x="21600" y="6200"/>
                  <a:pt x="21496" y="6047"/>
                  <a:pt x="21349" y="5963"/>
                </a:cubicBezTo>
                <a:lnTo>
                  <a:pt x="21353" y="5956"/>
                </a:lnTo>
                <a:lnTo>
                  <a:pt x="11044" y="65"/>
                </a:lnTo>
                <a:lnTo>
                  <a:pt x="11040" y="72"/>
                </a:lnTo>
                <a:cubicBezTo>
                  <a:pt x="10968" y="31"/>
                  <a:pt x="10889" y="0"/>
                  <a:pt x="10800" y="0"/>
                </a:cubicBezTo>
                <a:cubicBezTo>
                  <a:pt x="10711" y="0"/>
                  <a:pt x="10632" y="31"/>
                  <a:pt x="10560" y="72"/>
                </a:cubicBezTo>
                <a:lnTo>
                  <a:pt x="10556" y="65"/>
                </a:lnTo>
                <a:lnTo>
                  <a:pt x="247" y="5956"/>
                </a:lnTo>
                <a:lnTo>
                  <a:pt x="251" y="5963"/>
                </a:lnTo>
                <a:cubicBezTo>
                  <a:pt x="104" y="6047"/>
                  <a:pt x="0" y="6200"/>
                  <a:pt x="0" y="6383"/>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8"/>
                </a:lnTo>
                <a:lnTo>
                  <a:pt x="25" y="20954"/>
                </a:lnTo>
                <a:lnTo>
                  <a:pt x="31" y="20956"/>
                </a:lnTo>
                <a:cubicBezTo>
                  <a:pt x="14" y="21005"/>
                  <a:pt x="0" y="21055"/>
                  <a:pt x="0" y="21109"/>
                </a:cubicBezTo>
                <a:cubicBezTo>
                  <a:pt x="0" y="21380"/>
                  <a:pt x="220" y="21600"/>
                  <a:pt x="491" y="21600"/>
                </a:cubicBezTo>
                <a:lnTo>
                  <a:pt x="21109" y="21600"/>
                </a:lnTo>
                <a:cubicBezTo>
                  <a:pt x="21380" y="21600"/>
                  <a:pt x="21600" y="21380"/>
                  <a:pt x="21600" y="21109"/>
                </a:cubicBezTo>
                <a:cubicBezTo>
                  <a:pt x="21600" y="21055"/>
                  <a:pt x="21586" y="21005"/>
                  <a:pt x="21569" y="20956"/>
                </a:cubicBezTo>
                <a:lnTo>
                  <a:pt x="21575" y="20954"/>
                </a:lnTo>
                <a:lnTo>
                  <a:pt x="20593" y="18008"/>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bg1"/>
          </a:solidFill>
          <a:ln w="12700">
            <a:miter lim="400000"/>
          </a:ln>
        </p:spPr>
        <p:txBody>
          <a:bodyPr lIns="38100" tIns="38100" rIns="38100" bIns="38100" anchor="ctr"/>
          <a:lstStyle/>
          <a:p>
            <a:pPr lvl="0"/>
          </a:p>
        </p:txBody>
      </p:sp>
      <p:sp>
        <p:nvSpPr>
          <p:cNvPr id="224" name="矩形 223"/>
          <p:cNvSpPr/>
          <p:nvPr/>
        </p:nvSpPr>
        <p:spPr>
          <a:xfrm>
            <a:off x="0" y="50800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25" name="文本框 4"/>
          <p:cNvSpPr txBox="1">
            <a:spLocks noChangeArrowheads="1"/>
          </p:cNvSpPr>
          <p:nvPr/>
        </p:nvSpPr>
        <p:spPr bwMode="auto">
          <a:xfrm>
            <a:off x="295275" y="494030"/>
            <a:ext cx="268128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a:solidFill>
                  <a:prstClr val="black"/>
                </a:solidFill>
                <a:latin typeface="微软雅黑" panose="020B0503020204020204" pitchFamily="34" charset="-122"/>
                <a:ea typeface="微软雅黑" panose="020B0503020204020204" pitchFamily="34" charset="-122"/>
              </a:rPr>
              <a:t>未来展望</a:t>
            </a:r>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88595" y="1610995"/>
            <a:ext cx="5106670" cy="1714500"/>
          </a:xfrm>
          <a:prstGeom prst="rect">
            <a:avLst/>
          </a:prstGeom>
          <a:noFill/>
        </p:spPr>
        <p:txBody>
          <a:bodyPr wrap="square" rtlCol="0">
            <a:spAutoFit/>
          </a:bodyPr>
          <a:lstStyle/>
          <a:p>
            <a:pPr>
              <a:lnSpc>
                <a:spcPct val="110000"/>
              </a:lnSpc>
            </a:pPr>
            <a:r>
              <a:rPr lang="zh-CN" altLang="en-US" sz="2400" dirty="0">
                <a:latin typeface="微软雅黑" panose="020B0503020204020204" pitchFamily="34" charset="-122"/>
                <a:ea typeface="微软雅黑" panose="020B0503020204020204" pitchFamily="34" charset="-122"/>
              </a:rPr>
              <a:t>通过引入鸿蒙的个性化设计，如卡片服务和实况窗，扩大功能应用范围，提升用户体验，并通过数据收集优化模块功能与交互设计。</a:t>
            </a:r>
            <a:endParaRPr lang="zh-CN" altLang="en-US" sz="2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90500" y="3854450"/>
            <a:ext cx="4410075" cy="2932430"/>
          </a:xfrm>
          <a:prstGeom prst="rect">
            <a:avLst/>
          </a:prstGeom>
        </p:spPr>
        <p:txBody>
          <a:bodyPr wrap="square">
            <a:spAutoFit/>
          </a:bodyPr>
          <a:lstStyle/>
          <a:p>
            <a:pPr algn="l">
              <a:lnSpc>
                <a:spcPct val="110000"/>
              </a:lnSpc>
              <a:buClrTx/>
              <a:buSzTx/>
              <a:buFontTx/>
            </a:pPr>
            <a:r>
              <a:rPr lang="zh-CN" altLang="en-US" sz="2400" dirty="0">
                <a:latin typeface="微软雅黑" panose="020B0503020204020204" pitchFamily="34" charset="-122"/>
                <a:ea typeface="微软雅黑" panose="020B0503020204020204" pitchFamily="34" charset="-122"/>
              </a:rPr>
              <a:t>通过运用心理学理论与算法，优化AI训练数据质量，并提升每日分享词条、分享模块、测验题目、评分标准等模块的质量，针对目标用户需求进行情商计算与维度分析，优化测验展示与反馈机制。</a:t>
            </a:r>
            <a:endParaRPr lang="zh-CN" altLang="en-US"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8035925" y="2344420"/>
            <a:ext cx="3899535" cy="3338195"/>
          </a:xfrm>
          <a:prstGeom prst="rect">
            <a:avLst/>
          </a:prstGeom>
        </p:spPr>
        <p:txBody>
          <a:bodyPr wrap="square">
            <a:spAutoFit/>
          </a:bodyPr>
          <a:lstStyle/>
          <a:p>
            <a:pPr algn="l">
              <a:lnSpc>
                <a:spcPct val="110000"/>
              </a:lnSpc>
              <a:buClrTx/>
              <a:buSzTx/>
              <a:buFontTx/>
            </a:pPr>
            <a:r>
              <a:rPr lang="zh-CN" altLang="en-US" sz="2400" dirty="0">
                <a:latin typeface="微软雅黑" panose="020B0503020204020204" pitchFamily="34" charset="-122"/>
                <a:ea typeface="微软雅黑" panose="020B0503020204020204" pitchFamily="34" charset="-122"/>
              </a:rPr>
              <a:t>改进模型训练方法，提升AI对多样化情境的适应能力，持续优化AI的推荐算法和响应机制。同时，通过动态反馈机制和场景化模拟，不断完善AI的学习与推理能力，使其在用户交互中提供更加贴合实际的情商支持与引导。</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0" dur="1000" fill="hold"/>
                                        <p:tgtEl>
                                          <p:spTgt spid="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gtEl>
                                      </p:cBhvr>
                                    </p:animEffect>
                                  </p:childTnLst>
                                </p:cTn>
                              </p:par>
                            </p:childTnLst>
                          </p:cTn>
                        </p:par>
                        <p:par>
                          <p:cTn id="15" fill="hold">
                            <p:stCondLst>
                              <p:cond delay="1000"/>
                            </p:stCondLst>
                            <p:childTnLst>
                              <p:par>
                                <p:cTn id="16" presetID="25"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21" dur="1000" fill="hold"/>
                                        <p:tgtEl>
                                          <p:spTgt spid="2"/>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2"/>
                                        </p:tgtEl>
                                      </p:cBhvr>
                                    </p:animEffect>
                                  </p:childTnLst>
                                </p:cTn>
                              </p:par>
                            </p:childTnLst>
                          </p:cTn>
                        </p:par>
                        <p:par>
                          <p:cTn id="26" fill="hold">
                            <p:stCondLst>
                              <p:cond delay="2000"/>
                            </p:stCondLst>
                            <p:childTnLst>
                              <p:par>
                                <p:cTn id="27" presetID="25" presetClass="entr" presetSubtype="0" fill="hold" grpId="0" nodeType="afterEffect">
                                  <p:stCondLst>
                                    <p:cond delay="0"/>
                                  </p:stCondLst>
                                  <p:childTnLst>
                                    <p:set>
                                      <p:cBhvr>
                                        <p:cTn id="28" dur="1" fill="hold">
                                          <p:stCondLst>
                                            <p:cond delay="0"/>
                                          </p:stCondLst>
                                        </p:cTn>
                                        <p:tgtEl>
                                          <p:spTgt spid="413"/>
                                        </p:tgtEl>
                                        <p:attrNameLst>
                                          <p:attrName>style.visibility</p:attrName>
                                        </p:attrNameLst>
                                      </p:cBhvr>
                                      <p:to>
                                        <p:strVal val="visible"/>
                                      </p:to>
                                    </p:set>
                                    <p:anim calcmode="lin" valueType="num">
                                      <p:cBhvr>
                                        <p:cTn id="29" dur="500" decel="50000" fill="hold">
                                          <p:stCondLst>
                                            <p:cond delay="0"/>
                                          </p:stCondLst>
                                        </p:cTn>
                                        <p:tgtEl>
                                          <p:spTgt spid="41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41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413"/>
                                        </p:tgtEl>
                                        <p:attrNameLst>
                                          <p:attrName>ppt_w</p:attrName>
                                        </p:attrNameLst>
                                      </p:cBhvr>
                                      <p:tavLst>
                                        <p:tav tm="0">
                                          <p:val>
                                            <p:strVal val="#ppt_w*.05"/>
                                          </p:val>
                                        </p:tav>
                                        <p:tav tm="100000">
                                          <p:val>
                                            <p:strVal val="#ppt_w"/>
                                          </p:val>
                                        </p:tav>
                                      </p:tavLst>
                                    </p:anim>
                                    <p:anim calcmode="lin" valueType="num">
                                      <p:cBhvr>
                                        <p:cTn id="32" dur="1000" fill="hold"/>
                                        <p:tgtEl>
                                          <p:spTgt spid="41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41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41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41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413"/>
                                        </p:tgtEl>
                                      </p:cBhvr>
                                    </p:animEffect>
                                  </p:childTnLst>
                                </p:cTn>
                              </p:par>
                            </p:childTnLst>
                          </p:cTn>
                        </p:par>
                        <p:par>
                          <p:cTn id="37" fill="hold">
                            <p:stCondLst>
                              <p:cond delay="3000"/>
                            </p:stCondLst>
                            <p:childTnLst>
                              <p:par>
                                <p:cTn id="38" presetID="25" presetClass="entr" presetSubtype="0" fill="hold" grpId="0" nodeType="afterEffect">
                                  <p:stCondLst>
                                    <p:cond delay="0"/>
                                  </p:stCondLst>
                                  <p:childTnLst>
                                    <p:set>
                                      <p:cBhvr>
                                        <p:cTn id="39" dur="1" fill="hold">
                                          <p:stCondLst>
                                            <p:cond delay="0"/>
                                          </p:stCondLst>
                                        </p:cTn>
                                        <p:tgtEl>
                                          <p:spTgt spid="416"/>
                                        </p:tgtEl>
                                        <p:attrNameLst>
                                          <p:attrName>style.visibility</p:attrName>
                                        </p:attrNameLst>
                                      </p:cBhvr>
                                      <p:to>
                                        <p:strVal val="visible"/>
                                      </p:to>
                                    </p:set>
                                    <p:anim calcmode="lin" valueType="num">
                                      <p:cBhvr>
                                        <p:cTn id="40" dur="500" decel="50000" fill="hold">
                                          <p:stCondLst>
                                            <p:cond delay="0"/>
                                          </p:stCondLst>
                                        </p:cTn>
                                        <p:tgtEl>
                                          <p:spTgt spid="416"/>
                                        </p:tgtEl>
                                        <p:attrNameLst>
                                          <p:attrName>style.rotation</p:attrName>
                                        </p:attrNameLst>
                                      </p:cBhvr>
                                      <p:tavLst>
                                        <p:tav tm="0">
                                          <p:val>
                                            <p:fltVal val="-90"/>
                                          </p:val>
                                        </p:tav>
                                        <p:tav tm="100000">
                                          <p:val>
                                            <p:fltVal val="0"/>
                                          </p:val>
                                        </p:tav>
                                      </p:tavLst>
                                    </p:anim>
                                    <p:anim calcmode="lin" valueType="num">
                                      <p:cBhvr>
                                        <p:cTn id="41" dur="500" decel="50000" fill="hold">
                                          <p:stCondLst>
                                            <p:cond delay="0"/>
                                          </p:stCondLst>
                                        </p:cTn>
                                        <p:tgtEl>
                                          <p:spTgt spid="416"/>
                                        </p:tgtEl>
                                        <p:attrNameLst>
                                          <p:attrName>ppt_w</p:attrName>
                                        </p:attrNameLst>
                                      </p:cBhvr>
                                      <p:tavLst>
                                        <p:tav tm="0">
                                          <p:val>
                                            <p:strVal val="#ppt_w"/>
                                          </p:val>
                                        </p:tav>
                                        <p:tav tm="100000">
                                          <p:val>
                                            <p:strVal val="#ppt_w*.05"/>
                                          </p:val>
                                        </p:tav>
                                      </p:tavLst>
                                    </p:anim>
                                    <p:anim calcmode="lin" valueType="num">
                                      <p:cBhvr>
                                        <p:cTn id="42" dur="500" accel="50000" fill="hold">
                                          <p:stCondLst>
                                            <p:cond delay="500"/>
                                          </p:stCondLst>
                                        </p:cTn>
                                        <p:tgtEl>
                                          <p:spTgt spid="416"/>
                                        </p:tgtEl>
                                        <p:attrNameLst>
                                          <p:attrName>ppt_w</p:attrName>
                                        </p:attrNameLst>
                                      </p:cBhvr>
                                      <p:tavLst>
                                        <p:tav tm="0">
                                          <p:val>
                                            <p:strVal val="#ppt_w*.05"/>
                                          </p:val>
                                        </p:tav>
                                        <p:tav tm="100000">
                                          <p:val>
                                            <p:strVal val="#ppt_w"/>
                                          </p:val>
                                        </p:tav>
                                      </p:tavLst>
                                    </p:anim>
                                    <p:anim calcmode="lin" valueType="num">
                                      <p:cBhvr>
                                        <p:cTn id="43" dur="1000" fill="hold"/>
                                        <p:tgtEl>
                                          <p:spTgt spid="416"/>
                                        </p:tgtEl>
                                        <p:attrNameLst>
                                          <p:attrName>ppt_h</p:attrName>
                                        </p:attrNameLst>
                                      </p:cBhvr>
                                      <p:tavLst>
                                        <p:tav tm="0">
                                          <p:val>
                                            <p:strVal val="#ppt_h"/>
                                          </p:val>
                                        </p:tav>
                                        <p:tav tm="100000">
                                          <p:val>
                                            <p:strVal val="#ppt_h"/>
                                          </p:val>
                                        </p:tav>
                                      </p:tavLst>
                                    </p:anim>
                                    <p:anim calcmode="lin" valueType="num">
                                      <p:cBhvr>
                                        <p:cTn id="44" dur="500" decel="50000" fill="hold">
                                          <p:stCondLst>
                                            <p:cond delay="0"/>
                                          </p:stCondLst>
                                        </p:cTn>
                                        <p:tgtEl>
                                          <p:spTgt spid="416"/>
                                        </p:tgtEl>
                                        <p:attrNameLst>
                                          <p:attrName>ppt_x</p:attrName>
                                        </p:attrNameLst>
                                      </p:cBhvr>
                                      <p:tavLst>
                                        <p:tav tm="0">
                                          <p:val>
                                            <p:strVal val="#ppt_x+.4"/>
                                          </p:val>
                                        </p:tav>
                                        <p:tav tm="100000">
                                          <p:val>
                                            <p:strVal val="#ppt_x"/>
                                          </p:val>
                                        </p:tav>
                                      </p:tavLst>
                                    </p:anim>
                                    <p:anim calcmode="lin" valueType="num">
                                      <p:cBhvr>
                                        <p:cTn id="45" dur="500" decel="50000" fill="hold">
                                          <p:stCondLst>
                                            <p:cond delay="0"/>
                                          </p:stCondLst>
                                        </p:cTn>
                                        <p:tgtEl>
                                          <p:spTgt spid="416"/>
                                        </p:tgtEl>
                                        <p:attrNameLst>
                                          <p:attrName>ppt_y</p:attrName>
                                        </p:attrNameLst>
                                      </p:cBhvr>
                                      <p:tavLst>
                                        <p:tav tm="0">
                                          <p:val>
                                            <p:strVal val="#ppt_y-.2"/>
                                          </p:val>
                                        </p:tav>
                                        <p:tav tm="100000">
                                          <p:val>
                                            <p:strVal val="#ppt_y+.1"/>
                                          </p:val>
                                        </p:tav>
                                      </p:tavLst>
                                    </p:anim>
                                    <p:anim calcmode="lin" valueType="num">
                                      <p:cBhvr>
                                        <p:cTn id="46" dur="500" accel="50000" fill="hold">
                                          <p:stCondLst>
                                            <p:cond delay="500"/>
                                          </p:stCondLst>
                                        </p:cTn>
                                        <p:tgtEl>
                                          <p:spTgt spid="416"/>
                                        </p:tgtEl>
                                        <p:attrNameLst>
                                          <p:attrName>ppt_y</p:attrName>
                                        </p:attrNameLst>
                                      </p:cBhvr>
                                      <p:tavLst>
                                        <p:tav tm="0">
                                          <p:val>
                                            <p:strVal val="#ppt_y+.1"/>
                                          </p:val>
                                        </p:tav>
                                        <p:tav tm="100000">
                                          <p:val>
                                            <p:strVal val="#ppt_y"/>
                                          </p:val>
                                        </p:tav>
                                      </p:tavLst>
                                    </p:anim>
                                    <p:animEffect transition="in" filter="fade">
                                      <p:cBhvr>
                                        <p:cTn id="47" dur="1000" decel="50000">
                                          <p:stCondLst>
                                            <p:cond delay="0"/>
                                          </p:stCondLst>
                                        </p:cTn>
                                        <p:tgtEl>
                                          <p:spTgt spid="416"/>
                                        </p:tgtEl>
                                      </p:cBhvr>
                                    </p:animEffect>
                                  </p:childTnLst>
                                </p:cTn>
                              </p:par>
                            </p:childTnLst>
                          </p:cTn>
                        </p:par>
                        <p:par>
                          <p:cTn id="48" fill="hold">
                            <p:stCondLst>
                              <p:cond delay="4000"/>
                            </p:stCondLst>
                            <p:childTnLst>
                              <p:par>
                                <p:cTn id="49" presetID="25" presetClass="entr" presetSubtype="0" fill="hold" grpId="0" nodeType="afterEffect">
                                  <p:stCondLst>
                                    <p:cond delay="0"/>
                                  </p:stCondLst>
                                  <p:childTnLst>
                                    <p:set>
                                      <p:cBhvr>
                                        <p:cTn id="50" dur="1" fill="hold">
                                          <p:stCondLst>
                                            <p:cond delay="0"/>
                                          </p:stCondLst>
                                        </p:cTn>
                                        <p:tgtEl>
                                          <p:spTgt spid="418"/>
                                        </p:tgtEl>
                                        <p:attrNameLst>
                                          <p:attrName>style.visibility</p:attrName>
                                        </p:attrNameLst>
                                      </p:cBhvr>
                                      <p:to>
                                        <p:strVal val="visible"/>
                                      </p:to>
                                    </p:set>
                                    <p:anim calcmode="lin" valueType="num">
                                      <p:cBhvr>
                                        <p:cTn id="51" dur="500" decel="50000" fill="hold">
                                          <p:stCondLst>
                                            <p:cond delay="0"/>
                                          </p:stCondLst>
                                        </p:cTn>
                                        <p:tgtEl>
                                          <p:spTgt spid="418"/>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418"/>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418"/>
                                        </p:tgtEl>
                                        <p:attrNameLst>
                                          <p:attrName>ppt_w</p:attrName>
                                        </p:attrNameLst>
                                      </p:cBhvr>
                                      <p:tavLst>
                                        <p:tav tm="0">
                                          <p:val>
                                            <p:strVal val="#ppt_w*.05"/>
                                          </p:val>
                                        </p:tav>
                                        <p:tav tm="100000">
                                          <p:val>
                                            <p:strVal val="#ppt_w"/>
                                          </p:val>
                                        </p:tav>
                                      </p:tavLst>
                                    </p:anim>
                                    <p:anim calcmode="lin" valueType="num">
                                      <p:cBhvr>
                                        <p:cTn id="54" dur="1000" fill="hold"/>
                                        <p:tgtEl>
                                          <p:spTgt spid="418"/>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418"/>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418"/>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418"/>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418"/>
                                        </p:tgtEl>
                                      </p:cBhvr>
                                    </p:animEffect>
                                  </p:childTnLst>
                                </p:cTn>
                              </p:par>
                            </p:childTnLst>
                          </p:cTn>
                        </p:par>
                        <p:par>
                          <p:cTn id="59" fill="hold">
                            <p:stCondLst>
                              <p:cond delay="5000"/>
                            </p:stCondLst>
                            <p:childTnLst>
                              <p:par>
                                <p:cTn id="60" presetID="25" presetClass="entr" presetSubtype="0" fill="hold" grpId="0" nodeType="afterEffect">
                                  <p:stCondLst>
                                    <p:cond delay="0"/>
                                  </p:stCondLst>
                                  <p:childTnLst>
                                    <p:set>
                                      <p:cBhvr>
                                        <p:cTn id="61" dur="1" fill="hold">
                                          <p:stCondLst>
                                            <p:cond delay="0"/>
                                          </p:stCondLst>
                                        </p:cTn>
                                        <p:tgtEl>
                                          <p:spTgt spid="419"/>
                                        </p:tgtEl>
                                        <p:attrNameLst>
                                          <p:attrName>style.visibility</p:attrName>
                                        </p:attrNameLst>
                                      </p:cBhvr>
                                      <p:to>
                                        <p:strVal val="visible"/>
                                      </p:to>
                                    </p:set>
                                    <p:anim calcmode="lin" valueType="num">
                                      <p:cBhvr>
                                        <p:cTn id="62" dur="500" decel="50000" fill="hold">
                                          <p:stCondLst>
                                            <p:cond delay="0"/>
                                          </p:stCondLst>
                                        </p:cTn>
                                        <p:tgtEl>
                                          <p:spTgt spid="419"/>
                                        </p:tgtEl>
                                        <p:attrNameLst>
                                          <p:attrName>style.rotation</p:attrName>
                                        </p:attrNameLst>
                                      </p:cBhvr>
                                      <p:tavLst>
                                        <p:tav tm="0">
                                          <p:val>
                                            <p:fltVal val="-90"/>
                                          </p:val>
                                        </p:tav>
                                        <p:tav tm="100000">
                                          <p:val>
                                            <p:fltVal val="0"/>
                                          </p:val>
                                        </p:tav>
                                      </p:tavLst>
                                    </p:anim>
                                    <p:anim calcmode="lin" valueType="num">
                                      <p:cBhvr>
                                        <p:cTn id="63" dur="500" decel="50000" fill="hold">
                                          <p:stCondLst>
                                            <p:cond delay="0"/>
                                          </p:stCondLst>
                                        </p:cTn>
                                        <p:tgtEl>
                                          <p:spTgt spid="419"/>
                                        </p:tgtEl>
                                        <p:attrNameLst>
                                          <p:attrName>ppt_w</p:attrName>
                                        </p:attrNameLst>
                                      </p:cBhvr>
                                      <p:tavLst>
                                        <p:tav tm="0">
                                          <p:val>
                                            <p:strVal val="#ppt_w"/>
                                          </p:val>
                                        </p:tav>
                                        <p:tav tm="100000">
                                          <p:val>
                                            <p:strVal val="#ppt_w*.05"/>
                                          </p:val>
                                        </p:tav>
                                      </p:tavLst>
                                    </p:anim>
                                    <p:anim calcmode="lin" valueType="num">
                                      <p:cBhvr>
                                        <p:cTn id="64" dur="500" accel="50000" fill="hold">
                                          <p:stCondLst>
                                            <p:cond delay="500"/>
                                          </p:stCondLst>
                                        </p:cTn>
                                        <p:tgtEl>
                                          <p:spTgt spid="419"/>
                                        </p:tgtEl>
                                        <p:attrNameLst>
                                          <p:attrName>ppt_w</p:attrName>
                                        </p:attrNameLst>
                                      </p:cBhvr>
                                      <p:tavLst>
                                        <p:tav tm="0">
                                          <p:val>
                                            <p:strVal val="#ppt_w*.05"/>
                                          </p:val>
                                        </p:tav>
                                        <p:tav tm="100000">
                                          <p:val>
                                            <p:strVal val="#ppt_w"/>
                                          </p:val>
                                        </p:tav>
                                      </p:tavLst>
                                    </p:anim>
                                    <p:anim calcmode="lin" valueType="num">
                                      <p:cBhvr>
                                        <p:cTn id="65" dur="1000" fill="hold"/>
                                        <p:tgtEl>
                                          <p:spTgt spid="419"/>
                                        </p:tgtEl>
                                        <p:attrNameLst>
                                          <p:attrName>ppt_h</p:attrName>
                                        </p:attrNameLst>
                                      </p:cBhvr>
                                      <p:tavLst>
                                        <p:tav tm="0">
                                          <p:val>
                                            <p:strVal val="#ppt_h"/>
                                          </p:val>
                                        </p:tav>
                                        <p:tav tm="100000">
                                          <p:val>
                                            <p:strVal val="#ppt_h"/>
                                          </p:val>
                                        </p:tav>
                                      </p:tavLst>
                                    </p:anim>
                                    <p:anim calcmode="lin" valueType="num">
                                      <p:cBhvr>
                                        <p:cTn id="66" dur="500" decel="50000" fill="hold">
                                          <p:stCondLst>
                                            <p:cond delay="0"/>
                                          </p:stCondLst>
                                        </p:cTn>
                                        <p:tgtEl>
                                          <p:spTgt spid="419"/>
                                        </p:tgtEl>
                                        <p:attrNameLst>
                                          <p:attrName>ppt_x</p:attrName>
                                        </p:attrNameLst>
                                      </p:cBhvr>
                                      <p:tavLst>
                                        <p:tav tm="0">
                                          <p:val>
                                            <p:strVal val="#ppt_x+.4"/>
                                          </p:val>
                                        </p:tav>
                                        <p:tav tm="100000">
                                          <p:val>
                                            <p:strVal val="#ppt_x"/>
                                          </p:val>
                                        </p:tav>
                                      </p:tavLst>
                                    </p:anim>
                                    <p:anim calcmode="lin" valueType="num">
                                      <p:cBhvr>
                                        <p:cTn id="67" dur="500" decel="50000" fill="hold">
                                          <p:stCondLst>
                                            <p:cond delay="0"/>
                                          </p:stCondLst>
                                        </p:cTn>
                                        <p:tgtEl>
                                          <p:spTgt spid="419"/>
                                        </p:tgtEl>
                                        <p:attrNameLst>
                                          <p:attrName>ppt_y</p:attrName>
                                        </p:attrNameLst>
                                      </p:cBhvr>
                                      <p:tavLst>
                                        <p:tav tm="0">
                                          <p:val>
                                            <p:strVal val="#ppt_y-.2"/>
                                          </p:val>
                                        </p:tav>
                                        <p:tav tm="100000">
                                          <p:val>
                                            <p:strVal val="#ppt_y+.1"/>
                                          </p:val>
                                        </p:tav>
                                      </p:tavLst>
                                    </p:anim>
                                    <p:anim calcmode="lin" valueType="num">
                                      <p:cBhvr>
                                        <p:cTn id="68" dur="500" accel="50000" fill="hold">
                                          <p:stCondLst>
                                            <p:cond delay="500"/>
                                          </p:stCondLst>
                                        </p:cTn>
                                        <p:tgtEl>
                                          <p:spTgt spid="419"/>
                                        </p:tgtEl>
                                        <p:attrNameLst>
                                          <p:attrName>ppt_y</p:attrName>
                                        </p:attrNameLst>
                                      </p:cBhvr>
                                      <p:tavLst>
                                        <p:tav tm="0">
                                          <p:val>
                                            <p:strVal val="#ppt_y+.1"/>
                                          </p:val>
                                        </p:tav>
                                        <p:tav tm="100000">
                                          <p:val>
                                            <p:strVal val="#ppt_y"/>
                                          </p:val>
                                        </p:tav>
                                      </p:tavLst>
                                    </p:anim>
                                    <p:animEffect transition="in" filter="fade">
                                      <p:cBhvr>
                                        <p:cTn id="69" dur="1000" decel="50000">
                                          <p:stCondLst>
                                            <p:cond delay="0"/>
                                          </p:stCondLst>
                                        </p:cTn>
                                        <p:tgtEl>
                                          <p:spTgt spid="419"/>
                                        </p:tgtEl>
                                      </p:cBhvr>
                                    </p:animEffect>
                                  </p:childTnLst>
                                </p:cTn>
                              </p:par>
                            </p:childTnLst>
                          </p:cTn>
                        </p:par>
                        <p:par>
                          <p:cTn id="70" fill="hold">
                            <p:stCondLst>
                              <p:cond delay="6000"/>
                            </p:stCondLst>
                            <p:childTnLst>
                              <p:par>
                                <p:cTn id="71" presetID="25" presetClass="entr" presetSubtype="0" fill="hold" grpId="0" nodeType="afterEffect">
                                  <p:stCondLst>
                                    <p:cond delay="0"/>
                                  </p:stCondLst>
                                  <p:childTnLst>
                                    <p:set>
                                      <p:cBhvr>
                                        <p:cTn id="72" dur="1" fill="hold">
                                          <p:stCondLst>
                                            <p:cond delay="0"/>
                                          </p:stCondLst>
                                        </p:cTn>
                                        <p:tgtEl>
                                          <p:spTgt spid="420"/>
                                        </p:tgtEl>
                                        <p:attrNameLst>
                                          <p:attrName>style.visibility</p:attrName>
                                        </p:attrNameLst>
                                      </p:cBhvr>
                                      <p:to>
                                        <p:strVal val="visible"/>
                                      </p:to>
                                    </p:set>
                                    <p:anim calcmode="lin" valueType="num">
                                      <p:cBhvr>
                                        <p:cTn id="73" dur="500" decel="50000" fill="hold">
                                          <p:stCondLst>
                                            <p:cond delay="0"/>
                                          </p:stCondLst>
                                        </p:cTn>
                                        <p:tgtEl>
                                          <p:spTgt spid="420"/>
                                        </p:tgtEl>
                                        <p:attrNameLst>
                                          <p:attrName>style.rotation</p:attrName>
                                        </p:attrNameLst>
                                      </p:cBhvr>
                                      <p:tavLst>
                                        <p:tav tm="0">
                                          <p:val>
                                            <p:fltVal val="-90"/>
                                          </p:val>
                                        </p:tav>
                                        <p:tav tm="100000">
                                          <p:val>
                                            <p:fltVal val="0"/>
                                          </p:val>
                                        </p:tav>
                                      </p:tavLst>
                                    </p:anim>
                                    <p:anim calcmode="lin" valueType="num">
                                      <p:cBhvr>
                                        <p:cTn id="74" dur="500" decel="50000" fill="hold">
                                          <p:stCondLst>
                                            <p:cond delay="0"/>
                                          </p:stCondLst>
                                        </p:cTn>
                                        <p:tgtEl>
                                          <p:spTgt spid="420"/>
                                        </p:tgtEl>
                                        <p:attrNameLst>
                                          <p:attrName>ppt_w</p:attrName>
                                        </p:attrNameLst>
                                      </p:cBhvr>
                                      <p:tavLst>
                                        <p:tav tm="0">
                                          <p:val>
                                            <p:strVal val="#ppt_w"/>
                                          </p:val>
                                        </p:tav>
                                        <p:tav tm="100000">
                                          <p:val>
                                            <p:strVal val="#ppt_w*.05"/>
                                          </p:val>
                                        </p:tav>
                                      </p:tavLst>
                                    </p:anim>
                                    <p:anim calcmode="lin" valueType="num">
                                      <p:cBhvr>
                                        <p:cTn id="75" dur="500" accel="50000" fill="hold">
                                          <p:stCondLst>
                                            <p:cond delay="500"/>
                                          </p:stCondLst>
                                        </p:cTn>
                                        <p:tgtEl>
                                          <p:spTgt spid="420"/>
                                        </p:tgtEl>
                                        <p:attrNameLst>
                                          <p:attrName>ppt_w</p:attrName>
                                        </p:attrNameLst>
                                      </p:cBhvr>
                                      <p:tavLst>
                                        <p:tav tm="0">
                                          <p:val>
                                            <p:strVal val="#ppt_w*.05"/>
                                          </p:val>
                                        </p:tav>
                                        <p:tav tm="100000">
                                          <p:val>
                                            <p:strVal val="#ppt_w"/>
                                          </p:val>
                                        </p:tav>
                                      </p:tavLst>
                                    </p:anim>
                                    <p:anim calcmode="lin" valueType="num">
                                      <p:cBhvr>
                                        <p:cTn id="76" dur="1000" fill="hold"/>
                                        <p:tgtEl>
                                          <p:spTgt spid="420"/>
                                        </p:tgtEl>
                                        <p:attrNameLst>
                                          <p:attrName>ppt_h</p:attrName>
                                        </p:attrNameLst>
                                      </p:cBhvr>
                                      <p:tavLst>
                                        <p:tav tm="0">
                                          <p:val>
                                            <p:strVal val="#ppt_h"/>
                                          </p:val>
                                        </p:tav>
                                        <p:tav tm="100000">
                                          <p:val>
                                            <p:strVal val="#ppt_h"/>
                                          </p:val>
                                        </p:tav>
                                      </p:tavLst>
                                    </p:anim>
                                    <p:anim calcmode="lin" valueType="num">
                                      <p:cBhvr>
                                        <p:cTn id="77" dur="500" decel="50000" fill="hold">
                                          <p:stCondLst>
                                            <p:cond delay="0"/>
                                          </p:stCondLst>
                                        </p:cTn>
                                        <p:tgtEl>
                                          <p:spTgt spid="420"/>
                                        </p:tgtEl>
                                        <p:attrNameLst>
                                          <p:attrName>ppt_x</p:attrName>
                                        </p:attrNameLst>
                                      </p:cBhvr>
                                      <p:tavLst>
                                        <p:tav tm="0">
                                          <p:val>
                                            <p:strVal val="#ppt_x+.4"/>
                                          </p:val>
                                        </p:tav>
                                        <p:tav tm="100000">
                                          <p:val>
                                            <p:strVal val="#ppt_x"/>
                                          </p:val>
                                        </p:tav>
                                      </p:tavLst>
                                    </p:anim>
                                    <p:anim calcmode="lin" valueType="num">
                                      <p:cBhvr>
                                        <p:cTn id="78" dur="500" decel="50000" fill="hold">
                                          <p:stCondLst>
                                            <p:cond delay="0"/>
                                          </p:stCondLst>
                                        </p:cTn>
                                        <p:tgtEl>
                                          <p:spTgt spid="420"/>
                                        </p:tgtEl>
                                        <p:attrNameLst>
                                          <p:attrName>ppt_y</p:attrName>
                                        </p:attrNameLst>
                                      </p:cBhvr>
                                      <p:tavLst>
                                        <p:tav tm="0">
                                          <p:val>
                                            <p:strVal val="#ppt_y-.2"/>
                                          </p:val>
                                        </p:tav>
                                        <p:tav tm="100000">
                                          <p:val>
                                            <p:strVal val="#ppt_y+.1"/>
                                          </p:val>
                                        </p:tav>
                                      </p:tavLst>
                                    </p:anim>
                                    <p:anim calcmode="lin" valueType="num">
                                      <p:cBhvr>
                                        <p:cTn id="79" dur="500" accel="50000" fill="hold">
                                          <p:stCondLst>
                                            <p:cond delay="500"/>
                                          </p:stCondLst>
                                        </p:cTn>
                                        <p:tgtEl>
                                          <p:spTgt spid="420"/>
                                        </p:tgtEl>
                                        <p:attrNameLst>
                                          <p:attrName>ppt_y</p:attrName>
                                        </p:attrNameLst>
                                      </p:cBhvr>
                                      <p:tavLst>
                                        <p:tav tm="0">
                                          <p:val>
                                            <p:strVal val="#ppt_y+.1"/>
                                          </p:val>
                                        </p:tav>
                                        <p:tav tm="100000">
                                          <p:val>
                                            <p:strVal val="#ppt_y"/>
                                          </p:val>
                                        </p:tav>
                                      </p:tavLst>
                                    </p:anim>
                                    <p:animEffect transition="in" filter="fade">
                                      <p:cBhvr>
                                        <p:cTn id="80" dur="1000" decel="50000">
                                          <p:stCondLst>
                                            <p:cond delay="0"/>
                                          </p:stCondLst>
                                        </p:cTn>
                                        <p:tgtEl>
                                          <p:spTgt spid="420"/>
                                        </p:tgtEl>
                                      </p:cBhvr>
                                    </p:animEffect>
                                  </p:childTnLst>
                                </p:cTn>
                              </p:par>
                            </p:childTnLst>
                          </p:cTn>
                        </p:par>
                        <p:par>
                          <p:cTn id="81" fill="hold">
                            <p:stCondLst>
                              <p:cond delay="7000"/>
                            </p:stCondLst>
                            <p:childTnLst>
                              <p:par>
                                <p:cTn id="82" presetID="25" presetClass="entr" presetSubtype="0" fill="hold" grpId="0" nodeType="afterEffect">
                                  <p:stCondLst>
                                    <p:cond delay="0"/>
                                  </p:stCondLst>
                                  <p:childTnLst>
                                    <p:set>
                                      <p:cBhvr>
                                        <p:cTn id="83" dur="1" fill="hold">
                                          <p:stCondLst>
                                            <p:cond delay="0"/>
                                          </p:stCondLst>
                                        </p:cTn>
                                        <p:tgtEl>
                                          <p:spTgt spid="421"/>
                                        </p:tgtEl>
                                        <p:attrNameLst>
                                          <p:attrName>style.visibility</p:attrName>
                                        </p:attrNameLst>
                                      </p:cBhvr>
                                      <p:to>
                                        <p:strVal val="visible"/>
                                      </p:to>
                                    </p:set>
                                    <p:anim calcmode="lin" valueType="num">
                                      <p:cBhvr>
                                        <p:cTn id="84" dur="500" decel="50000" fill="hold">
                                          <p:stCondLst>
                                            <p:cond delay="0"/>
                                          </p:stCondLst>
                                        </p:cTn>
                                        <p:tgtEl>
                                          <p:spTgt spid="421"/>
                                        </p:tgtEl>
                                        <p:attrNameLst>
                                          <p:attrName>style.rotation</p:attrName>
                                        </p:attrNameLst>
                                      </p:cBhvr>
                                      <p:tavLst>
                                        <p:tav tm="0">
                                          <p:val>
                                            <p:fltVal val="-90"/>
                                          </p:val>
                                        </p:tav>
                                        <p:tav tm="100000">
                                          <p:val>
                                            <p:fltVal val="0"/>
                                          </p:val>
                                        </p:tav>
                                      </p:tavLst>
                                    </p:anim>
                                    <p:anim calcmode="lin" valueType="num">
                                      <p:cBhvr>
                                        <p:cTn id="85" dur="500" decel="50000" fill="hold">
                                          <p:stCondLst>
                                            <p:cond delay="0"/>
                                          </p:stCondLst>
                                        </p:cTn>
                                        <p:tgtEl>
                                          <p:spTgt spid="421"/>
                                        </p:tgtEl>
                                        <p:attrNameLst>
                                          <p:attrName>ppt_w</p:attrName>
                                        </p:attrNameLst>
                                      </p:cBhvr>
                                      <p:tavLst>
                                        <p:tav tm="0">
                                          <p:val>
                                            <p:strVal val="#ppt_w"/>
                                          </p:val>
                                        </p:tav>
                                        <p:tav tm="100000">
                                          <p:val>
                                            <p:strVal val="#ppt_w*.05"/>
                                          </p:val>
                                        </p:tav>
                                      </p:tavLst>
                                    </p:anim>
                                    <p:anim calcmode="lin" valueType="num">
                                      <p:cBhvr>
                                        <p:cTn id="86" dur="500" accel="50000" fill="hold">
                                          <p:stCondLst>
                                            <p:cond delay="500"/>
                                          </p:stCondLst>
                                        </p:cTn>
                                        <p:tgtEl>
                                          <p:spTgt spid="421"/>
                                        </p:tgtEl>
                                        <p:attrNameLst>
                                          <p:attrName>ppt_w</p:attrName>
                                        </p:attrNameLst>
                                      </p:cBhvr>
                                      <p:tavLst>
                                        <p:tav tm="0">
                                          <p:val>
                                            <p:strVal val="#ppt_w*.05"/>
                                          </p:val>
                                        </p:tav>
                                        <p:tav tm="100000">
                                          <p:val>
                                            <p:strVal val="#ppt_w"/>
                                          </p:val>
                                        </p:tav>
                                      </p:tavLst>
                                    </p:anim>
                                    <p:anim calcmode="lin" valueType="num">
                                      <p:cBhvr>
                                        <p:cTn id="87" dur="1000" fill="hold"/>
                                        <p:tgtEl>
                                          <p:spTgt spid="421"/>
                                        </p:tgtEl>
                                        <p:attrNameLst>
                                          <p:attrName>ppt_h</p:attrName>
                                        </p:attrNameLst>
                                      </p:cBhvr>
                                      <p:tavLst>
                                        <p:tav tm="0">
                                          <p:val>
                                            <p:strVal val="#ppt_h"/>
                                          </p:val>
                                        </p:tav>
                                        <p:tav tm="100000">
                                          <p:val>
                                            <p:strVal val="#ppt_h"/>
                                          </p:val>
                                        </p:tav>
                                      </p:tavLst>
                                    </p:anim>
                                    <p:anim calcmode="lin" valueType="num">
                                      <p:cBhvr>
                                        <p:cTn id="88" dur="500" decel="50000" fill="hold">
                                          <p:stCondLst>
                                            <p:cond delay="0"/>
                                          </p:stCondLst>
                                        </p:cTn>
                                        <p:tgtEl>
                                          <p:spTgt spid="421"/>
                                        </p:tgtEl>
                                        <p:attrNameLst>
                                          <p:attrName>ppt_x</p:attrName>
                                        </p:attrNameLst>
                                      </p:cBhvr>
                                      <p:tavLst>
                                        <p:tav tm="0">
                                          <p:val>
                                            <p:strVal val="#ppt_x+.4"/>
                                          </p:val>
                                        </p:tav>
                                        <p:tav tm="100000">
                                          <p:val>
                                            <p:strVal val="#ppt_x"/>
                                          </p:val>
                                        </p:tav>
                                      </p:tavLst>
                                    </p:anim>
                                    <p:anim calcmode="lin" valueType="num">
                                      <p:cBhvr>
                                        <p:cTn id="89" dur="500" decel="50000" fill="hold">
                                          <p:stCondLst>
                                            <p:cond delay="0"/>
                                          </p:stCondLst>
                                        </p:cTn>
                                        <p:tgtEl>
                                          <p:spTgt spid="421"/>
                                        </p:tgtEl>
                                        <p:attrNameLst>
                                          <p:attrName>ppt_y</p:attrName>
                                        </p:attrNameLst>
                                      </p:cBhvr>
                                      <p:tavLst>
                                        <p:tav tm="0">
                                          <p:val>
                                            <p:strVal val="#ppt_y-.2"/>
                                          </p:val>
                                        </p:tav>
                                        <p:tav tm="100000">
                                          <p:val>
                                            <p:strVal val="#ppt_y+.1"/>
                                          </p:val>
                                        </p:tav>
                                      </p:tavLst>
                                    </p:anim>
                                    <p:anim calcmode="lin" valueType="num">
                                      <p:cBhvr>
                                        <p:cTn id="90" dur="500" accel="50000" fill="hold">
                                          <p:stCondLst>
                                            <p:cond delay="500"/>
                                          </p:stCondLst>
                                        </p:cTn>
                                        <p:tgtEl>
                                          <p:spTgt spid="421"/>
                                        </p:tgtEl>
                                        <p:attrNameLst>
                                          <p:attrName>ppt_y</p:attrName>
                                        </p:attrNameLst>
                                      </p:cBhvr>
                                      <p:tavLst>
                                        <p:tav tm="0">
                                          <p:val>
                                            <p:strVal val="#ppt_y+.1"/>
                                          </p:val>
                                        </p:tav>
                                        <p:tav tm="100000">
                                          <p:val>
                                            <p:strVal val="#ppt_y"/>
                                          </p:val>
                                        </p:tav>
                                      </p:tavLst>
                                    </p:anim>
                                    <p:animEffect transition="in" filter="fade">
                                      <p:cBhvr>
                                        <p:cTn id="91" dur="1000" decel="50000">
                                          <p:stCondLst>
                                            <p:cond delay="0"/>
                                          </p:stCondLst>
                                        </p:cTn>
                                        <p:tgtEl>
                                          <p:spTgt spid="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p:bldP spid="416" grpId="0"/>
      <p:bldP spid="418" grpId="0" bldLvl="0" animBg="1"/>
      <p:bldP spid="419" grpId="0" bldLvl="0" animBg="1"/>
      <p:bldP spid="420" grpId="0" animBg="1"/>
      <p:bldP spid="421"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任意多边形 36"/>
          <p:cNvSpPr/>
          <p:nvPr/>
        </p:nvSpPr>
        <p:spPr bwMode="auto">
          <a:xfrm rot="10800000" flipH="1" flipV="1">
            <a:off x="-58682" y="2757"/>
            <a:ext cx="3322869" cy="5227100"/>
          </a:xfrm>
          <a:custGeom>
            <a:avLst/>
            <a:gdLst>
              <a:gd name="connsiteX0" fmla="*/ 0 w 3322869"/>
              <a:gd name="connsiteY0" fmla="*/ 5227100 h 5227100"/>
              <a:gd name="connsiteX1" fmla="*/ 0 w 3322869"/>
              <a:gd name="connsiteY1" fmla="*/ 1582 h 5227100"/>
              <a:gd name="connsiteX2" fmla="*/ 3322869 w 3322869"/>
              <a:gd name="connsiteY2" fmla="*/ 0 h 5227100"/>
            </a:gdLst>
            <a:ahLst/>
            <a:cxnLst>
              <a:cxn ang="0">
                <a:pos x="connsiteX0" y="connsiteY0"/>
              </a:cxn>
              <a:cxn ang="0">
                <a:pos x="connsiteX1" y="connsiteY1"/>
              </a:cxn>
              <a:cxn ang="0">
                <a:pos x="connsiteX2" y="connsiteY2"/>
              </a:cxn>
            </a:cxnLst>
            <a:rect l="l" t="t" r="r" b="b"/>
            <a:pathLst>
              <a:path w="3322869" h="5227100">
                <a:moveTo>
                  <a:pt x="0" y="5227100"/>
                </a:moveTo>
                <a:lnTo>
                  <a:pt x="0" y="1582"/>
                </a:lnTo>
                <a:lnTo>
                  <a:pt x="3322869" y="0"/>
                </a:ln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solidFill>
                <a:prstClr val="black"/>
              </a:solidFill>
            </a:endParaRPr>
          </a:p>
        </p:txBody>
      </p:sp>
      <p:sp>
        <p:nvSpPr>
          <p:cNvPr id="38" name="任意多边形 37"/>
          <p:cNvSpPr/>
          <p:nvPr/>
        </p:nvSpPr>
        <p:spPr bwMode="auto">
          <a:xfrm rot="10800000" flipH="1" flipV="1">
            <a:off x="-58680" y="502"/>
            <a:ext cx="5082883" cy="5772599"/>
          </a:xfrm>
          <a:custGeom>
            <a:avLst/>
            <a:gdLst>
              <a:gd name="connsiteX0" fmla="*/ 0 w 5082883"/>
              <a:gd name="connsiteY0" fmla="*/ 5772599 h 5772599"/>
              <a:gd name="connsiteX1" fmla="*/ 0 w 5082883"/>
              <a:gd name="connsiteY1" fmla="*/ 5067531 h 5772599"/>
              <a:gd name="connsiteX2" fmla="*/ 3176502 w 5082883"/>
              <a:gd name="connsiteY2" fmla="*/ 0 h 5772599"/>
              <a:gd name="connsiteX3" fmla="*/ 5082883 w 5082883"/>
              <a:gd name="connsiteY3" fmla="*/ 0 h 5772599"/>
            </a:gdLst>
            <a:ahLst/>
            <a:cxnLst>
              <a:cxn ang="0">
                <a:pos x="connsiteX0" y="connsiteY0"/>
              </a:cxn>
              <a:cxn ang="0">
                <a:pos x="connsiteX1" y="connsiteY1"/>
              </a:cxn>
              <a:cxn ang="0">
                <a:pos x="connsiteX2" y="connsiteY2"/>
              </a:cxn>
              <a:cxn ang="0">
                <a:pos x="connsiteX3" y="connsiteY3"/>
              </a:cxn>
            </a:cxnLst>
            <a:rect l="l" t="t" r="r" b="b"/>
            <a:pathLst>
              <a:path w="5082883" h="5772599">
                <a:moveTo>
                  <a:pt x="0" y="5772599"/>
                </a:moveTo>
                <a:lnTo>
                  <a:pt x="0" y="5067531"/>
                </a:lnTo>
                <a:lnTo>
                  <a:pt x="3176502" y="0"/>
                </a:lnTo>
                <a:lnTo>
                  <a:pt x="5082883" y="0"/>
                </a:lnTo>
                <a:close/>
              </a:path>
            </a:pathLst>
          </a:custGeom>
          <a:solidFill>
            <a:schemeClr val="accent1">
              <a:lumMod val="50000"/>
            </a:schemeClr>
          </a:solidFill>
          <a:ln>
            <a:noFill/>
          </a:ln>
        </p:spPr>
        <p:txBody>
          <a:bodyPr vert="horz" wrap="square" lIns="91440" tIns="45720" rIns="91440" bIns="45720" numCol="1" anchor="t" anchorCtr="0" compatLnSpc="1">
            <a:noAutofit/>
          </a:bodyPr>
          <a:lstStyle/>
          <a:p>
            <a:endParaRPr lang="zh-CN" altLang="en-US">
              <a:solidFill>
                <a:prstClr val="black"/>
              </a:solidFill>
            </a:endParaRPr>
          </a:p>
        </p:txBody>
      </p:sp>
      <p:sp>
        <p:nvSpPr>
          <p:cNvPr id="39" name="任意多边形 38"/>
          <p:cNvSpPr/>
          <p:nvPr/>
        </p:nvSpPr>
        <p:spPr bwMode="auto">
          <a:xfrm rot="10800000" flipH="1" flipV="1">
            <a:off x="-93446" y="502"/>
            <a:ext cx="4992731" cy="5729863"/>
          </a:xfrm>
          <a:custGeom>
            <a:avLst/>
            <a:gdLst>
              <a:gd name="connsiteX0" fmla="*/ 0 w 4992731"/>
              <a:gd name="connsiteY0" fmla="*/ 5729863 h 5729863"/>
              <a:gd name="connsiteX1" fmla="*/ 0 w 4992731"/>
              <a:gd name="connsiteY1" fmla="*/ 5490077 h 5729863"/>
              <a:gd name="connsiteX2" fmla="*/ 3981542 w 4992731"/>
              <a:gd name="connsiteY2" fmla="*/ 0 h 5729863"/>
              <a:gd name="connsiteX3" fmla="*/ 4992731 w 4992731"/>
              <a:gd name="connsiteY3" fmla="*/ 0 h 5729863"/>
            </a:gdLst>
            <a:ahLst/>
            <a:cxnLst>
              <a:cxn ang="0">
                <a:pos x="connsiteX0" y="connsiteY0"/>
              </a:cxn>
              <a:cxn ang="0">
                <a:pos x="connsiteX1" y="connsiteY1"/>
              </a:cxn>
              <a:cxn ang="0">
                <a:pos x="connsiteX2" y="connsiteY2"/>
              </a:cxn>
              <a:cxn ang="0">
                <a:pos x="connsiteX3" y="connsiteY3"/>
              </a:cxn>
            </a:cxnLst>
            <a:rect l="l" t="t" r="r" b="b"/>
            <a:pathLst>
              <a:path w="4992731" h="5729863">
                <a:moveTo>
                  <a:pt x="0" y="5729863"/>
                </a:moveTo>
                <a:lnTo>
                  <a:pt x="0" y="5490077"/>
                </a:lnTo>
                <a:lnTo>
                  <a:pt x="3981542" y="0"/>
                </a:lnTo>
                <a:lnTo>
                  <a:pt x="4992731" y="0"/>
                </a:lnTo>
                <a:close/>
              </a:path>
            </a:pathLst>
          </a:custGeom>
          <a:solidFill>
            <a:srgbClr val="7CAFDE"/>
          </a:solidFill>
          <a:ln>
            <a:noFill/>
          </a:ln>
        </p:spPr>
        <p:txBody>
          <a:bodyPr vert="horz" wrap="square" lIns="91440" tIns="45720" rIns="91440" bIns="45720" numCol="1" anchor="t" anchorCtr="0" compatLnSpc="1">
            <a:noAutofit/>
          </a:bodyPr>
          <a:lstStyle/>
          <a:p>
            <a:endParaRPr lang="zh-CN" altLang="en-US">
              <a:solidFill>
                <a:prstClr val="black"/>
              </a:solidFill>
            </a:endParaRPr>
          </a:p>
        </p:txBody>
      </p:sp>
      <p:sp>
        <p:nvSpPr>
          <p:cNvPr id="40" name="任意多边形 39"/>
          <p:cNvSpPr/>
          <p:nvPr/>
        </p:nvSpPr>
        <p:spPr bwMode="auto">
          <a:xfrm rot="10800000" flipH="1" flipV="1">
            <a:off x="-89648" y="-2877"/>
            <a:ext cx="5691901" cy="5874059"/>
          </a:xfrm>
          <a:custGeom>
            <a:avLst/>
            <a:gdLst>
              <a:gd name="connsiteX0" fmla="*/ 0 w 5691901"/>
              <a:gd name="connsiteY0" fmla="*/ 5874059 h 5874059"/>
              <a:gd name="connsiteX1" fmla="*/ 0 w 5691901"/>
              <a:gd name="connsiteY1" fmla="*/ 5501674 h 5874059"/>
              <a:gd name="connsiteX2" fmla="*/ 4697615 w 5691901"/>
              <a:gd name="connsiteY2" fmla="*/ 0 h 5874059"/>
              <a:gd name="connsiteX3" fmla="*/ 5691901 w 5691901"/>
              <a:gd name="connsiteY3" fmla="*/ 0 h 5874059"/>
            </a:gdLst>
            <a:ahLst/>
            <a:cxnLst>
              <a:cxn ang="0">
                <a:pos x="connsiteX0" y="connsiteY0"/>
              </a:cxn>
              <a:cxn ang="0">
                <a:pos x="connsiteX1" y="connsiteY1"/>
              </a:cxn>
              <a:cxn ang="0">
                <a:pos x="connsiteX2" y="connsiteY2"/>
              </a:cxn>
              <a:cxn ang="0">
                <a:pos x="connsiteX3" y="connsiteY3"/>
              </a:cxn>
            </a:cxnLst>
            <a:rect l="l" t="t" r="r" b="b"/>
            <a:pathLst>
              <a:path w="5691901" h="5874059">
                <a:moveTo>
                  <a:pt x="0" y="5874059"/>
                </a:moveTo>
                <a:lnTo>
                  <a:pt x="0" y="5501674"/>
                </a:lnTo>
                <a:lnTo>
                  <a:pt x="4697615" y="0"/>
                </a:lnTo>
                <a:lnTo>
                  <a:pt x="5691901" y="0"/>
                </a:lnTo>
                <a:close/>
              </a:path>
            </a:pathLst>
          </a:custGeom>
          <a:solidFill>
            <a:srgbClr val="EFEF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solidFill>
                <a:prstClr val="black"/>
              </a:solidFill>
            </a:endParaRPr>
          </a:p>
        </p:txBody>
      </p:sp>
      <p:grpSp>
        <p:nvGrpSpPr>
          <p:cNvPr id="35" name="组合 34"/>
          <p:cNvGrpSpPr/>
          <p:nvPr/>
        </p:nvGrpSpPr>
        <p:grpSpPr>
          <a:xfrm>
            <a:off x="6567101" y="993801"/>
            <a:ext cx="5752518" cy="5874059"/>
            <a:chOff x="6513732" y="1001072"/>
            <a:chExt cx="5752518" cy="5874059"/>
          </a:xfrm>
        </p:grpSpPr>
        <p:sp>
          <p:nvSpPr>
            <p:cNvPr id="31" name="任意多边形 30"/>
            <p:cNvSpPr/>
            <p:nvPr/>
          </p:nvSpPr>
          <p:spPr bwMode="auto">
            <a:xfrm flipH="1" flipV="1">
              <a:off x="8831434" y="1626393"/>
              <a:ext cx="3322869" cy="5227100"/>
            </a:xfrm>
            <a:custGeom>
              <a:avLst/>
              <a:gdLst>
                <a:gd name="connsiteX0" fmla="*/ 0 w 3322869"/>
                <a:gd name="connsiteY0" fmla="*/ 5227100 h 5227100"/>
                <a:gd name="connsiteX1" fmla="*/ 0 w 3322869"/>
                <a:gd name="connsiteY1" fmla="*/ 1582 h 5227100"/>
                <a:gd name="connsiteX2" fmla="*/ 3322869 w 3322869"/>
                <a:gd name="connsiteY2" fmla="*/ 0 h 5227100"/>
              </a:gdLst>
              <a:ahLst/>
              <a:cxnLst>
                <a:cxn ang="0">
                  <a:pos x="connsiteX0" y="connsiteY0"/>
                </a:cxn>
                <a:cxn ang="0">
                  <a:pos x="connsiteX1" y="connsiteY1"/>
                </a:cxn>
                <a:cxn ang="0">
                  <a:pos x="connsiteX2" y="connsiteY2"/>
                </a:cxn>
              </a:cxnLst>
              <a:rect l="l" t="t" r="r" b="b"/>
              <a:pathLst>
                <a:path w="3322869" h="5227100">
                  <a:moveTo>
                    <a:pt x="0" y="5227100"/>
                  </a:moveTo>
                  <a:lnTo>
                    <a:pt x="0" y="1582"/>
                  </a:lnTo>
                  <a:lnTo>
                    <a:pt x="3322869"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solidFill>
                  <a:prstClr val="black"/>
                </a:solidFill>
              </a:endParaRPr>
            </a:p>
          </p:txBody>
        </p:sp>
        <p:sp>
          <p:nvSpPr>
            <p:cNvPr id="32" name="任意多边形 31"/>
            <p:cNvSpPr/>
            <p:nvPr/>
          </p:nvSpPr>
          <p:spPr bwMode="auto">
            <a:xfrm flipH="1" flipV="1">
              <a:off x="7055748" y="1102532"/>
              <a:ext cx="5082883" cy="5772599"/>
            </a:xfrm>
            <a:custGeom>
              <a:avLst/>
              <a:gdLst>
                <a:gd name="connsiteX0" fmla="*/ 0 w 5082883"/>
                <a:gd name="connsiteY0" fmla="*/ 5772599 h 5772599"/>
                <a:gd name="connsiteX1" fmla="*/ 0 w 5082883"/>
                <a:gd name="connsiteY1" fmla="*/ 5067531 h 5772599"/>
                <a:gd name="connsiteX2" fmla="*/ 3176502 w 5082883"/>
                <a:gd name="connsiteY2" fmla="*/ 0 h 5772599"/>
                <a:gd name="connsiteX3" fmla="*/ 5082883 w 5082883"/>
                <a:gd name="connsiteY3" fmla="*/ 0 h 5772599"/>
              </a:gdLst>
              <a:ahLst/>
              <a:cxnLst>
                <a:cxn ang="0">
                  <a:pos x="connsiteX0" y="connsiteY0"/>
                </a:cxn>
                <a:cxn ang="0">
                  <a:pos x="connsiteX1" y="connsiteY1"/>
                </a:cxn>
                <a:cxn ang="0">
                  <a:pos x="connsiteX2" y="connsiteY2"/>
                </a:cxn>
                <a:cxn ang="0">
                  <a:pos x="connsiteX3" y="connsiteY3"/>
                </a:cxn>
              </a:cxnLst>
              <a:rect l="l" t="t" r="r" b="b"/>
              <a:pathLst>
                <a:path w="5082883" h="5772599">
                  <a:moveTo>
                    <a:pt x="0" y="5772599"/>
                  </a:moveTo>
                  <a:lnTo>
                    <a:pt x="0" y="5067531"/>
                  </a:lnTo>
                  <a:lnTo>
                    <a:pt x="3176502" y="0"/>
                  </a:lnTo>
                  <a:lnTo>
                    <a:pt x="5082883"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solidFill>
                  <a:prstClr val="black"/>
                </a:solidFill>
              </a:endParaRPr>
            </a:p>
          </p:txBody>
        </p:sp>
        <p:sp>
          <p:nvSpPr>
            <p:cNvPr id="34" name="任意多边形 33"/>
            <p:cNvSpPr/>
            <p:nvPr/>
          </p:nvSpPr>
          <p:spPr bwMode="auto">
            <a:xfrm flipH="1" flipV="1">
              <a:off x="7273519" y="1145268"/>
              <a:ext cx="4992731" cy="5729863"/>
            </a:xfrm>
            <a:custGeom>
              <a:avLst/>
              <a:gdLst>
                <a:gd name="connsiteX0" fmla="*/ 0 w 4992731"/>
                <a:gd name="connsiteY0" fmla="*/ 5729863 h 5729863"/>
                <a:gd name="connsiteX1" fmla="*/ 0 w 4992731"/>
                <a:gd name="connsiteY1" fmla="*/ 5490077 h 5729863"/>
                <a:gd name="connsiteX2" fmla="*/ 3981542 w 4992731"/>
                <a:gd name="connsiteY2" fmla="*/ 0 h 5729863"/>
                <a:gd name="connsiteX3" fmla="*/ 4992731 w 4992731"/>
                <a:gd name="connsiteY3" fmla="*/ 0 h 5729863"/>
              </a:gdLst>
              <a:ahLst/>
              <a:cxnLst>
                <a:cxn ang="0">
                  <a:pos x="connsiteX0" y="connsiteY0"/>
                </a:cxn>
                <a:cxn ang="0">
                  <a:pos x="connsiteX1" y="connsiteY1"/>
                </a:cxn>
                <a:cxn ang="0">
                  <a:pos x="connsiteX2" y="connsiteY2"/>
                </a:cxn>
                <a:cxn ang="0">
                  <a:pos x="connsiteX3" y="connsiteY3"/>
                </a:cxn>
              </a:cxnLst>
              <a:rect l="l" t="t" r="r" b="b"/>
              <a:pathLst>
                <a:path w="4992731" h="5729863">
                  <a:moveTo>
                    <a:pt x="0" y="5729863"/>
                  </a:moveTo>
                  <a:lnTo>
                    <a:pt x="0" y="5490077"/>
                  </a:lnTo>
                  <a:lnTo>
                    <a:pt x="3981542" y="0"/>
                  </a:lnTo>
                  <a:lnTo>
                    <a:pt x="4992731" y="0"/>
                  </a:lnTo>
                  <a:close/>
                </a:path>
              </a:pathLst>
            </a:custGeom>
            <a:solidFill>
              <a:srgbClr val="7CAF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solidFill>
                  <a:prstClr val="black"/>
                </a:solidFill>
              </a:endParaRPr>
            </a:p>
          </p:txBody>
        </p:sp>
        <p:sp>
          <p:nvSpPr>
            <p:cNvPr id="33" name="任意多边形 32"/>
            <p:cNvSpPr/>
            <p:nvPr/>
          </p:nvSpPr>
          <p:spPr bwMode="auto">
            <a:xfrm flipH="1" flipV="1">
              <a:off x="6513732" y="1001072"/>
              <a:ext cx="5691901" cy="5874059"/>
            </a:xfrm>
            <a:custGeom>
              <a:avLst/>
              <a:gdLst>
                <a:gd name="connsiteX0" fmla="*/ 0 w 5691901"/>
                <a:gd name="connsiteY0" fmla="*/ 5874059 h 5874059"/>
                <a:gd name="connsiteX1" fmla="*/ 0 w 5691901"/>
                <a:gd name="connsiteY1" fmla="*/ 5501674 h 5874059"/>
                <a:gd name="connsiteX2" fmla="*/ 4697615 w 5691901"/>
                <a:gd name="connsiteY2" fmla="*/ 0 h 5874059"/>
                <a:gd name="connsiteX3" fmla="*/ 5691901 w 5691901"/>
                <a:gd name="connsiteY3" fmla="*/ 0 h 5874059"/>
              </a:gdLst>
              <a:ahLst/>
              <a:cxnLst>
                <a:cxn ang="0">
                  <a:pos x="connsiteX0" y="connsiteY0"/>
                </a:cxn>
                <a:cxn ang="0">
                  <a:pos x="connsiteX1" y="connsiteY1"/>
                </a:cxn>
                <a:cxn ang="0">
                  <a:pos x="connsiteX2" y="connsiteY2"/>
                </a:cxn>
                <a:cxn ang="0">
                  <a:pos x="connsiteX3" y="connsiteY3"/>
                </a:cxn>
              </a:cxnLst>
              <a:rect l="l" t="t" r="r" b="b"/>
              <a:pathLst>
                <a:path w="5691901" h="5874059">
                  <a:moveTo>
                    <a:pt x="0" y="5874059"/>
                  </a:moveTo>
                  <a:lnTo>
                    <a:pt x="0" y="5501674"/>
                  </a:lnTo>
                  <a:lnTo>
                    <a:pt x="4697615" y="0"/>
                  </a:lnTo>
                  <a:lnTo>
                    <a:pt x="5691901" y="0"/>
                  </a:lnTo>
                  <a:close/>
                </a:path>
              </a:pathLst>
            </a:custGeom>
            <a:solidFill>
              <a:srgbClr val="EFEF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solidFill>
                  <a:prstClr val="black"/>
                </a:solidFill>
              </a:endParaRPr>
            </a:p>
          </p:txBody>
        </p:sp>
      </p:grpSp>
      <p:sp>
        <p:nvSpPr>
          <p:cNvPr id="8" name="KSO_Shape"/>
          <p:cNvSpPr/>
          <p:nvPr/>
        </p:nvSpPr>
        <p:spPr bwMode="auto">
          <a:xfrm>
            <a:off x="5117056" y="517729"/>
            <a:ext cx="1905000" cy="1330325"/>
          </a:xfrm>
          <a:custGeom>
            <a:avLst/>
            <a:gdLst>
              <a:gd name="T0" fmla="*/ 1733867 w 2074863"/>
              <a:gd name="T1" fmla="*/ 579834 h 1449388"/>
              <a:gd name="T2" fmla="*/ 1791884 w 2074863"/>
              <a:gd name="T3" fmla="*/ 600246 h 1449388"/>
              <a:gd name="T4" fmla="*/ 1794804 w 2074863"/>
              <a:gd name="T5" fmla="*/ 538648 h 1449388"/>
              <a:gd name="T6" fmla="*/ 510830 w 2074863"/>
              <a:gd name="T7" fmla="*/ 162256 h 1449388"/>
              <a:gd name="T8" fmla="*/ 492893 w 2074863"/>
              <a:gd name="T9" fmla="*/ 222976 h 1449388"/>
              <a:gd name="T10" fmla="*/ 438718 w 2074863"/>
              <a:gd name="T11" fmla="*/ 188484 h 1449388"/>
              <a:gd name="T12" fmla="*/ 1598128 w 2074863"/>
              <a:gd name="T13" fmla="*/ 142089 h 1449388"/>
              <a:gd name="T14" fmla="*/ 1885296 w 2074863"/>
              <a:gd name="T15" fmla="*/ 549583 h 1449388"/>
              <a:gd name="T16" fmla="*/ 1586087 w 2074863"/>
              <a:gd name="T17" fmla="*/ 450078 h 1449388"/>
              <a:gd name="T18" fmla="*/ 486453 w 2074863"/>
              <a:gd name="T19" fmla="*/ 72185 h 1449388"/>
              <a:gd name="T20" fmla="*/ 151219 w 2074863"/>
              <a:gd name="T21" fmla="*/ 357281 h 1449388"/>
              <a:gd name="T22" fmla="*/ 295879 w 2074863"/>
              <a:gd name="T23" fmla="*/ 407592 h 1449388"/>
              <a:gd name="T24" fmla="*/ 486453 w 2074863"/>
              <a:gd name="T25" fmla="*/ 72185 h 1449388"/>
              <a:gd name="T26" fmla="*/ 681762 w 2074863"/>
              <a:gd name="T27" fmla="*/ 209994 h 1449388"/>
              <a:gd name="T28" fmla="*/ 910960 w 2074863"/>
              <a:gd name="T29" fmla="*/ 275617 h 1449388"/>
              <a:gd name="T30" fmla="*/ 1184248 w 2074863"/>
              <a:gd name="T31" fmla="*/ 351448 h 1449388"/>
              <a:gd name="T32" fmla="*/ 1396319 w 2074863"/>
              <a:gd name="T33" fmla="*/ 332855 h 1449388"/>
              <a:gd name="T34" fmla="*/ 1606205 w 2074863"/>
              <a:gd name="T35" fmla="*/ 562536 h 1449388"/>
              <a:gd name="T36" fmla="*/ 1640821 w 2074863"/>
              <a:gd name="T37" fmla="*/ 739718 h 1449388"/>
              <a:gd name="T38" fmla="*/ 1379558 w 2074863"/>
              <a:gd name="T39" fmla="*/ 843985 h 1449388"/>
              <a:gd name="T40" fmla="*/ 1124853 w 2074863"/>
              <a:gd name="T41" fmla="*/ 641283 h 1449388"/>
              <a:gd name="T42" fmla="*/ 720387 w 2074863"/>
              <a:gd name="T43" fmla="*/ 519516 h 1449388"/>
              <a:gd name="T44" fmla="*/ 653705 w 2074863"/>
              <a:gd name="T45" fmla="*/ 311345 h 1449388"/>
              <a:gd name="T46" fmla="*/ 325395 w 2074863"/>
              <a:gd name="T47" fmla="*/ 480871 h 1449388"/>
              <a:gd name="T48" fmla="*/ 435438 w 2074863"/>
              <a:gd name="T49" fmla="*/ 683574 h 1449388"/>
              <a:gd name="T50" fmla="*/ 530543 w 2074863"/>
              <a:gd name="T51" fmla="*/ 794768 h 1449388"/>
              <a:gd name="T52" fmla="*/ 611436 w 2074863"/>
              <a:gd name="T53" fmla="*/ 890286 h 1449388"/>
              <a:gd name="T54" fmla="*/ 688686 w 2074863"/>
              <a:gd name="T55" fmla="*/ 1001480 h 1449388"/>
              <a:gd name="T56" fmla="*/ 800188 w 2074863"/>
              <a:gd name="T57" fmla="*/ 1230068 h 1449388"/>
              <a:gd name="T58" fmla="*/ 913511 w 2074863"/>
              <a:gd name="T59" fmla="*/ 1255588 h 1449388"/>
              <a:gd name="T60" fmla="*/ 768486 w 2074863"/>
              <a:gd name="T61" fmla="*/ 1063458 h 1449388"/>
              <a:gd name="T62" fmla="*/ 798730 w 2074863"/>
              <a:gd name="T63" fmla="*/ 1022261 h 1449388"/>
              <a:gd name="T64" fmla="*/ 1047604 w 2074863"/>
              <a:gd name="T65" fmla="*/ 1245015 h 1449388"/>
              <a:gd name="T66" fmla="*/ 1112465 w 2074863"/>
              <a:gd name="T67" fmla="*/ 1184496 h 1449388"/>
              <a:gd name="T68" fmla="*/ 841727 w 2074863"/>
              <a:gd name="T69" fmla="*/ 896119 h 1449388"/>
              <a:gd name="T70" fmla="*/ 886182 w 2074863"/>
              <a:gd name="T71" fmla="*/ 868047 h 1449388"/>
              <a:gd name="T72" fmla="*/ 1205383 w 2074863"/>
              <a:gd name="T73" fmla="*/ 1138195 h 1449388"/>
              <a:gd name="T74" fmla="*/ 1202468 w 2074863"/>
              <a:gd name="T75" fmla="*/ 1026636 h 1449388"/>
              <a:gd name="T76" fmla="*/ 955779 w 2074863"/>
              <a:gd name="T77" fmla="*/ 749197 h 1449388"/>
              <a:gd name="T78" fmla="*/ 1006793 w 2074863"/>
              <a:gd name="T79" fmla="*/ 736437 h 1449388"/>
              <a:gd name="T80" fmla="*/ 1311053 w 2074863"/>
              <a:gd name="T81" fmla="*/ 1001480 h 1449388"/>
              <a:gd name="T82" fmla="*/ 1303037 w 2074863"/>
              <a:gd name="T83" fmla="*/ 890286 h 1449388"/>
              <a:gd name="T84" fmla="*/ 1310325 w 2074863"/>
              <a:gd name="T85" fmla="*/ 838516 h 1449388"/>
              <a:gd name="T86" fmla="*/ 1409802 w 2074863"/>
              <a:gd name="T87" fmla="*/ 919087 h 1449388"/>
              <a:gd name="T88" fmla="*/ 1378829 w 2074863"/>
              <a:gd name="T89" fmla="*/ 1028094 h 1449388"/>
              <a:gd name="T90" fmla="*/ 1306317 w 2074863"/>
              <a:gd name="T91" fmla="*/ 1123248 h 1449388"/>
              <a:gd name="T92" fmla="*/ 1210119 w 2074863"/>
              <a:gd name="T93" fmla="*/ 1205641 h 1449388"/>
              <a:gd name="T94" fmla="*/ 1113922 w 2074863"/>
              <a:gd name="T95" fmla="*/ 1290222 h 1449388"/>
              <a:gd name="T96" fmla="*/ 1016631 w 2074863"/>
              <a:gd name="T97" fmla="*/ 1300795 h 1449388"/>
              <a:gd name="T98" fmla="*/ 897478 w 2074863"/>
              <a:gd name="T99" fmla="*/ 1327044 h 1449388"/>
              <a:gd name="T100" fmla="*/ 625648 w 2074863"/>
              <a:gd name="T101" fmla="*/ 1160798 h 1449388"/>
              <a:gd name="T102" fmla="*/ 491918 w 2074863"/>
              <a:gd name="T103" fmla="*/ 1202360 h 1449388"/>
              <a:gd name="T104" fmla="*/ 458760 w 2074863"/>
              <a:gd name="T105" fmla="*/ 1134550 h 1449388"/>
              <a:gd name="T106" fmla="*/ 365477 w 2074863"/>
              <a:gd name="T107" fmla="*/ 1057260 h 1449388"/>
              <a:gd name="T108" fmla="*/ 317378 w 2074863"/>
              <a:gd name="T109" fmla="*/ 969763 h 1449388"/>
              <a:gd name="T110" fmla="*/ 233206 w 2074863"/>
              <a:gd name="T111" fmla="*/ 865131 h 1449388"/>
              <a:gd name="T112" fmla="*/ 268916 w 2074863"/>
              <a:gd name="T113" fmla="*/ 733520 h 1449388"/>
              <a:gd name="T114" fmla="*/ 186565 w 2074863"/>
              <a:gd name="T115" fmla="*/ 647845 h 1449388"/>
              <a:gd name="T116" fmla="*/ 1822 w 2074863"/>
              <a:gd name="T117" fmla="*/ 438580 h 1449388"/>
              <a:gd name="T118" fmla="*/ 272923 w 2074863"/>
              <a:gd name="T119" fmla="*/ 139996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5"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5"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chemeClr val="accent1">
              <a:lumMod val="75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9" name="文本框 8"/>
          <p:cNvSpPr txBox="1"/>
          <p:nvPr/>
        </p:nvSpPr>
        <p:spPr>
          <a:xfrm>
            <a:off x="2708678" y="2109014"/>
            <a:ext cx="7043029" cy="2123658"/>
          </a:xfrm>
          <a:prstGeom prst="rect">
            <a:avLst/>
          </a:prstGeom>
          <a:noFill/>
        </p:spPr>
        <p:txBody>
          <a:bodyPr wrap="square" rtlCol="0">
            <a:spAutoFit/>
          </a:bodyPr>
          <a:lstStyle/>
          <a:p>
            <a:pPr algn="ctr"/>
            <a:r>
              <a:rPr lang="zh-CN" altLang="en-US" sz="6600" dirty="0">
                <a:solidFill>
                  <a:schemeClr val="accent1">
                    <a:lumMod val="50000"/>
                  </a:schemeClr>
                </a:solidFill>
                <a:latin typeface="字魂35号-经典雅黑" panose="02000000000000000000" pitchFamily="2" charset="-122"/>
                <a:ea typeface="字魂35号-经典雅黑" panose="02000000000000000000" pitchFamily="2" charset="-122"/>
              </a:rPr>
              <a:t>感谢各位老师聆听</a:t>
            </a:r>
            <a:endParaRPr lang="en-US" altLang="zh-CN" sz="6600" dirty="0">
              <a:solidFill>
                <a:schemeClr val="accent1">
                  <a:lumMod val="50000"/>
                </a:schemeClr>
              </a:solidFill>
              <a:latin typeface="字魂35号-经典雅黑" panose="02000000000000000000" pitchFamily="2" charset="-122"/>
              <a:ea typeface="字魂35号-经典雅黑" panose="02000000000000000000" pitchFamily="2" charset="-122"/>
            </a:endParaRPr>
          </a:p>
          <a:p>
            <a:pPr algn="ctr"/>
            <a:r>
              <a:rPr lang="zh-CN" altLang="en-US" sz="6600" dirty="0">
                <a:solidFill>
                  <a:schemeClr val="accent1">
                    <a:lumMod val="50000"/>
                  </a:schemeClr>
                </a:solidFill>
                <a:latin typeface="字魂35号-经典雅黑" panose="02000000000000000000" pitchFamily="2" charset="-122"/>
                <a:ea typeface="字魂35号-经典雅黑" panose="02000000000000000000" pitchFamily="2" charset="-122"/>
              </a:rPr>
              <a:t>欢迎批评指正！</a:t>
            </a:r>
            <a:endParaRPr lang="zh-CN" altLang="en-US" sz="6600" dirty="0">
              <a:solidFill>
                <a:schemeClr val="accent1">
                  <a:lumMod val="50000"/>
                </a:schemeClr>
              </a:solidFill>
              <a:latin typeface="字魂35号-经典雅黑" panose="02000000000000000000" pitchFamily="2" charset="-122"/>
              <a:ea typeface="字魂35号-经典雅黑" panose="02000000000000000000" pitchFamily="2" charset="-122"/>
            </a:endParaRPr>
          </a:p>
        </p:txBody>
      </p:sp>
      <p:cxnSp>
        <p:nvCxnSpPr>
          <p:cNvPr id="10" name="直接连接符 9"/>
          <p:cNvCxnSpPr/>
          <p:nvPr/>
        </p:nvCxnSpPr>
        <p:spPr>
          <a:xfrm>
            <a:off x="4453206" y="4358988"/>
            <a:ext cx="3313043" cy="0"/>
          </a:xfrm>
          <a:prstGeom prst="line">
            <a:avLst/>
          </a:prstGeom>
          <a:ln>
            <a:solidFill>
              <a:srgbClr val="7CAFDE"/>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384502" y="4360571"/>
            <a:ext cx="3474511" cy="400110"/>
          </a:xfrm>
          <a:prstGeom prst="rect">
            <a:avLst/>
          </a:prstGeom>
        </p:spPr>
        <p:txBody>
          <a:bodyPr wrap="square">
            <a:spAutoFit/>
          </a:bodyPr>
          <a:lstStyle/>
          <a:p>
            <a:pPr algn="ctr"/>
            <a:r>
              <a:rPr lang="en-US" altLang="zh-CN" sz="2000" dirty="0">
                <a:solidFill>
                  <a:srgbClr val="7CAFDE"/>
                </a:solidFill>
              </a:rPr>
              <a:t>THANK YOU FOR LISTENING</a:t>
            </a:r>
            <a:endParaRPr lang="en-US" altLang="zh-CN" sz="2000" dirty="0">
              <a:solidFill>
                <a:srgbClr val="7CAFDE"/>
              </a:solidFill>
            </a:endParaRPr>
          </a:p>
        </p:txBody>
      </p:sp>
      <p:sp>
        <p:nvSpPr>
          <p:cNvPr id="12" name="矩形 11"/>
          <p:cNvSpPr/>
          <p:nvPr/>
        </p:nvSpPr>
        <p:spPr>
          <a:xfrm>
            <a:off x="2641676" y="2099065"/>
            <a:ext cx="7007799" cy="2119105"/>
          </a:xfrm>
          <a:prstGeom prst="rect">
            <a:avLst/>
          </a:prstGeom>
          <a:no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9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90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9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9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animEffect transition="in" filter="fade">
                                      <p:cBhvr>
                                        <p:cTn id="31" dur="500"/>
                                        <p:tgtEl>
                                          <p:spTgt spid="9">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1">
                                            <p:txEl>
                                              <p:pRg st="0" end="0"/>
                                            </p:txEl>
                                          </p:spTgt>
                                        </p:tgtEl>
                                        <p:attrNameLst>
                                          <p:attrName>style.visibility</p:attrName>
                                        </p:attrNameLst>
                                      </p:cBhvr>
                                      <p:to>
                                        <p:strVal val="visible"/>
                                      </p:to>
                                    </p:set>
                                    <p:animEffect transition="in" filter="fade">
                                      <p:cBhvr>
                                        <p:cTn id="36" dur="1000"/>
                                        <p:tgtEl>
                                          <p:spTgt spid="11">
                                            <p:txEl>
                                              <p:pRg st="0" end="0"/>
                                            </p:txEl>
                                          </p:spTgt>
                                        </p:tgtEl>
                                      </p:cBhvr>
                                    </p:animEffect>
                                    <p:anim calcmode="lin" valueType="num">
                                      <p:cBhvr>
                                        <p:cTn id="37"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8" name="直接连接符 57"/>
          <p:cNvCxnSpPr/>
          <p:nvPr/>
        </p:nvCxnSpPr>
        <p:spPr bwMode="auto">
          <a:xfrm>
            <a:off x="3009900" y="1717675"/>
            <a:ext cx="0" cy="407035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bwMode="auto">
          <a:xfrm>
            <a:off x="3009900" y="5788025"/>
            <a:ext cx="619125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bwMode="auto">
          <a:xfrm>
            <a:off x="9201150" y="1717675"/>
            <a:ext cx="0" cy="407035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bwMode="auto">
          <a:xfrm>
            <a:off x="3009900" y="1717675"/>
            <a:ext cx="477838"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bwMode="auto">
          <a:xfrm>
            <a:off x="8723313" y="1717675"/>
            <a:ext cx="477837"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文本框 15"/>
          <p:cNvSpPr txBox="1">
            <a:spLocks noChangeArrowheads="1"/>
          </p:cNvSpPr>
          <p:nvPr/>
        </p:nvSpPr>
        <p:spPr bwMode="auto">
          <a:xfrm>
            <a:off x="4176713" y="1296988"/>
            <a:ext cx="3859212"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4400" b="1" dirty="0">
                <a:solidFill>
                  <a:schemeClr val="accent1">
                    <a:lumMod val="50000"/>
                  </a:schemeClr>
                </a:solidFill>
                <a:latin typeface="Arial" panose="020B0604020202020204" pitchFamily="34" charset="0"/>
                <a:ea typeface="黑体" panose="02010609060101010101" charset="-122"/>
              </a:rPr>
              <a:t>目录  </a:t>
            </a:r>
            <a:r>
              <a:rPr lang="en-US" altLang="zh-CN" sz="4400" b="1" dirty="0">
                <a:solidFill>
                  <a:schemeClr val="accent1">
                    <a:lumMod val="50000"/>
                  </a:schemeClr>
                </a:solidFill>
                <a:latin typeface="Arial" panose="020B0604020202020204" pitchFamily="34" charset="0"/>
                <a:ea typeface="黑体" panose="02010609060101010101" charset="-122"/>
              </a:rPr>
              <a:t>content</a:t>
            </a:r>
            <a:endParaRPr lang="zh-CN" altLang="en-US" sz="4400" b="1" dirty="0">
              <a:solidFill>
                <a:schemeClr val="accent1">
                  <a:lumMod val="50000"/>
                </a:schemeClr>
              </a:solidFill>
              <a:latin typeface="Arial" panose="020B0604020202020204" pitchFamily="34" charset="0"/>
              <a:ea typeface="黑体" panose="02010609060101010101" charset="-122"/>
            </a:endParaRPr>
          </a:p>
        </p:txBody>
      </p:sp>
      <p:sp>
        <p:nvSpPr>
          <p:cNvPr id="64" name="矩形 63"/>
          <p:cNvSpPr/>
          <p:nvPr>
            <p:custDataLst>
              <p:tags r:id="rId1"/>
            </p:custDataLst>
          </p:nvPr>
        </p:nvSpPr>
        <p:spPr bwMode="auto">
          <a:xfrm>
            <a:off x="4405313" y="2551793"/>
            <a:ext cx="793750" cy="495300"/>
          </a:xfrm>
          <a:prstGeom prst="rect">
            <a:avLst/>
          </a:prstGeom>
          <a:solidFill>
            <a:srgbClr val="7CAFDE"/>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en-US" altLang="zh-CN" sz="2800" b="1" dirty="0">
                <a:solidFill>
                  <a:srgbClr val="FFFFFF"/>
                </a:solidFill>
              </a:rPr>
              <a:t>01</a:t>
            </a:r>
            <a:endParaRPr lang="zh-CN" altLang="en-US" sz="2800" b="1" dirty="0">
              <a:solidFill>
                <a:srgbClr val="FFFFFF"/>
              </a:solidFill>
            </a:endParaRPr>
          </a:p>
        </p:txBody>
      </p:sp>
      <p:sp>
        <p:nvSpPr>
          <p:cNvPr id="65" name="矩形 2"/>
          <p:cNvSpPr>
            <a:spLocks noChangeArrowheads="1"/>
          </p:cNvSpPr>
          <p:nvPr>
            <p:custDataLst>
              <p:tags r:id="rId2"/>
            </p:custDataLst>
          </p:nvPr>
        </p:nvSpPr>
        <p:spPr bwMode="auto">
          <a:xfrm>
            <a:off x="5653088" y="2580368"/>
            <a:ext cx="43608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FontTx/>
              <a:buNone/>
            </a:pP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lt"/>
              </a:rPr>
              <a:t>项目背景</a:t>
            </a:r>
            <a:endPar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66" name="矩形 65"/>
          <p:cNvSpPr/>
          <p:nvPr>
            <p:custDataLst>
              <p:tags r:id="rId3"/>
            </p:custDataLst>
          </p:nvPr>
        </p:nvSpPr>
        <p:spPr bwMode="auto">
          <a:xfrm>
            <a:off x="4405313" y="3218543"/>
            <a:ext cx="793750" cy="495300"/>
          </a:xfrm>
          <a:prstGeom prst="rect">
            <a:avLst/>
          </a:prstGeom>
          <a:solidFill>
            <a:srgbClr val="7CAFDE"/>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en-US" altLang="zh-CN" sz="2800" b="1" dirty="0">
                <a:solidFill>
                  <a:srgbClr val="FFFFFF"/>
                </a:solidFill>
              </a:rPr>
              <a:t>02</a:t>
            </a:r>
            <a:endParaRPr lang="zh-CN" altLang="en-US" sz="2800" b="1" dirty="0">
              <a:solidFill>
                <a:srgbClr val="FFFFFF"/>
              </a:solidFill>
            </a:endParaRPr>
          </a:p>
        </p:txBody>
      </p:sp>
      <p:sp>
        <p:nvSpPr>
          <p:cNvPr id="67" name="矩形 28"/>
          <p:cNvSpPr>
            <a:spLocks noChangeArrowheads="1"/>
          </p:cNvSpPr>
          <p:nvPr>
            <p:custDataLst>
              <p:tags r:id="rId4"/>
            </p:custDataLst>
          </p:nvPr>
        </p:nvSpPr>
        <p:spPr bwMode="auto">
          <a:xfrm>
            <a:off x="5653088" y="3193143"/>
            <a:ext cx="4122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lt"/>
              </a:rPr>
              <a:t>项目介绍</a:t>
            </a:r>
            <a:endPar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68" name="矩形 67"/>
          <p:cNvSpPr/>
          <p:nvPr>
            <p:custDataLst>
              <p:tags r:id="rId5"/>
            </p:custDataLst>
          </p:nvPr>
        </p:nvSpPr>
        <p:spPr bwMode="auto">
          <a:xfrm>
            <a:off x="4405313" y="3886881"/>
            <a:ext cx="793750" cy="495300"/>
          </a:xfrm>
          <a:prstGeom prst="rect">
            <a:avLst/>
          </a:prstGeom>
          <a:solidFill>
            <a:srgbClr val="7CAFDE"/>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en-US" altLang="zh-CN" sz="2800" b="1" dirty="0">
                <a:solidFill>
                  <a:srgbClr val="FFFFFF"/>
                </a:solidFill>
              </a:rPr>
              <a:t>03</a:t>
            </a:r>
            <a:endParaRPr lang="zh-CN" altLang="en-US" sz="2800" b="1" dirty="0">
              <a:solidFill>
                <a:srgbClr val="FFFFFF"/>
              </a:solidFill>
            </a:endParaRPr>
          </a:p>
        </p:txBody>
      </p:sp>
      <p:sp>
        <p:nvSpPr>
          <p:cNvPr id="69" name="矩形 26"/>
          <p:cNvSpPr>
            <a:spLocks noChangeArrowheads="1"/>
          </p:cNvSpPr>
          <p:nvPr>
            <p:custDataLst>
              <p:tags r:id="rId6"/>
            </p:custDataLst>
          </p:nvPr>
        </p:nvSpPr>
        <p:spPr bwMode="auto">
          <a:xfrm>
            <a:off x="5653088" y="3863068"/>
            <a:ext cx="41227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lt"/>
              </a:rPr>
              <a:t>技术亮点</a:t>
            </a:r>
            <a:endPar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70" name="矩形 69"/>
          <p:cNvSpPr/>
          <p:nvPr>
            <p:custDataLst>
              <p:tags r:id="rId7"/>
            </p:custDataLst>
          </p:nvPr>
        </p:nvSpPr>
        <p:spPr bwMode="auto">
          <a:xfrm>
            <a:off x="4405313" y="4555218"/>
            <a:ext cx="793750" cy="495300"/>
          </a:xfrm>
          <a:prstGeom prst="rect">
            <a:avLst/>
          </a:prstGeom>
          <a:solidFill>
            <a:srgbClr val="7CAFDE"/>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en-US" altLang="zh-CN" sz="2800" b="1" dirty="0">
                <a:solidFill>
                  <a:srgbClr val="FFFFFF"/>
                </a:solidFill>
              </a:rPr>
              <a:t>04</a:t>
            </a:r>
            <a:endParaRPr lang="zh-CN" altLang="en-US" sz="2800" b="1" dirty="0">
              <a:solidFill>
                <a:srgbClr val="FFFFFF"/>
              </a:solidFill>
            </a:endParaRPr>
          </a:p>
        </p:txBody>
      </p:sp>
      <p:sp>
        <p:nvSpPr>
          <p:cNvPr id="71" name="矩形 32"/>
          <p:cNvSpPr>
            <a:spLocks noChangeArrowheads="1"/>
          </p:cNvSpPr>
          <p:nvPr>
            <p:custDataLst>
              <p:tags r:id="rId8"/>
            </p:custDataLst>
          </p:nvPr>
        </p:nvSpPr>
        <p:spPr bwMode="auto">
          <a:xfrm>
            <a:off x="5653088" y="4529818"/>
            <a:ext cx="4122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None/>
            </a:pP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lt"/>
              </a:rPr>
              <a:t>未来展望</a:t>
            </a:r>
            <a:endPar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19" name="TextBox 4"/>
          <p:cNvSpPr txBox="1"/>
          <p:nvPr/>
        </p:nvSpPr>
        <p:spPr>
          <a:xfrm>
            <a:off x="443665" y="0"/>
            <a:ext cx="453650" cy="152400"/>
          </a:xfrm>
          <a:prstGeom prst="rect">
            <a:avLst/>
          </a:prstGeom>
          <a:noFill/>
        </p:spPr>
        <p:txBody>
          <a:bodyPr wrap="square" rtlCol="0">
            <a:spAutoFit/>
          </a:bodyPr>
          <a:lstStyle/>
          <a:p>
            <a:pPr>
              <a:lnSpc>
                <a:spcPct val="200000"/>
              </a:lnSpc>
            </a:pPr>
            <a:r>
              <a:rPr lang="zh-CN" altLang="en-US" sz="100" dirty="0">
                <a:solidFill>
                  <a:schemeClr val="bg1"/>
                </a:solidFill>
                <a:latin typeface="微软雅黑" panose="020B0503020204020204" pitchFamily="34" charset="-122"/>
                <a:ea typeface="微软雅黑" panose="020B0503020204020204" pitchFamily="34" charset="-122"/>
              </a:rPr>
              <a:t>行业</a:t>
            </a:r>
            <a:r>
              <a:rPr lang="en-US" altLang="zh-CN" sz="100" dirty="0">
                <a:solidFill>
                  <a:schemeClr val="bg1"/>
                </a:solidFill>
                <a:latin typeface="微软雅黑" panose="020B0503020204020204" pitchFamily="34" charset="-122"/>
                <a:ea typeface="微软雅黑" panose="020B0503020204020204" pitchFamily="34" charset="-122"/>
              </a:rPr>
              <a:t>PPT</a:t>
            </a:r>
            <a:r>
              <a:rPr lang="zh-CN" altLang="en-US" sz="100" dirty="0">
                <a:solidFill>
                  <a:schemeClr val="bg1"/>
                </a:solidFill>
                <a:latin typeface="微软雅黑" panose="020B0503020204020204" pitchFamily="34" charset="-122"/>
                <a:ea typeface="微软雅黑" panose="020B0503020204020204" pitchFamily="34" charset="-122"/>
              </a:rPr>
              <a:t>模板</a:t>
            </a:r>
            <a:r>
              <a:rPr lang="en-US" altLang="zh-CN" sz="100" dirty="0">
                <a:solidFill>
                  <a:schemeClr val="bg1"/>
                </a:solidFill>
                <a:latin typeface="微软雅黑" panose="020B0503020204020204" pitchFamily="34" charset="-122"/>
                <a:ea typeface="微软雅黑" panose="020B0503020204020204" pitchFamily="34" charset="-122"/>
              </a:rPr>
              <a:t>http://www.www.2ppt.com/hangye/</a:t>
            </a:r>
            <a:endParaRPr lang="en-US" altLang="zh-CN" sz="1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decel="50000" fill="hold">
                                          <p:stCondLst>
                                            <p:cond delay="0"/>
                                          </p:stCondLst>
                                        </p:cTn>
                                        <p:tgtEl>
                                          <p:spTgt spid="5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8"/>
                                        </p:tgtEl>
                                        <p:attrNameLst>
                                          <p:attrName>ppt_w</p:attrName>
                                        </p:attrNameLst>
                                      </p:cBhvr>
                                      <p:tavLst>
                                        <p:tav tm="0">
                                          <p:val>
                                            <p:strVal val="#ppt_w*.05"/>
                                          </p:val>
                                        </p:tav>
                                        <p:tav tm="100000">
                                          <p:val>
                                            <p:strVal val="#ppt_w"/>
                                          </p:val>
                                        </p:tav>
                                      </p:tavLst>
                                    </p:anim>
                                    <p:anim calcmode="lin" valueType="num">
                                      <p:cBhvr>
                                        <p:cTn id="10" dur="1000" fill="hold"/>
                                        <p:tgtEl>
                                          <p:spTgt spid="5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8"/>
                                        </p:tgtEl>
                                      </p:cBhvr>
                                    </p:animEffect>
                                  </p:childTnLst>
                                </p:cTn>
                              </p:par>
                            </p:childTnLst>
                          </p:cTn>
                        </p:par>
                        <p:par>
                          <p:cTn id="15" fill="hold">
                            <p:stCondLst>
                              <p:cond delay="1000"/>
                            </p:stCondLst>
                            <p:childTnLst>
                              <p:par>
                                <p:cTn id="16" presetID="25" presetClass="entr" presetSubtype="0" fill="hold" nodeType="after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decel="50000" fill="hold">
                                          <p:stCondLst>
                                            <p:cond delay="0"/>
                                          </p:stCondLst>
                                        </p:cTn>
                                        <p:tgtEl>
                                          <p:spTgt spid="59"/>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59"/>
                                        </p:tgtEl>
                                        <p:attrNameLst>
                                          <p:attrName>ppt_w</p:attrName>
                                        </p:attrNameLst>
                                      </p:cBhvr>
                                      <p:tavLst>
                                        <p:tav tm="0">
                                          <p:val>
                                            <p:strVal val="#ppt_w*.05"/>
                                          </p:val>
                                        </p:tav>
                                        <p:tav tm="100000">
                                          <p:val>
                                            <p:strVal val="#ppt_w"/>
                                          </p:val>
                                        </p:tav>
                                      </p:tavLst>
                                    </p:anim>
                                    <p:anim calcmode="lin" valueType="num">
                                      <p:cBhvr>
                                        <p:cTn id="21" dur="1000" fill="hold"/>
                                        <p:tgtEl>
                                          <p:spTgt spid="59"/>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59"/>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59"/>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59"/>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59"/>
                                        </p:tgtEl>
                                      </p:cBhvr>
                                    </p:animEffect>
                                  </p:childTnLst>
                                </p:cTn>
                              </p:par>
                            </p:childTnLst>
                          </p:cTn>
                        </p:par>
                        <p:par>
                          <p:cTn id="26" fill="hold">
                            <p:stCondLst>
                              <p:cond delay="2000"/>
                            </p:stCondLst>
                            <p:childTnLst>
                              <p:par>
                                <p:cTn id="27" presetID="25" presetClass="entr" presetSubtype="0" fill="hold" nodeType="after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decel="50000" fill="hold">
                                          <p:stCondLst>
                                            <p:cond delay="0"/>
                                          </p:stCondLst>
                                        </p:cTn>
                                        <p:tgtEl>
                                          <p:spTgt spid="60"/>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60"/>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60"/>
                                        </p:tgtEl>
                                        <p:attrNameLst>
                                          <p:attrName>ppt_w</p:attrName>
                                        </p:attrNameLst>
                                      </p:cBhvr>
                                      <p:tavLst>
                                        <p:tav tm="0">
                                          <p:val>
                                            <p:strVal val="#ppt_w*.05"/>
                                          </p:val>
                                        </p:tav>
                                        <p:tav tm="100000">
                                          <p:val>
                                            <p:strVal val="#ppt_w"/>
                                          </p:val>
                                        </p:tav>
                                      </p:tavLst>
                                    </p:anim>
                                    <p:anim calcmode="lin" valueType="num">
                                      <p:cBhvr>
                                        <p:cTn id="32" dur="1000" fill="hold"/>
                                        <p:tgtEl>
                                          <p:spTgt spid="60"/>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60"/>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60"/>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60"/>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60"/>
                                        </p:tgtEl>
                                      </p:cBhvr>
                                    </p:animEffect>
                                  </p:childTnLst>
                                </p:cTn>
                              </p:par>
                            </p:childTnLst>
                          </p:cTn>
                        </p:par>
                        <p:par>
                          <p:cTn id="37" fill="hold">
                            <p:stCondLst>
                              <p:cond delay="3000"/>
                            </p:stCondLst>
                            <p:childTnLst>
                              <p:par>
                                <p:cTn id="38" presetID="25" presetClass="entr" presetSubtype="0" fill="hold" nodeType="afterEffect">
                                  <p:stCondLst>
                                    <p:cond delay="0"/>
                                  </p:stCondLst>
                                  <p:childTnLst>
                                    <p:set>
                                      <p:cBhvr>
                                        <p:cTn id="39" dur="1" fill="hold">
                                          <p:stCondLst>
                                            <p:cond delay="0"/>
                                          </p:stCondLst>
                                        </p:cTn>
                                        <p:tgtEl>
                                          <p:spTgt spid="61"/>
                                        </p:tgtEl>
                                        <p:attrNameLst>
                                          <p:attrName>style.visibility</p:attrName>
                                        </p:attrNameLst>
                                      </p:cBhvr>
                                      <p:to>
                                        <p:strVal val="visible"/>
                                      </p:to>
                                    </p:set>
                                    <p:anim calcmode="lin" valueType="num">
                                      <p:cBhvr>
                                        <p:cTn id="40" dur="500" decel="50000" fill="hold">
                                          <p:stCondLst>
                                            <p:cond delay="0"/>
                                          </p:stCondLst>
                                        </p:cTn>
                                        <p:tgtEl>
                                          <p:spTgt spid="61"/>
                                        </p:tgtEl>
                                        <p:attrNameLst>
                                          <p:attrName>style.rotation</p:attrName>
                                        </p:attrNameLst>
                                      </p:cBhvr>
                                      <p:tavLst>
                                        <p:tav tm="0">
                                          <p:val>
                                            <p:fltVal val="-90"/>
                                          </p:val>
                                        </p:tav>
                                        <p:tav tm="100000">
                                          <p:val>
                                            <p:fltVal val="0"/>
                                          </p:val>
                                        </p:tav>
                                      </p:tavLst>
                                    </p:anim>
                                    <p:anim calcmode="lin" valueType="num">
                                      <p:cBhvr>
                                        <p:cTn id="41" dur="500" decel="50000" fill="hold">
                                          <p:stCondLst>
                                            <p:cond delay="0"/>
                                          </p:stCondLst>
                                        </p:cTn>
                                        <p:tgtEl>
                                          <p:spTgt spid="61"/>
                                        </p:tgtEl>
                                        <p:attrNameLst>
                                          <p:attrName>ppt_w</p:attrName>
                                        </p:attrNameLst>
                                      </p:cBhvr>
                                      <p:tavLst>
                                        <p:tav tm="0">
                                          <p:val>
                                            <p:strVal val="#ppt_w"/>
                                          </p:val>
                                        </p:tav>
                                        <p:tav tm="100000">
                                          <p:val>
                                            <p:strVal val="#ppt_w*.05"/>
                                          </p:val>
                                        </p:tav>
                                      </p:tavLst>
                                    </p:anim>
                                    <p:anim calcmode="lin" valueType="num">
                                      <p:cBhvr>
                                        <p:cTn id="42" dur="500" accel="50000" fill="hold">
                                          <p:stCondLst>
                                            <p:cond delay="500"/>
                                          </p:stCondLst>
                                        </p:cTn>
                                        <p:tgtEl>
                                          <p:spTgt spid="61"/>
                                        </p:tgtEl>
                                        <p:attrNameLst>
                                          <p:attrName>ppt_w</p:attrName>
                                        </p:attrNameLst>
                                      </p:cBhvr>
                                      <p:tavLst>
                                        <p:tav tm="0">
                                          <p:val>
                                            <p:strVal val="#ppt_w*.05"/>
                                          </p:val>
                                        </p:tav>
                                        <p:tav tm="100000">
                                          <p:val>
                                            <p:strVal val="#ppt_w"/>
                                          </p:val>
                                        </p:tav>
                                      </p:tavLst>
                                    </p:anim>
                                    <p:anim calcmode="lin" valueType="num">
                                      <p:cBhvr>
                                        <p:cTn id="43" dur="1000" fill="hold"/>
                                        <p:tgtEl>
                                          <p:spTgt spid="61"/>
                                        </p:tgtEl>
                                        <p:attrNameLst>
                                          <p:attrName>ppt_h</p:attrName>
                                        </p:attrNameLst>
                                      </p:cBhvr>
                                      <p:tavLst>
                                        <p:tav tm="0">
                                          <p:val>
                                            <p:strVal val="#ppt_h"/>
                                          </p:val>
                                        </p:tav>
                                        <p:tav tm="100000">
                                          <p:val>
                                            <p:strVal val="#ppt_h"/>
                                          </p:val>
                                        </p:tav>
                                      </p:tavLst>
                                    </p:anim>
                                    <p:anim calcmode="lin" valueType="num">
                                      <p:cBhvr>
                                        <p:cTn id="44" dur="500" decel="50000" fill="hold">
                                          <p:stCondLst>
                                            <p:cond delay="0"/>
                                          </p:stCondLst>
                                        </p:cTn>
                                        <p:tgtEl>
                                          <p:spTgt spid="61"/>
                                        </p:tgtEl>
                                        <p:attrNameLst>
                                          <p:attrName>ppt_x</p:attrName>
                                        </p:attrNameLst>
                                      </p:cBhvr>
                                      <p:tavLst>
                                        <p:tav tm="0">
                                          <p:val>
                                            <p:strVal val="#ppt_x+.4"/>
                                          </p:val>
                                        </p:tav>
                                        <p:tav tm="100000">
                                          <p:val>
                                            <p:strVal val="#ppt_x"/>
                                          </p:val>
                                        </p:tav>
                                      </p:tavLst>
                                    </p:anim>
                                    <p:anim calcmode="lin" valueType="num">
                                      <p:cBhvr>
                                        <p:cTn id="45" dur="500" decel="50000" fill="hold">
                                          <p:stCondLst>
                                            <p:cond delay="0"/>
                                          </p:stCondLst>
                                        </p:cTn>
                                        <p:tgtEl>
                                          <p:spTgt spid="61"/>
                                        </p:tgtEl>
                                        <p:attrNameLst>
                                          <p:attrName>ppt_y</p:attrName>
                                        </p:attrNameLst>
                                      </p:cBhvr>
                                      <p:tavLst>
                                        <p:tav tm="0">
                                          <p:val>
                                            <p:strVal val="#ppt_y-.2"/>
                                          </p:val>
                                        </p:tav>
                                        <p:tav tm="100000">
                                          <p:val>
                                            <p:strVal val="#ppt_y+.1"/>
                                          </p:val>
                                        </p:tav>
                                      </p:tavLst>
                                    </p:anim>
                                    <p:anim calcmode="lin" valueType="num">
                                      <p:cBhvr>
                                        <p:cTn id="46" dur="500" accel="50000" fill="hold">
                                          <p:stCondLst>
                                            <p:cond delay="500"/>
                                          </p:stCondLst>
                                        </p:cTn>
                                        <p:tgtEl>
                                          <p:spTgt spid="61"/>
                                        </p:tgtEl>
                                        <p:attrNameLst>
                                          <p:attrName>ppt_y</p:attrName>
                                        </p:attrNameLst>
                                      </p:cBhvr>
                                      <p:tavLst>
                                        <p:tav tm="0">
                                          <p:val>
                                            <p:strVal val="#ppt_y+.1"/>
                                          </p:val>
                                        </p:tav>
                                        <p:tav tm="100000">
                                          <p:val>
                                            <p:strVal val="#ppt_y"/>
                                          </p:val>
                                        </p:tav>
                                      </p:tavLst>
                                    </p:anim>
                                    <p:animEffect transition="in" filter="fade">
                                      <p:cBhvr>
                                        <p:cTn id="47" dur="1000" decel="50000">
                                          <p:stCondLst>
                                            <p:cond delay="0"/>
                                          </p:stCondLst>
                                        </p:cTn>
                                        <p:tgtEl>
                                          <p:spTgt spid="61"/>
                                        </p:tgtEl>
                                      </p:cBhvr>
                                    </p:animEffect>
                                  </p:childTnLst>
                                </p:cTn>
                              </p:par>
                            </p:childTnLst>
                          </p:cTn>
                        </p:par>
                        <p:par>
                          <p:cTn id="48" fill="hold">
                            <p:stCondLst>
                              <p:cond delay="4000"/>
                            </p:stCondLst>
                            <p:childTnLst>
                              <p:par>
                                <p:cTn id="49" presetID="25" presetClass="entr" presetSubtype="0" fill="hold" nodeType="afterEffect">
                                  <p:stCondLst>
                                    <p:cond delay="0"/>
                                  </p:stCondLst>
                                  <p:childTnLst>
                                    <p:set>
                                      <p:cBhvr>
                                        <p:cTn id="50" dur="1" fill="hold">
                                          <p:stCondLst>
                                            <p:cond delay="0"/>
                                          </p:stCondLst>
                                        </p:cTn>
                                        <p:tgtEl>
                                          <p:spTgt spid="62"/>
                                        </p:tgtEl>
                                        <p:attrNameLst>
                                          <p:attrName>style.visibility</p:attrName>
                                        </p:attrNameLst>
                                      </p:cBhvr>
                                      <p:to>
                                        <p:strVal val="visible"/>
                                      </p:to>
                                    </p:set>
                                    <p:anim calcmode="lin" valueType="num">
                                      <p:cBhvr>
                                        <p:cTn id="51" dur="500" decel="50000" fill="hold">
                                          <p:stCondLst>
                                            <p:cond delay="0"/>
                                          </p:stCondLst>
                                        </p:cTn>
                                        <p:tgtEl>
                                          <p:spTgt spid="62"/>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62"/>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62"/>
                                        </p:tgtEl>
                                        <p:attrNameLst>
                                          <p:attrName>ppt_w</p:attrName>
                                        </p:attrNameLst>
                                      </p:cBhvr>
                                      <p:tavLst>
                                        <p:tav tm="0">
                                          <p:val>
                                            <p:strVal val="#ppt_w*.05"/>
                                          </p:val>
                                        </p:tav>
                                        <p:tav tm="100000">
                                          <p:val>
                                            <p:strVal val="#ppt_w"/>
                                          </p:val>
                                        </p:tav>
                                      </p:tavLst>
                                    </p:anim>
                                    <p:anim calcmode="lin" valueType="num">
                                      <p:cBhvr>
                                        <p:cTn id="54" dur="1000" fill="hold"/>
                                        <p:tgtEl>
                                          <p:spTgt spid="62"/>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62"/>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62"/>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62"/>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62"/>
                                        </p:tgtEl>
                                      </p:cBhvr>
                                    </p:animEffect>
                                  </p:childTnLst>
                                </p:cTn>
                              </p:par>
                            </p:childTnLst>
                          </p:cTn>
                        </p:par>
                        <p:par>
                          <p:cTn id="59" fill="hold">
                            <p:stCondLst>
                              <p:cond delay="5000"/>
                            </p:stCondLst>
                            <p:childTnLst>
                              <p:par>
                                <p:cTn id="60" presetID="25" presetClass="entr" presetSubtype="0" fill="hold" grpId="0" nodeType="afterEffect">
                                  <p:stCondLst>
                                    <p:cond delay="0"/>
                                  </p:stCondLst>
                                  <p:childTnLst>
                                    <p:set>
                                      <p:cBhvr>
                                        <p:cTn id="61" dur="1" fill="hold">
                                          <p:stCondLst>
                                            <p:cond delay="0"/>
                                          </p:stCondLst>
                                        </p:cTn>
                                        <p:tgtEl>
                                          <p:spTgt spid="63"/>
                                        </p:tgtEl>
                                        <p:attrNameLst>
                                          <p:attrName>style.visibility</p:attrName>
                                        </p:attrNameLst>
                                      </p:cBhvr>
                                      <p:to>
                                        <p:strVal val="visible"/>
                                      </p:to>
                                    </p:set>
                                    <p:anim calcmode="lin" valueType="num">
                                      <p:cBhvr>
                                        <p:cTn id="62" dur="500" decel="50000" fill="hold">
                                          <p:stCondLst>
                                            <p:cond delay="0"/>
                                          </p:stCondLst>
                                        </p:cTn>
                                        <p:tgtEl>
                                          <p:spTgt spid="63"/>
                                        </p:tgtEl>
                                        <p:attrNameLst>
                                          <p:attrName>style.rotation</p:attrName>
                                        </p:attrNameLst>
                                      </p:cBhvr>
                                      <p:tavLst>
                                        <p:tav tm="0">
                                          <p:val>
                                            <p:fltVal val="-90"/>
                                          </p:val>
                                        </p:tav>
                                        <p:tav tm="100000">
                                          <p:val>
                                            <p:fltVal val="0"/>
                                          </p:val>
                                        </p:tav>
                                      </p:tavLst>
                                    </p:anim>
                                    <p:anim calcmode="lin" valueType="num">
                                      <p:cBhvr>
                                        <p:cTn id="63" dur="500" decel="50000" fill="hold">
                                          <p:stCondLst>
                                            <p:cond delay="0"/>
                                          </p:stCondLst>
                                        </p:cTn>
                                        <p:tgtEl>
                                          <p:spTgt spid="63"/>
                                        </p:tgtEl>
                                        <p:attrNameLst>
                                          <p:attrName>ppt_w</p:attrName>
                                        </p:attrNameLst>
                                      </p:cBhvr>
                                      <p:tavLst>
                                        <p:tav tm="0">
                                          <p:val>
                                            <p:strVal val="#ppt_w"/>
                                          </p:val>
                                        </p:tav>
                                        <p:tav tm="100000">
                                          <p:val>
                                            <p:strVal val="#ppt_w*.05"/>
                                          </p:val>
                                        </p:tav>
                                      </p:tavLst>
                                    </p:anim>
                                    <p:anim calcmode="lin" valueType="num">
                                      <p:cBhvr>
                                        <p:cTn id="64" dur="500" accel="50000" fill="hold">
                                          <p:stCondLst>
                                            <p:cond delay="500"/>
                                          </p:stCondLst>
                                        </p:cTn>
                                        <p:tgtEl>
                                          <p:spTgt spid="63"/>
                                        </p:tgtEl>
                                        <p:attrNameLst>
                                          <p:attrName>ppt_w</p:attrName>
                                        </p:attrNameLst>
                                      </p:cBhvr>
                                      <p:tavLst>
                                        <p:tav tm="0">
                                          <p:val>
                                            <p:strVal val="#ppt_w*.05"/>
                                          </p:val>
                                        </p:tav>
                                        <p:tav tm="100000">
                                          <p:val>
                                            <p:strVal val="#ppt_w"/>
                                          </p:val>
                                        </p:tav>
                                      </p:tavLst>
                                    </p:anim>
                                    <p:anim calcmode="lin" valueType="num">
                                      <p:cBhvr>
                                        <p:cTn id="65" dur="1000" fill="hold"/>
                                        <p:tgtEl>
                                          <p:spTgt spid="63"/>
                                        </p:tgtEl>
                                        <p:attrNameLst>
                                          <p:attrName>ppt_h</p:attrName>
                                        </p:attrNameLst>
                                      </p:cBhvr>
                                      <p:tavLst>
                                        <p:tav tm="0">
                                          <p:val>
                                            <p:strVal val="#ppt_h"/>
                                          </p:val>
                                        </p:tav>
                                        <p:tav tm="100000">
                                          <p:val>
                                            <p:strVal val="#ppt_h"/>
                                          </p:val>
                                        </p:tav>
                                      </p:tavLst>
                                    </p:anim>
                                    <p:anim calcmode="lin" valueType="num">
                                      <p:cBhvr>
                                        <p:cTn id="66" dur="500" decel="50000" fill="hold">
                                          <p:stCondLst>
                                            <p:cond delay="0"/>
                                          </p:stCondLst>
                                        </p:cTn>
                                        <p:tgtEl>
                                          <p:spTgt spid="63"/>
                                        </p:tgtEl>
                                        <p:attrNameLst>
                                          <p:attrName>ppt_x</p:attrName>
                                        </p:attrNameLst>
                                      </p:cBhvr>
                                      <p:tavLst>
                                        <p:tav tm="0">
                                          <p:val>
                                            <p:strVal val="#ppt_x+.4"/>
                                          </p:val>
                                        </p:tav>
                                        <p:tav tm="100000">
                                          <p:val>
                                            <p:strVal val="#ppt_x"/>
                                          </p:val>
                                        </p:tav>
                                      </p:tavLst>
                                    </p:anim>
                                    <p:anim calcmode="lin" valueType="num">
                                      <p:cBhvr>
                                        <p:cTn id="67" dur="500" decel="50000" fill="hold">
                                          <p:stCondLst>
                                            <p:cond delay="0"/>
                                          </p:stCondLst>
                                        </p:cTn>
                                        <p:tgtEl>
                                          <p:spTgt spid="63"/>
                                        </p:tgtEl>
                                        <p:attrNameLst>
                                          <p:attrName>ppt_y</p:attrName>
                                        </p:attrNameLst>
                                      </p:cBhvr>
                                      <p:tavLst>
                                        <p:tav tm="0">
                                          <p:val>
                                            <p:strVal val="#ppt_y-.2"/>
                                          </p:val>
                                        </p:tav>
                                        <p:tav tm="100000">
                                          <p:val>
                                            <p:strVal val="#ppt_y+.1"/>
                                          </p:val>
                                        </p:tav>
                                      </p:tavLst>
                                    </p:anim>
                                    <p:anim calcmode="lin" valueType="num">
                                      <p:cBhvr>
                                        <p:cTn id="68" dur="500" accel="50000" fill="hold">
                                          <p:stCondLst>
                                            <p:cond delay="500"/>
                                          </p:stCondLst>
                                        </p:cTn>
                                        <p:tgtEl>
                                          <p:spTgt spid="63"/>
                                        </p:tgtEl>
                                        <p:attrNameLst>
                                          <p:attrName>ppt_y</p:attrName>
                                        </p:attrNameLst>
                                      </p:cBhvr>
                                      <p:tavLst>
                                        <p:tav tm="0">
                                          <p:val>
                                            <p:strVal val="#ppt_y+.1"/>
                                          </p:val>
                                        </p:tav>
                                        <p:tav tm="100000">
                                          <p:val>
                                            <p:strVal val="#ppt_y"/>
                                          </p:val>
                                        </p:tav>
                                      </p:tavLst>
                                    </p:anim>
                                    <p:animEffect transition="in" filter="fade">
                                      <p:cBhvr>
                                        <p:cTn id="69" dur="1000" decel="50000">
                                          <p:stCondLst>
                                            <p:cond delay="0"/>
                                          </p:stCondLst>
                                        </p:cTn>
                                        <p:tgtEl>
                                          <p:spTgt spid="63"/>
                                        </p:tgtEl>
                                      </p:cBhvr>
                                    </p:animEffect>
                                  </p:childTnLst>
                                </p:cTn>
                              </p:par>
                            </p:childTnLst>
                          </p:cTn>
                        </p:par>
                        <p:par>
                          <p:cTn id="70" fill="hold">
                            <p:stCondLst>
                              <p:cond delay="6000"/>
                            </p:stCondLst>
                            <p:childTnLst>
                              <p:par>
                                <p:cTn id="71" presetID="25" presetClass="entr" presetSubtype="0" fill="hold" grpId="0" nodeType="afterEffect">
                                  <p:stCondLst>
                                    <p:cond delay="0"/>
                                  </p:stCondLst>
                                  <p:childTnLst>
                                    <p:set>
                                      <p:cBhvr>
                                        <p:cTn id="72" dur="1" fill="hold">
                                          <p:stCondLst>
                                            <p:cond delay="0"/>
                                          </p:stCondLst>
                                        </p:cTn>
                                        <p:tgtEl>
                                          <p:spTgt spid="64"/>
                                        </p:tgtEl>
                                        <p:attrNameLst>
                                          <p:attrName>style.visibility</p:attrName>
                                        </p:attrNameLst>
                                      </p:cBhvr>
                                      <p:to>
                                        <p:strVal val="visible"/>
                                      </p:to>
                                    </p:set>
                                    <p:anim calcmode="lin" valueType="num">
                                      <p:cBhvr>
                                        <p:cTn id="73" dur="500" decel="50000" fill="hold">
                                          <p:stCondLst>
                                            <p:cond delay="0"/>
                                          </p:stCondLst>
                                        </p:cTn>
                                        <p:tgtEl>
                                          <p:spTgt spid="64"/>
                                        </p:tgtEl>
                                        <p:attrNameLst>
                                          <p:attrName>style.rotation</p:attrName>
                                        </p:attrNameLst>
                                      </p:cBhvr>
                                      <p:tavLst>
                                        <p:tav tm="0">
                                          <p:val>
                                            <p:fltVal val="-90"/>
                                          </p:val>
                                        </p:tav>
                                        <p:tav tm="100000">
                                          <p:val>
                                            <p:fltVal val="0"/>
                                          </p:val>
                                        </p:tav>
                                      </p:tavLst>
                                    </p:anim>
                                    <p:anim calcmode="lin" valueType="num">
                                      <p:cBhvr>
                                        <p:cTn id="74" dur="500" decel="50000" fill="hold">
                                          <p:stCondLst>
                                            <p:cond delay="0"/>
                                          </p:stCondLst>
                                        </p:cTn>
                                        <p:tgtEl>
                                          <p:spTgt spid="64"/>
                                        </p:tgtEl>
                                        <p:attrNameLst>
                                          <p:attrName>ppt_w</p:attrName>
                                        </p:attrNameLst>
                                      </p:cBhvr>
                                      <p:tavLst>
                                        <p:tav tm="0">
                                          <p:val>
                                            <p:strVal val="#ppt_w"/>
                                          </p:val>
                                        </p:tav>
                                        <p:tav tm="100000">
                                          <p:val>
                                            <p:strVal val="#ppt_w*.05"/>
                                          </p:val>
                                        </p:tav>
                                      </p:tavLst>
                                    </p:anim>
                                    <p:anim calcmode="lin" valueType="num">
                                      <p:cBhvr>
                                        <p:cTn id="75" dur="500" accel="50000" fill="hold">
                                          <p:stCondLst>
                                            <p:cond delay="500"/>
                                          </p:stCondLst>
                                        </p:cTn>
                                        <p:tgtEl>
                                          <p:spTgt spid="64"/>
                                        </p:tgtEl>
                                        <p:attrNameLst>
                                          <p:attrName>ppt_w</p:attrName>
                                        </p:attrNameLst>
                                      </p:cBhvr>
                                      <p:tavLst>
                                        <p:tav tm="0">
                                          <p:val>
                                            <p:strVal val="#ppt_w*.05"/>
                                          </p:val>
                                        </p:tav>
                                        <p:tav tm="100000">
                                          <p:val>
                                            <p:strVal val="#ppt_w"/>
                                          </p:val>
                                        </p:tav>
                                      </p:tavLst>
                                    </p:anim>
                                    <p:anim calcmode="lin" valueType="num">
                                      <p:cBhvr>
                                        <p:cTn id="76" dur="1000" fill="hold"/>
                                        <p:tgtEl>
                                          <p:spTgt spid="64"/>
                                        </p:tgtEl>
                                        <p:attrNameLst>
                                          <p:attrName>ppt_h</p:attrName>
                                        </p:attrNameLst>
                                      </p:cBhvr>
                                      <p:tavLst>
                                        <p:tav tm="0">
                                          <p:val>
                                            <p:strVal val="#ppt_h"/>
                                          </p:val>
                                        </p:tav>
                                        <p:tav tm="100000">
                                          <p:val>
                                            <p:strVal val="#ppt_h"/>
                                          </p:val>
                                        </p:tav>
                                      </p:tavLst>
                                    </p:anim>
                                    <p:anim calcmode="lin" valueType="num">
                                      <p:cBhvr>
                                        <p:cTn id="77" dur="500" decel="50000" fill="hold">
                                          <p:stCondLst>
                                            <p:cond delay="0"/>
                                          </p:stCondLst>
                                        </p:cTn>
                                        <p:tgtEl>
                                          <p:spTgt spid="64"/>
                                        </p:tgtEl>
                                        <p:attrNameLst>
                                          <p:attrName>ppt_x</p:attrName>
                                        </p:attrNameLst>
                                      </p:cBhvr>
                                      <p:tavLst>
                                        <p:tav tm="0">
                                          <p:val>
                                            <p:strVal val="#ppt_x+.4"/>
                                          </p:val>
                                        </p:tav>
                                        <p:tav tm="100000">
                                          <p:val>
                                            <p:strVal val="#ppt_x"/>
                                          </p:val>
                                        </p:tav>
                                      </p:tavLst>
                                    </p:anim>
                                    <p:anim calcmode="lin" valueType="num">
                                      <p:cBhvr>
                                        <p:cTn id="78" dur="500" decel="50000" fill="hold">
                                          <p:stCondLst>
                                            <p:cond delay="0"/>
                                          </p:stCondLst>
                                        </p:cTn>
                                        <p:tgtEl>
                                          <p:spTgt spid="64"/>
                                        </p:tgtEl>
                                        <p:attrNameLst>
                                          <p:attrName>ppt_y</p:attrName>
                                        </p:attrNameLst>
                                      </p:cBhvr>
                                      <p:tavLst>
                                        <p:tav tm="0">
                                          <p:val>
                                            <p:strVal val="#ppt_y-.2"/>
                                          </p:val>
                                        </p:tav>
                                        <p:tav tm="100000">
                                          <p:val>
                                            <p:strVal val="#ppt_y+.1"/>
                                          </p:val>
                                        </p:tav>
                                      </p:tavLst>
                                    </p:anim>
                                    <p:anim calcmode="lin" valueType="num">
                                      <p:cBhvr>
                                        <p:cTn id="79" dur="500" accel="50000" fill="hold">
                                          <p:stCondLst>
                                            <p:cond delay="500"/>
                                          </p:stCondLst>
                                        </p:cTn>
                                        <p:tgtEl>
                                          <p:spTgt spid="64"/>
                                        </p:tgtEl>
                                        <p:attrNameLst>
                                          <p:attrName>ppt_y</p:attrName>
                                        </p:attrNameLst>
                                      </p:cBhvr>
                                      <p:tavLst>
                                        <p:tav tm="0">
                                          <p:val>
                                            <p:strVal val="#ppt_y+.1"/>
                                          </p:val>
                                        </p:tav>
                                        <p:tav tm="100000">
                                          <p:val>
                                            <p:strVal val="#ppt_y"/>
                                          </p:val>
                                        </p:tav>
                                      </p:tavLst>
                                    </p:anim>
                                    <p:animEffect transition="in" filter="fade">
                                      <p:cBhvr>
                                        <p:cTn id="80" dur="1000" decel="50000">
                                          <p:stCondLst>
                                            <p:cond delay="0"/>
                                          </p:stCondLst>
                                        </p:cTn>
                                        <p:tgtEl>
                                          <p:spTgt spid="64"/>
                                        </p:tgtEl>
                                      </p:cBhvr>
                                    </p:animEffect>
                                  </p:childTnLst>
                                </p:cTn>
                              </p:par>
                            </p:childTnLst>
                          </p:cTn>
                        </p:par>
                        <p:par>
                          <p:cTn id="81" fill="hold">
                            <p:stCondLst>
                              <p:cond delay="7000"/>
                            </p:stCondLst>
                            <p:childTnLst>
                              <p:par>
                                <p:cTn id="82" presetID="25" presetClass="entr" presetSubtype="0" fill="hold" grpId="0" nodeType="afterEffect">
                                  <p:stCondLst>
                                    <p:cond delay="0"/>
                                  </p:stCondLst>
                                  <p:childTnLst>
                                    <p:set>
                                      <p:cBhvr>
                                        <p:cTn id="83" dur="1" fill="hold">
                                          <p:stCondLst>
                                            <p:cond delay="0"/>
                                          </p:stCondLst>
                                        </p:cTn>
                                        <p:tgtEl>
                                          <p:spTgt spid="65"/>
                                        </p:tgtEl>
                                        <p:attrNameLst>
                                          <p:attrName>style.visibility</p:attrName>
                                        </p:attrNameLst>
                                      </p:cBhvr>
                                      <p:to>
                                        <p:strVal val="visible"/>
                                      </p:to>
                                    </p:set>
                                    <p:anim calcmode="lin" valueType="num">
                                      <p:cBhvr>
                                        <p:cTn id="84" dur="500" decel="50000" fill="hold">
                                          <p:stCondLst>
                                            <p:cond delay="0"/>
                                          </p:stCondLst>
                                        </p:cTn>
                                        <p:tgtEl>
                                          <p:spTgt spid="65"/>
                                        </p:tgtEl>
                                        <p:attrNameLst>
                                          <p:attrName>style.rotation</p:attrName>
                                        </p:attrNameLst>
                                      </p:cBhvr>
                                      <p:tavLst>
                                        <p:tav tm="0">
                                          <p:val>
                                            <p:fltVal val="-90"/>
                                          </p:val>
                                        </p:tav>
                                        <p:tav tm="100000">
                                          <p:val>
                                            <p:fltVal val="0"/>
                                          </p:val>
                                        </p:tav>
                                      </p:tavLst>
                                    </p:anim>
                                    <p:anim calcmode="lin" valueType="num">
                                      <p:cBhvr>
                                        <p:cTn id="85" dur="500" decel="50000" fill="hold">
                                          <p:stCondLst>
                                            <p:cond delay="0"/>
                                          </p:stCondLst>
                                        </p:cTn>
                                        <p:tgtEl>
                                          <p:spTgt spid="65"/>
                                        </p:tgtEl>
                                        <p:attrNameLst>
                                          <p:attrName>ppt_w</p:attrName>
                                        </p:attrNameLst>
                                      </p:cBhvr>
                                      <p:tavLst>
                                        <p:tav tm="0">
                                          <p:val>
                                            <p:strVal val="#ppt_w"/>
                                          </p:val>
                                        </p:tav>
                                        <p:tav tm="100000">
                                          <p:val>
                                            <p:strVal val="#ppt_w*.05"/>
                                          </p:val>
                                        </p:tav>
                                      </p:tavLst>
                                    </p:anim>
                                    <p:anim calcmode="lin" valueType="num">
                                      <p:cBhvr>
                                        <p:cTn id="86" dur="500" accel="50000" fill="hold">
                                          <p:stCondLst>
                                            <p:cond delay="500"/>
                                          </p:stCondLst>
                                        </p:cTn>
                                        <p:tgtEl>
                                          <p:spTgt spid="65"/>
                                        </p:tgtEl>
                                        <p:attrNameLst>
                                          <p:attrName>ppt_w</p:attrName>
                                        </p:attrNameLst>
                                      </p:cBhvr>
                                      <p:tavLst>
                                        <p:tav tm="0">
                                          <p:val>
                                            <p:strVal val="#ppt_w*.05"/>
                                          </p:val>
                                        </p:tav>
                                        <p:tav tm="100000">
                                          <p:val>
                                            <p:strVal val="#ppt_w"/>
                                          </p:val>
                                        </p:tav>
                                      </p:tavLst>
                                    </p:anim>
                                    <p:anim calcmode="lin" valueType="num">
                                      <p:cBhvr>
                                        <p:cTn id="87" dur="1000" fill="hold"/>
                                        <p:tgtEl>
                                          <p:spTgt spid="65"/>
                                        </p:tgtEl>
                                        <p:attrNameLst>
                                          <p:attrName>ppt_h</p:attrName>
                                        </p:attrNameLst>
                                      </p:cBhvr>
                                      <p:tavLst>
                                        <p:tav tm="0">
                                          <p:val>
                                            <p:strVal val="#ppt_h"/>
                                          </p:val>
                                        </p:tav>
                                        <p:tav tm="100000">
                                          <p:val>
                                            <p:strVal val="#ppt_h"/>
                                          </p:val>
                                        </p:tav>
                                      </p:tavLst>
                                    </p:anim>
                                    <p:anim calcmode="lin" valueType="num">
                                      <p:cBhvr>
                                        <p:cTn id="88" dur="500" decel="50000" fill="hold">
                                          <p:stCondLst>
                                            <p:cond delay="0"/>
                                          </p:stCondLst>
                                        </p:cTn>
                                        <p:tgtEl>
                                          <p:spTgt spid="65"/>
                                        </p:tgtEl>
                                        <p:attrNameLst>
                                          <p:attrName>ppt_x</p:attrName>
                                        </p:attrNameLst>
                                      </p:cBhvr>
                                      <p:tavLst>
                                        <p:tav tm="0">
                                          <p:val>
                                            <p:strVal val="#ppt_x+.4"/>
                                          </p:val>
                                        </p:tav>
                                        <p:tav tm="100000">
                                          <p:val>
                                            <p:strVal val="#ppt_x"/>
                                          </p:val>
                                        </p:tav>
                                      </p:tavLst>
                                    </p:anim>
                                    <p:anim calcmode="lin" valueType="num">
                                      <p:cBhvr>
                                        <p:cTn id="89" dur="500" decel="50000" fill="hold">
                                          <p:stCondLst>
                                            <p:cond delay="0"/>
                                          </p:stCondLst>
                                        </p:cTn>
                                        <p:tgtEl>
                                          <p:spTgt spid="65"/>
                                        </p:tgtEl>
                                        <p:attrNameLst>
                                          <p:attrName>ppt_y</p:attrName>
                                        </p:attrNameLst>
                                      </p:cBhvr>
                                      <p:tavLst>
                                        <p:tav tm="0">
                                          <p:val>
                                            <p:strVal val="#ppt_y-.2"/>
                                          </p:val>
                                        </p:tav>
                                        <p:tav tm="100000">
                                          <p:val>
                                            <p:strVal val="#ppt_y+.1"/>
                                          </p:val>
                                        </p:tav>
                                      </p:tavLst>
                                    </p:anim>
                                    <p:anim calcmode="lin" valueType="num">
                                      <p:cBhvr>
                                        <p:cTn id="90" dur="500" accel="50000" fill="hold">
                                          <p:stCondLst>
                                            <p:cond delay="500"/>
                                          </p:stCondLst>
                                        </p:cTn>
                                        <p:tgtEl>
                                          <p:spTgt spid="65"/>
                                        </p:tgtEl>
                                        <p:attrNameLst>
                                          <p:attrName>ppt_y</p:attrName>
                                        </p:attrNameLst>
                                      </p:cBhvr>
                                      <p:tavLst>
                                        <p:tav tm="0">
                                          <p:val>
                                            <p:strVal val="#ppt_y+.1"/>
                                          </p:val>
                                        </p:tav>
                                        <p:tav tm="100000">
                                          <p:val>
                                            <p:strVal val="#ppt_y"/>
                                          </p:val>
                                        </p:tav>
                                      </p:tavLst>
                                    </p:anim>
                                    <p:animEffect transition="in" filter="fade">
                                      <p:cBhvr>
                                        <p:cTn id="91" dur="1000" decel="50000">
                                          <p:stCondLst>
                                            <p:cond delay="0"/>
                                          </p:stCondLst>
                                        </p:cTn>
                                        <p:tgtEl>
                                          <p:spTgt spid="65"/>
                                        </p:tgtEl>
                                      </p:cBhvr>
                                    </p:animEffect>
                                  </p:childTnLst>
                                </p:cTn>
                              </p:par>
                            </p:childTnLst>
                          </p:cTn>
                        </p:par>
                        <p:par>
                          <p:cTn id="92" fill="hold">
                            <p:stCondLst>
                              <p:cond delay="8000"/>
                            </p:stCondLst>
                            <p:childTnLst>
                              <p:par>
                                <p:cTn id="93" presetID="25" presetClass="entr" presetSubtype="0" fill="hold" grpId="0" nodeType="afterEffect">
                                  <p:stCondLst>
                                    <p:cond delay="0"/>
                                  </p:stCondLst>
                                  <p:childTnLst>
                                    <p:set>
                                      <p:cBhvr>
                                        <p:cTn id="94" dur="1" fill="hold">
                                          <p:stCondLst>
                                            <p:cond delay="0"/>
                                          </p:stCondLst>
                                        </p:cTn>
                                        <p:tgtEl>
                                          <p:spTgt spid="66"/>
                                        </p:tgtEl>
                                        <p:attrNameLst>
                                          <p:attrName>style.visibility</p:attrName>
                                        </p:attrNameLst>
                                      </p:cBhvr>
                                      <p:to>
                                        <p:strVal val="visible"/>
                                      </p:to>
                                    </p:set>
                                    <p:anim calcmode="lin" valueType="num">
                                      <p:cBhvr>
                                        <p:cTn id="95" dur="500" decel="50000" fill="hold">
                                          <p:stCondLst>
                                            <p:cond delay="0"/>
                                          </p:stCondLst>
                                        </p:cTn>
                                        <p:tgtEl>
                                          <p:spTgt spid="66"/>
                                        </p:tgtEl>
                                        <p:attrNameLst>
                                          <p:attrName>style.rotation</p:attrName>
                                        </p:attrNameLst>
                                      </p:cBhvr>
                                      <p:tavLst>
                                        <p:tav tm="0">
                                          <p:val>
                                            <p:fltVal val="-90"/>
                                          </p:val>
                                        </p:tav>
                                        <p:tav tm="100000">
                                          <p:val>
                                            <p:fltVal val="0"/>
                                          </p:val>
                                        </p:tav>
                                      </p:tavLst>
                                    </p:anim>
                                    <p:anim calcmode="lin" valueType="num">
                                      <p:cBhvr>
                                        <p:cTn id="96" dur="500" decel="50000" fill="hold">
                                          <p:stCondLst>
                                            <p:cond delay="0"/>
                                          </p:stCondLst>
                                        </p:cTn>
                                        <p:tgtEl>
                                          <p:spTgt spid="66"/>
                                        </p:tgtEl>
                                        <p:attrNameLst>
                                          <p:attrName>ppt_w</p:attrName>
                                        </p:attrNameLst>
                                      </p:cBhvr>
                                      <p:tavLst>
                                        <p:tav tm="0">
                                          <p:val>
                                            <p:strVal val="#ppt_w"/>
                                          </p:val>
                                        </p:tav>
                                        <p:tav tm="100000">
                                          <p:val>
                                            <p:strVal val="#ppt_w*.05"/>
                                          </p:val>
                                        </p:tav>
                                      </p:tavLst>
                                    </p:anim>
                                    <p:anim calcmode="lin" valueType="num">
                                      <p:cBhvr>
                                        <p:cTn id="97" dur="500" accel="50000" fill="hold">
                                          <p:stCondLst>
                                            <p:cond delay="500"/>
                                          </p:stCondLst>
                                        </p:cTn>
                                        <p:tgtEl>
                                          <p:spTgt spid="66"/>
                                        </p:tgtEl>
                                        <p:attrNameLst>
                                          <p:attrName>ppt_w</p:attrName>
                                        </p:attrNameLst>
                                      </p:cBhvr>
                                      <p:tavLst>
                                        <p:tav tm="0">
                                          <p:val>
                                            <p:strVal val="#ppt_w*.05"/>
                                          </p:val>
                                        </p:tav>
                                        <p:tav tm="100000">
                                          <p:val>
                                            <p:strVal val="#ppt_w"/>
                                          </p:val>
                                        </p:tav>
                                      </p:tavLst>
                                    </p:anim>
                                    <p:anim calcmode="lin" valueType="num">
                                      <p:cBhvr>
                                        <p:cTn id="98" dur="1000" fill="hold"/>
                                        <p:tgtEl>
                                          <p:spTgt spid="66"/>
                                        </p:tgtEl>
                                        <p:attrNameLst>
                                          <p:attrName>ppt_h</p:attrName>
                                        </p:attrNameLst>
                                      </p:cBhvr>
                                      <p:tavLst>
                                        <p:tav tm="0">
                                          <p:val>
                                            <p:strVal val="#ppt_h"/>
                                          </p:val>
                                        </p:tav>
                                        <p:tav tm="100000">
                                          <p:val>
                                            <p:strVal val="#ppt_h"/>
                                          </p:val>
                                        </p:tav>
                                      </p:tavLst>
                                    </p:anim>
                                    <p:anim calcmode="lin" valueType="num">
                                      <p:cBhvr>
                                        <p:cTn id="99" dur="500" decel="50000" fill="hold">
                                          <p:stCondLst>
                                            <p:cond delay="0"/>
                                          </p:stCondLst>
                                        </p:cTn>
                                        <p:tgtEl>
                                          <p:spTgt spid="66"/>
                                        </p:tgtEl>
                                        <p:attrNameLst>
                                          <p:attrName>ppt_x</p:attrName>
                                        </p:attrNameLst>
                                      </p:cBhvr>
                                      <p:tavLst>
                                        <p:tav tm="0">
                                          <p:val>
                                            <p:strVal val="#ppt_x+.4"/>
                                          </p:val>
                                        </p:tav>
                                        <p:tav tm="100000">
                                          <p:val>
                                            <p:strVal val="#ppt_x"/>
                                          </p:val>
                                        </p:tav>
                                      </p:tavLst>
                                    </p:anim>
                                    <p:anim calcmode="lin" valueType="num">
                                      <p:cBhvr>
                                        <p:cTn id="100" dur="500" decel="50000" fill="hold">
                                          <p:stCondLst>
                                            <p:cond delay="0"/>
                                          </p:stCondLst>
                                        </p:cTn>
                                        <p:tgtEl>
                                          <p:spTgt spid="66"/>
                                        </p:tgtEl>
                                        <p:attrNameLst>
                                          <p:attrName>ppt_y</p:attrName>
                                        </p:attrNameLst>
                                      </p:cBhvr>
                                      <p:tavLst>
                                        <p:tav tm="0">
                                          <p:val>
                                            <p:strVal val="#ppt_y-.2"/>
                                          </p:val>
                                        </p:tav>
                                        <p:tav tm="100000">
                                          <p:val>
                                            <p:strVal val="#ppt_y+.1"/>
                                          </p:val>
                                        </p:tav>
                                      </p:tavLst>
                                    </p:anim>
                                    <p:anim calcmode="lin" valueType="num">
                                      <p:cBhvr>
                                        <p:cTn id="101" dur="500" accel="50000" fill="hold">
                                          <p:stCondLst>
                                            <p:cond delay="500"/>
                                          </p:stCondLst>
                                        </p:cTn>
                                        <p:tgtEl>
                                          <p:spTgt spid="66"/>
                                        </p:tgtEl>
                                        <p:attrNameLst>
                                          <p:attrName>ppt_y</p:attrName>
                                        </p:attrNameLst>
                                      </p:cBhvr>
                                      <p:tavLst>
                                        <p:tav tm="0">
                                          <p:val>
                                            <p:strVal val="#ppt_y+.1"/>
                                          </p:val>
                                        </p:tav>
                                        <p:tav tm="100000">
                                          <p:val>
                                            <p:strVal val="#ppt_y"/>
                                          </p:val>
                                        </p:tav>
                                      </p:tavLst>
                                    </p:anim>
                                    <p:animEffect transition="in" filter="fade">
                                      <p:cBhvr>
                                        <p:cTn id="102" dur="1000" decel="50000">
                                          <p:stCondLst>
                                            <p:cond delay="0"/>
                                          </p:stCondLst>
                                        </p:cTn>
                                        <p:tgtEl>
                                          <p:spTgt spid="66"/>
                                        </p:tgtEl>
                                      </p:cBhvr>
                                    </p:animEffect>
                                  </p:childTnLst>
                                </p:cTn>
                              </p:par>
                            </p:childTnLst>
                          </p:cTn>
                        </p:par>
                        <p:par>
                          <p:cTn id="103" fill="hold">
                            <p:stCondLst>
                              <p:cond delay="9000"/>
                            </p:stCondLst>
                            <p:childTnLst>
                              <p:par>
                                <p:cTn id="104" presetID="25" presetClass="entr" presetSubtype="0" fill="hold" grpId="0" nodeType="afterEffect">
                                  <p:stCondLst>
                                    <p:cond delay="0"/>
                                  </p:stCondLst>
                                  <p:childTnLst>
                                    <p:set>
                                      <p:cBhvr>
                                        <p:cTn id="105" dur="1" fill="hold">
                                          <p:stCondLst>
                                            <p:cond delay="0"/>
                                          </p:stCondLst>
                                        </p:cTn>
                                        <p:tgtEl>
                                          <p:spTgt spid="67"/>
                                        </p:tgtEl>
                                        <p:attrNameLst>
                                          <p:attrName>style.visibility</p:attrName>
                                        </p:attrNameLst>
                                      </p:cBhvr>
                                      <p:to>
                                        <p:strVal val="visible"/>
                                      </p:to>
                                    </p:set>
                                    <p:anim calcmode="lin" valueType="num">
                                      <p:cBhvr>
                                        <p:cTn id="106" dur="500" decel="50000" fill="hold">
                                          <p:stCondLst>
                                            <p:cond delay="0"/>
                                          </p:stCondLst>
                                        </p:cTn>
                                        <p:tgtEl>
                                          <p:spTgt spid="67"/>
                                        </p:tgtEl>
                                        <p:attrNameLst>
                                          <p:attrName>style.rotation</p:attrName>
                                        </p:attrNameLst>
                                      </p:cBhvr>
                                      <p:tavLst>
                                        <p:tav tm="0">
                                          <p:val>
                                            <p:fltVal val="-90"/>
                                          </p:val>
                                        </p:tav>
                                        <p:tav tm="100000">
                                          <p:val>
                                            <p:fltVal val="0"/>
                                          </p:val>
                                        </p:tav>
                                      </p:tavLst>
                                    </p:anim>
                                    <p:anim calcmode="lin" valueType="num">
                                      <p:cBhvr>
                                        <p:cTn id="107" dur="500" decel="50000" fill="hold">
                                          <p:stCondLst>
                                            <p:cond delay="0"/>
                                          </p:stCondLst>
                                        </p:cTn>
                                        <p:tgtEl>
                                          <p:spTgt spid="67"/>
                                        </p:tgtEl>
                                        <p:attrNameLst>
                                          <p:attrName>ppt_w</p:attrName>
                                        </p:attrNameLst>
                                      </p:cBhvr>
                                      <p:tavLst>
                                        <p:tav tm="0">
                                          <p:val>
                                            <p:strVal val="#ppt_w"/>
                                          </p:val>
                                        </p:tav>
                                        <p:tav tm="100000">
                                          <p:val>
                                            <p:strVal val="#ppt_w*.05"/>
                                          </p:val>
                                        </p:tav>
                                      </p:tavLst>
                                    </p:anim>
                                    <p:anim calcmode="lin" valueType="num">
                                      <p:cBhvr>
                                        <p:cTn id="108" dur="500" accel="50000" fill="hold">
                                          <p:stCondLst>
                                            <p:cond delay="500"/>
                                          </p:stCondLst>
                                        </p:cTn>
                                        <p:tgtEl>
                                          <p:spTgt spid="67"/>
                                        </p:tgtEl>
                                        <p:attrNameLst>
                                          <p:attrName>ppt_w</p:attrName>
                                        </p:attrNameLst>
                                      </p:cBhvr>
                                      <p:tavLst>
                                        <p:tav tm="0">
                                          <p:val>
                                            <p:strVal val="#ppt_w*.05"/>
                                          </p:val>
                                        </p:tav>
                                        <p:tav tm="100000">
                                          <p:val>
                                            <p:strVal val="#ppt_w"/>
                                          </p:val>
                                        </p:tav>
                                      </p:tavLst>
                                    </p:anim>
                                    <p:anim calcmode="lin" valueType="num">
                                      <p:cBhvr>
                                        <p:cTn id="109" dur="1000" fill="hold"/>
                                        <p:tgtEl>
                                          <p:spTgt spid="67"/>
                                        </p:tgtEl>
                                        <p:attrNameLst>
                                          <p:attrName>ppt_h</p:attrName>
                                        </p:attrNameLst>
                                      </p:cBhvr>
                                      <p:tavLst>
                                        <p:tav tm="0">
                                          <p:val>
                                            <p:strVal val="#ppt_h"/>
                                          </p:val>
                                        </p:tav>
                                        <p:tav tm="100000">
                                          <p:val>
                                            <p:strVal val="#ppt_h"/>
                                          </p:val>
                                        </p:tav>
                                      </p:tavLst>
                                    </p:anim>
                                    <p:anim calcmode="lin" valueType="num">
                                      <p:cBhvr>
                                        <p:cTn id="110" dur="500" decel="50000" fill="hold">
                                          <p:stCondLst>
                                            <p:cond delay="0"/>
                                          </p:stCondLst>
                                        </p:cTn>
                                        <p:tgtEl>
                                          <p:spTgt spid="67"/>
                                        </p:tgtEl>
                                        <p:attrNameLst>
                                          <p:attrName>ppt_x</p:attrName>
                                        </p:attrNameLst>
                                      </p:cBhvr>
                                      <p:tavLst>
                                        <p:tav tm="0">
                                          <p:val>
                                            <p:strVal val="#ppt_x+.4"/>
                                          </p:val>
                                        </p:tav>
                                        <p:tav tm="100000">
                                          <p:val>
                                            <p:strVal val="#ppt_x"/>
                                          </p:val>
                                        </p:tav>
                                      </p:tavLst>
                                    </p:anim>
                                    <p:anim calcmode="lin" valueType="num">
                                      <p:cBhvr>
                                        <p:cTn id="111" dur="500" decel="50000" fill="hold">
                                          <p:stCondLst>
                                            <p:cond delay="0"/>
                                          </p:stCondLst>
                                        </p:cTn>
                                        <p:tgtEl>
                                          <p:spTgt spid="67"/>
                                        </p:tgtEl>
                                        <p:attrNameLst>
                                          <p:attrName>ppt_y</p:attrName>
                                        </p:attrNameLst>
                                      </p:cBhvr>
                                      <p:tavLst>
                                        <p:tav tm="0">
                                          <p:val>
                                            <p:strVal val="#ppt_y-.2"/>
                                          </p:val>
                                        </p:tav>
                                        <p:tav tm="100000">
                                          <p:val>
                                            <p:strVal val="#ppt_y+.1"/>
                                          </p:val>
                                        </p:tav>
                                      </p:tavLst>
                                    </p:anim>
                                    <p:anim calcmode="lin" valueType="num">
                                      <p:cBhvr>
                                        <p:cTn id="112" dur="500" accel="50000" fill="hold">
                                          <p:stCondLst>
                                            <p:cond delay="500"/>
                                          </p:stCondLst>
                                        </p:cTn>
                                        <p:tgtEl>
                                          <p:spTgt spid="67"/>
                                        </p:tgtEl>
                                        <p:attrNameLst>
                                          <p:attrName>ppt_y</p:attrName>
                                        </p:attrNameLst>
                                      </p:cBhvr>
                                      <p:tavLst>
                                        <p:tav tm="0">
                                          <p:val>
                                            <p:strVal val="#ppt_y+.1"/>
                                          </p:val>
                                        </p:tav>
                                        <p:tav tm="100000">
                                          <p:val>
                                            <p:strVal val="#ppt_y"/>
                                          </p:val>
                                        </p:tav>
                                      </p:tavLst>
                                    </p:anim>
                                    <p:animEffect transition="in" filter="fade">
                                      <p:cBhvr>
                                        <p:cTn id="113" dur="1000" decel="50000">
                                          <p:stCondLst>
                                            <p:cond delay="0"/>
                                          </p:stCondLst>
                                        </p:cTn>
                                        <p:tgtEl>
                                          <p:spTgt spid="67"/>
                                        </p:tgtEl>
                                      </p:cBhvr>
                                    </p:animEffect>
                                  </p:childTnLst>
                                </p:cTn>
                              </p:par>
                            </p:childTnLst>
                          </p:cTn>
                        </p:par>
                        <p:par>
                          <p:cTn id="114" fill="hold">
                            <p:stCondLst>
                              <p:cond delay="10000"/>
                            </p:stCondLst>
                            <p:childTnLst>
                              <p:par>
                                <p:cTn id="115" presetID="25" presetClass="entr" presetSubtype="0" fill="hold" grpId="0" nodeType="afterEffect">
                                  <p:stCondLst>
                                    <p:cond delay="0"/>
                                  </p:stCondLst>
                                  <p:childTnLst>
                                    <p:set>
                                      <p:cBhvr>
                                        <p:cTn id="116" dur="1" fill="hold">
                                          <p:stCondLst>
                                            <p:cond delay="0"/>
                                          </p:stCondLst>
                                        </p:cTn>
                                        <p:tgtEl>
                                          <p:spTgt spid="68"/>
                                        </p:tgtEl>
                                        <p:attrNameLst>
                                          <p:attrName>style.visibility</p:attrName>
                                        </p:attrNameLst>
                                      </p:cBhvr>
                                      <p:to>
                                        <p:strVal val="visible"/>
                                      </p:to>
                                    </p:set>
                                    <p:anim calcmode="lin" valueType="num">
                                      <p:cBhvr>
                                        <p:cTn id="117" dur="500" decel="50000" fill="hold">
                                          <p:stCondLst>
                                            <p:cond delay="0"/>
                                          </p:stCondLst>
                                        </p:cTn>
                                        <p:tgtEl>
                                          <p:spTgt spid="68"/>
                                        </p:tgtEl>
                                        <p:attrNameLst>
                                          <p:attrName>style.rotation</p:attrName>
                                        </p:attrNameLst>
                                      </p:cBhvr>
                                      <p:tavLst>
                                        <p:tav tm="0">
                                          <p:val>
                                            <p:fltVal val="-90"/>
                                          </p:val>
                                        </p:tav>
                                        <p:tav tm="100000">
                                          <p:val>
                                            <p:fltVal val="0"/>
                                          </p:val>
                                        </p:tav>
                                      </p:tavLst>
                                    </p:anim>
                                    <p:anim calcmode="lin" valueType="num">
                                      <p:cBhvr>
                                        <p:cTn id="118" dur="500" decel="50000" fill="hold">
                                          <p:stCondLst>
                                            <p:cond delay="0"/>
                                          </p:stCondLst>
                                        </p:cTn>
                                        <p:tgtEl>
                                          <p:spTgt spid="68"/>
                                        </p:tgtEl>
                                        <p:attrNameLst>
                                          <p:attrName>ppt_w</p:attrName>
                                        </p:attrNameLst>
                                      </p:cBhvr>
                                      <p:tavLst>
                                        <p:tav tm="0">
                                          <p:val>
                                            <p:strVal val="#ppt_w"/>
                                          </p:val>
                                        </p:tav>
                                        <p:tav tm="100000">
                                          <p:val>
                                            <p:strVal val="#ppt_w*.05"/>
                                          </p:val>
                                        </p:tav>
                                      </p:tavLst>
                                    </p:anim>
                                    <p:anim calcmode="lin" valueType="num">
                                      <p:cBhvr>
                                        <p:cTn id="119" dur="500" accel="50000" fill="hold">
                                          <p:stCondLst>
                                            <p:cond delay="500"/>
                                          </p:stCondLst>
                                        </p:cTn>
                                        <p:tgtEl>
                                          <p:spTgt spid="68"/>
                                        </p:tgtEl>
                                        <p:attrNameLst>
                                          <p:attrName>ppt_w</p:attrName>
                                        </p:attrNameLst>
                                      </p:cBhvr>
                                      <p:tavLst>
                                        <p:tav tm="0">
                                          <p:val>
                                            <p:strVal val="#ppt_w*.05"/>
                                          </p:val>
                                        </p:tav>
                                        <p:tav tm="100000">
                                          <p:val>
                                            <p:strVal val="#ppt_w"/>
                                          </p:val>
                                        </p:tav>
                                      </p:tavLst>
                                    </p:anim>
                                    <p:anim calcmode="lin" valueType="num">
                                      <p:cBhvr>
                                        <p:cTn id="120" dur="1000" fill="hold"/>
                                        <p:tgtEl>
                                          <p:spTgt spid="68"/>
                                        </p:tgtEl>
                                        <p:attrNameLst>
                                          <p:attrName>ppt_h</p:attrName>
                                        </p:attrNameLst>
                                      </p:cBhvr>
                                      <p:tavLst>
                                        <p:tav tm="0">
                                          <p:val>
                                            <p:strVal val="#ppt_h"/>
                                          </p:val>
                                        </p:tav>
                                        <p:tav tm="100000">
                                          <p:val>
                                            <p:strVal val="#ppt_h"/>
                                          </p:val>
                                        </p:tav>
                                      </p:tavLst>
                                    </p:anim>
                                    <p:anim calcmode="lin" valueType="num">
                                      <p:cBhvr>
                                        <p:cTn id="121" dur="500" decel="50000" fill="hold">
                                          <p:stCondLst>
                                            <p:cond delay="0"/>
                                          </p:stCondLst>
                                        </p:cTn>
                                        <p:tgtEl>
                                          <p:spTgt spid="68"/>
                                        </p:tgtEl>
                                        <p:attrNameLst>
                                          <p:attrName>ppt_x</p:attrName>
                                        </p:attrNameLst>
                                      </p:cBhvr>
                                      <p:tavLst>
                                        <p:tav tm="0">
                                          <p:val>
                                            <p:strVal val="#ppt_x+.4"/>
                                          </p:val>
                                        </p:tav>
                                        <p:tav tm="100000">
                                          <p:val>
                                            <p:strVal val="#ppt_x"/>
                                          </p:val>
                                        </p:tav>
                                      </p:tavLst>
                                    </p:anim>
                                    <p:anim calcmode="lin" valueType="num">
                                      <p:cBhvr>
                                        <p:cTn id="122" dur="500" decel="50000" fill="hold">
                                          <p:stCondLst>
                                            <p:cond delay="0"/>
                                          </p:stCondLst>
                                        </p:cTn>
                                        <p:tgtEl>
                                          <p:spTgt spid="68"/>
                                        </p:tgtEl>
                                        <p:attrNameLst>
                                          <p:attrName>ppt_y</p:attrName>
                                        </p:attrNameLst>
                                      </p:cBhvr>
                                      <p:tavLst>
                                        <p:tav tm="0">
                                          <p:val>
                                            <p:strVal val="#ppt_y-.2"/>
                                          </p:val>
                                        </p:tav>
                                        <p:tav tm="100000">
                                          <p:val>
                                            <p:strVal val="#ppt_y+.1"/>
                                          </p:val>
                                        </p:tav>
                                      </p:tavLst>
                                    </p:anim>
                                    <p:anim calcmode="lin" valueType="num">
                                      <p:cBhvr>
                                        <p:cTn id="123" dur="500" accel="50000" fill="hold">
                                          <p:stCondLst>
                                            <p:cond delay="500"/>
                                          </p:stCondLst>
                                        </p:cTn>
                                        <p:tgtEl>
                                          <p:spTgt spid="68"/>
                                        </p:tgtEl>
                                        <p:attrNameLst>
                                          <p:attrName>ppt_y</p:attrName>
                                        </p:attrNameLst>
                                      </p:cBhvr>
                                      <p:tavLst>
                                        <p:tav tm="0">
                                          <p:val>
                                            <p:strVal val="#ppt_y+.1"/>
                                          </p:val>
                                        </p:tav>
                                        <p:tav tm="100000">
                                          <p:val>
                                            <p:strVal val="#ppt_y"/>
                                          </p:val>
                                        </p:tav>
                                      </p:tavLst>
                                    </p:anim>
                                    <p:animEffect transition="in" filter="fade">
                                      <p:cBhvr>
                                        <p:cTn id="124" dur="1000" decel="50000">
                                          <p:stCondLst>
                                            <p:cond delay="0"/>
                                          </p:stCondLst>
                                        </p:cTn>
                                        <p:tgtEl>
                                          <p:spTgt spid="68"/>
                                        </p:tgtEl>
                                      </p:cBhvr>
                                    </p:animEffect>
                                  </p:childTnLst>
                                </p:cTn>
                              </p:par>
                            </p:childTnLst>
                          </p:cTn>
                        </p:par>
                        <p:par>
                          <p:cTn id="125" fill="hold">
                            <p:stCondLst>
                              <p:cond delay="11000"/>
                            </p:stCondLst>
                            <p:childTnLst>
                              <p:par>
                                <p:cTn id="126" presetID="25" presetClass="entr" presetSubtype="0" fill="hold" grpId="0" nodeType="afterEffect">
                                  <p:stCondLst>
                                    <p:cond delay="0"/>
                                  </p:stCondLst>
                                  <p:childTnLst>
                                    <p:set>
                                      <p:cBhvr>
                                        <p:cTn id="127" dur="1" fill="hold">
                                          <p:stCondLst>
                                            <p:cond delay="0"/>
                                          </p:stCondLst>
                                        </p:cTn>
                                        <p:tgtEl>
                                          <p:spTgt spid="69"/>
                                        </p:tgtEl>
                                        <p:attrNameLst>
                                          <p:attrName>style.visibility</p:attrName>
                                        </p:attrNameLst>
                                      </p:cBhvr>
                                      <p:to>
                                        <p:strVal val="visible"/>
                                      </p:to>
                                    </p:set>
                                    <p:anim calcmode="lin" valueType="num">
                                      <p:cBhvr>
                                        <p:cTn id="128" dur="500" decel="50000" fill="hold">
                                          <p:stCondLst>
                                            <p:cond delay="0"/>
                                          </p:stCondLst>
                                        </p:cTn>
                                        <p:tgtEl>
                                          <p:spTgt spid="69"/>
                                        </p:tgtEl>
                                        <p:attrNameLst>
                                          <p:attrName>style.rotation</p:attrName>
                                        </p:attrNameLst>
                                      </p:cBhvr>
                                      <p:tavLst>
                                        <p:tav tm="0">
                                          <p:val>
                                            <p:fltVal val="-90"/>
                                          </p:val>
                                        </p:tav>
                                        <p:tav tm="100000">
                                          <p:val>
                                            <p:fltVal val="0"/>
                                          </p:val>
                                        </p:tav>
                                      </p:tavLst>
                                    </p:anim>
                                    <p:anim calcmode="lin" valueType="num">
                                      <p:cBhvr>
                                        <p:cTn id="129" dur="500" decel="50000" fill="hold">
                                          <p:stCondLst>
                                            <p:cond delay="0"/>
                                          </p:stCondLst>
                                        </p:cTn>
                                        <p:tgtEl>
                                          <p:spTgt spid="69"/>
                                        </p:tgtEl>
                                        <p:attrNameLst>
                                          <p:attrName>ppt_w</p:attrName>
                                        </p:attrNameLst>
                                      </p:cBhvr>
                                      <p:tavLst>
                                        <p:tav tm="0">
                                          <p:val>
                                            <p:strVal val="#ppt_w"/>
                                          </p:val>
                                        </p:tav>
                                        <p:tav tm="100000">
                                          <p:val>
                                            <p:strVal val="#ppt_w*.05"/>
                                          </p:val>
                                        </p:tav>
                                      </p:tavLst>
                                    </p:anim>
                                    <p:anim calcmode="lin" valueType="num">
                                      <p:cBhvr>
                                        <p:cTn id="130" dur="500" accel="50000" fill="hold">
                                          <p:stCondLst>
                                            <p:cond delay="500"/>
                                          </p:stCondLst>
                                        </p:cTn>
                                        <p:tgtEl>
                                          <p:spTgt spid="69"/>
                                        </p:tgtEl>
                                        <p:attrNameLst>
                                          <p:attrName>ppt_w</p:attrName>
                                        </p:attrNameLst>
                                      </p:cBhvr>
                                      <p:tavLst>
                                        <p:tav tm="0">
                                          <p:val>
                                            <p:strVal val="#ppt_w*.05"/>
                                          </p:val>
                                        </p:tav>
                                        <p:tav tm="100000">
                                          <p:val>
                                            <p:strVal val="#ppt_w"/>
                                          </p:val>
                                        </p:tav>
                                      </p:tavLst>
                                    </p:anim>
                                    <p:anim calcmode="lin" valueType="num">
                                      <p:cBhvr>
                                        <p:cTn id="131" dur="1000" fill="hold"/>
                                        <p:tgtEl>
                                          <p:spTgt spid="69"/>
                                        </p:tgtEl>
                                        <p:attrNameLst>
                                          <p:attrName>ppt_h</p:attrName>
                                        </p:attrNameLst>
                                      </p:cBhvr>
                                      <p:tavLst>
                                        <p:tav tm="0">
                                          <p:val>
                                            <p:strVal val="#ppt_h"/>
                                          </p:val>
                                        </p:tav>
                                        <p:tav tm="100000">
                                          <p:val>
                                            <p:strVal val="#ppt_h"/>
                                          </p:val>
                                        </p:tav>
                                      </p:tavLst>
                                    </p:anim>
                                    <p:anim calcmode="lin" valueType="num">
                                      <p:cBhvr>
                                        <p:cTn id="132" dur="500" decel="50000" fill="hold">
                                          <p:stCondLst>
                                            <p:cond delay="0"/>
                                          </p:stCondLst>
                                        </p:cTn>
                                        <p:tgtEl>
                                          <p:spTgt spid="69"/>
                                        </p:tgtEl>
                                        <p:attrNameLst>
                                          <p:attrName>ppt_x</p:attrName>
                                        </p:attrNameLst>
                                      </p:cBhvr>
                                      <p:tavLst>
                                        <p:tav tm="0">
                                          <p:val>
                                            <p:strVal val="#ppt_x+.4"/>
                                          </p:val>
                                        </p:tav>
                                        <p:tav tm="100000">
                                          <p:val>
                                            <p:strVal val="#ppt_x"/>
                                          </p:val>
                                        </p:tav>
                                      </p:tavLst>
                                    </p:anim>
                                    <p:anim calcmode="lin" valueType="num">
                                      <p:cBhvr>
                                        <p:cTn id="133" dur="500" decel="50000" fill="hold">
                                          <p:stCondLst>
                                            <p:cond delay="0"/>
                                          </p:stCondLst>
                                        </p:cTn>
                                        <p:tgtEl>
                                          <p:spTgt spid="69"/>
                                        </p:tgtEl>
                                        <p:attrNameLst>
                                          <p:attrName>ppt_y</p:attrName>
                                        </p:attrNameLst>
                                      </p:cBhvr>
                                      <p:tavLst>
                                        <p:tav tm="0">
                                          <p:val>
                                            <p:strVal val="#ppt_y-.2"/>
                                          </p:val>
                                        </p:tav>
                                        <p:tav tm="100000">
                                          <p:val>
                                            <p:strVal val="#ppt_y+.1"/>
                                          </p:val>
                                        </p:tav>
                                      </p:tavLst>
                                    </p:anim>
                                    <p:anim calcmode="lin" valueType="num">
                                      <p:cBhvr>
                                        <p:cTn id="134" dur="500" accel="50000" fill="hold">
                                          <p:stCondLst>
                                            <p:cond delay="500"/>
                                          </p:stCondLst>
                                        </p:cTn>
                                        <p:tgtEl>
                                          <p:spTgt spid="69"/>
                                        </p:tgtEl>
                                        <p:attrNameLst>
                                          <p:attrName>ppt_y</p:attrName>
                                        </p:attrNameLst>
                                      </p:cBhvr>
                                      <p:tavLst>
                                        <p:tav tm="0">
                                          <p:val>
                                            <p:strVal val="#ppt_y+.1"/>
                                          </p:val>
                                        </p:tav>
                                        <p:tav tm="100000">
                                          <p:val>
                                            <p:strVal val="#ppt_y"/>
                                          </p:val>
                                        </p:tav>
                                      </p:tavLst>
                                    </p:anim>
                                    <p:animEffect transition="in" filter="fade">
                                      <p:cBhvr>
                                        <p:cTn id="135" dur="1000" decel="50000">
                                          <p:stCondLst>
                                            <p:cond delay="0"/>
                                          </p:stCondLst>
                                        </p:cTn>
                                        <p:tgtEl>
                                          <p:spTgt spid="69"/>
                                        </p:tgtEl>
                                      </p:cBhvr>
                                    </p:animEffect>
                                  </p:childTnLst>
                                </p:cTn>
                              </p:par>
                            </p:childTnLst>
                          </p:cTn>
                        </p:par>
                        <p:par>
                          <p:cTn id="136" fill="hold">
                            <p:stCondLst>
                              <p:cond delay="12000"/>
                            </p:stCondLst>
                            <p:childTnLst>
                              <p:par>
                                <p:cTn id="137" presetID="25" presetClass="entr" presetSubtype="0" fill="hold" grpId="0" nodeType="afterEffect">
                                  <p:stCondLst>
                                    <p:cond delay="0"/>
                                  </p:stCondLst>
                                  <p:childTnLst>
                                    <p:set>
                                      <p:cBhvr>
                                        <p:cTn id="138" dur="1" fill="hold">
                                          <p:stCondLst>
                                            <p:cond delay="0"/>
                                          </p:stCondLst>
                                        </p:cTn>
                                        <p:tgtEl>
                                          <p:spTgt spid="70"/>
                                        </p:tgtEl>
                                        <p:attrNameLst>
                                          <p:attrName>style.visibility</p:attrName>
                                        </p:attrNameLst>
                                      </p:cBhvr>
                                      <p:to>
                                        <p:strVal val="visible"/>
                                      </p:to>
                                    </p:set>
                                    <p:anim calcmode="lin" valueType="num">
                                      <p:cBhvr>
                                        <p:cTn id="139" dur="500" decel="50000" fill="hold">
                                          <p:stCondLst>
                                            <p:cond delay="0"/>
                                          </p:stCondLst>
                                        </p:cTn>
                                        <p:tgtEl>
                                          <p:spTgt spid="70"/>
                                        </p:tgtEl>
                                        <p:attrNameLst>
                                          <p:attrName>style.rotation</p:attrName>
                                        </p:attrNameLst>
                                      </p:cBhvr>
                                      <p:tavLst>
                                        <p:tav tm="0">
                                          <p:val>
                                            <p:fltVal val="-90"/>
                                          </p:val>
                                        </p:tav>
                                        <p:tav tm="100000">
                                          <p:val>
                                            <p:fltVal val="0"/>
                                          </p:val>
                                        </p:tav>
                                      </p:tavLst>
                                    </p:anim>
                                    <p:anim calcmode="lin" valueType="num">
                                      <p:cBhvr>
                                        <p:cTn id="140" dur="500" decel="50000" fill="hold">
                                          <p:stCondLst>
                                            <p:cond delay="0"/>
                                          </p:stCondLst>
                                        </p:cTn>
                                        <p:tgtEl>
                                          <p:spTgt spid="70"/>
                                        </p:tgtEl>
                                        <p:attrNameLst>
                                          <p:attrName>ppt_w</p:attrName>
                                        </p:attrNameLst>
                                      </p:cBhvr>
                                      <p:tavLst>
                                        <p:tav tm="0">
                                          <p:val>
                                            <p:strVal val="#ppt_w"/>
                                          </p:val>
                                        </p:tav>
                                        <p:tav tm="100000">
                                          <p:val>
                                            <p:strVal val="#ppt_w*.05"/>
                                          </p:val>
                                        </p:tav>
                                      </p:tavLst>
                                    </p:anim>
                                    <p:anim calcmode="lin" valueType="num">
                                      <p:cBhvr>
                                        <p:cTn id="141" dur="500" accel="50000" fill="hold">
                                          <p:stCondLst>
                                            <p:cond delay="500"/>
                                          </p:stCondLst>
                                        </p:cTn>
                                        <p:tgtEl>
                                          <p:spTgt spid="70"/>
                                        </p:tgtEl>
                                        <p:attrNameLst>
                                          <p:attrName>ppt_w</p:attrName>
                                        </p:attrNameLst>
                                      </p:cBhvr>
                                      <p:tavLst>
                                        <p:tav tm="0">
                                          <p:val>
                                            <p:strVal val="#ppt_w*.05"/>
                                          </p:val>
                                        </p:tav>
                                        <p:tav tm="100000">
                                          <p:val>
                                            <p:strVal val="#ppt_w"/>
                                          </p:val>
                                        </p:tav>
                                      </p:tavLst>
                                    </p:anim>
                                    <p:anim calcmode="lin" valueType="num">
                                      <p:cBhvr>
                                        <p:cTn id="142" dur="1000" fill="hold"/>
                                        <p:tgtEl>
                                          <p:spTgt spid="70"/>
                                        </p:tgtEl>
                                        <p:attrNameLst>
                                          <p:attrName>ppt_h</p:attrName>
                                        </p:attrNameLst>
                                      </p:cBhvr>
                                      <p:tavLst>
                                        <p:tav tm="0">
                                          <p:val>
                                            <p:strVal val="#ppt_h"/>
                                          </p:val>
                                        </p:tav>
                                        <p:tav tm="100000">
                                          <p:val>
                                            <p:strVal val="#ppt_h"/>
                                          </p:val>
                                        </p:tav>
                                      </p:tavLst>
                                    </p:anim>
                                    <p:anim calcmode="lin" valueType="num">
                                      <p:cBhvr>
                                        <p:cTn id="143" dur="500" decel="50000" fill="hold">
                                          <p:stCondLst>
                                            <p:cond delay="0"/>
                                          </p:stCondLst>
                                        </p:cTn>
                                        <p:tgtEl>
                                          <p:spTgt spid="70"/>
                                        </p:tgtEl>
                                        <p:attrNameLst>
                                          <p:attrName>ppt_x</p:attrName>
                                        </p:attrNameLst>
                                      </p:cBhvr>
                                      <p:tavLst>
                                        <p:tav tm="0">
                                          <p:val>
                                            <p:strVal val="#ppt_x+.4"/>
                                          </p:val>
                                        </p:tav>
                                        <p:tav tm="100000">
                                          <p:val>
                                            <p:strVal val="#ppt_x"/>
                                          </p:val>
                                        </p:tav>
                                      </p:tavLst>
                                    </p:anim>
                                    <p:anim calcmode="lin" valueType="num">
                                      <p:cBhvr>
                                        <p:cTn id="144" dur="500" decel="50000" fill="hold">
                                          <p:stCondLst>
                                            <p:cond delay="0"/>
                                          </p:stCondLst>
                                        </p:cTn>
                                        <p:tgtEl>
                                          <p:spTgt spid="70"/>
                                        </p:tgtEl>
                                        <p:attrNameLst>
                                          <p:attrName>ppt_y</p:attrName>
                                        </p:attrNameLst>
                                      </p:cBhvr>
                                      <p:tavLst>
                                        <p:tav tm="0">
                                          <p:val>
                                            <p:strVal val="#ppt_y-.2"/>
                                          </p:val>
                                        </p:tav>
                                        <p:tav tm="100000">
                                          <p:val>
                                            <p:strVal val="#ppt_y+.1"/>
                                          </p:val>
                                        </p:tav>
                                      </p:tavLst>
                                    </p:anim>
                                    <p:anim calcmode="lin" valueType="num">
                                      <p:cBhvr>
                                        <p:cTn id="145" dur="500" accel="50000" fill="hold">
                                          <p:stCondLst>
                                            <p:cond delay="500"/>
                                          </p:stCondLst>
                                        </p:cTn>
                                        <p:tgtEl>
                                          <p:spTgt spid="70"/>
                                        </p:tgtEl>
                                        <p:attrNameLst>
                                          <p:attrName>ppt_y</p:attrName>
                                        </p:attrNameLst>
                                      </p:cBhvr>
                                      <p:tavLst>
                                        <p:tav tm="0">
                                          <p:val>
                                            <p:strVal val="#ppt_y+.1"/>
                                          </p:val>
                                        </p:tav>
                                        <p:tav tm="100000">
                                          <p:val>
                                            <p:strVal val="#ppt_y"/>
                                          </p:val>
                                        </p:tav>
                                      </p:tavLst>
                                    </p:anim>
                                    <p:animEffect transition="in" filter="fade">
                                      <p:cBhvr>
                                        <p:cTn id="146" dur="1000" decel="50000">
                                          <p:stCondLst>
                                            <p:cond delay="0"/>
                                          </p:stCondLst>
                                        </p:cTn>
                                        <p:tgtEl>
                                          <p:spTgt spid="70"/>
                                        </p:tgtEl>
                                      </p:cBhvr>
                                    </p:animEffect>
                                  </p:childTnLst>
                                </p:cTn>
                              </p:par>
                            </p:childTnLst>
                          </p:cTn>
                        </p:par>
                        <p:par>
                          <p:cTn id="147" fill="hold">
                            <p:stCondLst>
                              <p:cond delay="13000"/>
                            </p:stCondLst>
                            <p:childTnLst>
                              <p:par>
                                <p:cTn id="148" presetID="25" presetClass="entr" presetSubtype="0" fill="hold" grpId="0" nodeType="afterEffect">
                                  <p:stCondLst>
                                    <p:cond delay="0"/>
                                  </p:stCondLst>
                                  <p:childTnLst>
                                    <p:set>
                                      <p:cBhvr>
                                        <p:cTn id="149" dur="1" fill="hold">
                                          <p:stCondLst>
                                            <p:cond delay="0"/>
                                          </p:stCondLst>
                                        </p:cTn>
                                        <p:tgtEl>
                                          <p:spTgt spid="71"/>
                                        </p:tgtEl>
                                        <p:attrNameLst>
                                          <p:attrName>style.visibility</p:attrName>
                                        </p:attrNameLst>
                                      </p:cBhvr>
                                      <p:to>
                                        <p:strVal val="visible"/>
                                      </p:to>
                                    </p:set>
                                    <p:anim calcmode="lin" valueType="num">
                                      <p:cBhvr>
                                        <p:cTn id="150" dur="500" decel="50000" fill="hold">
                                          <p:stCondLst>
                                            <p:cond delay="0"/>
                                          </p:stCondLst>
                                        </p:cTn>
                                        <p:tgtEl>
                                          <p:spTgt spid="71"/>
                                        </p:tgtEl>
                                        <p:attrNameLst>
                                          <p:attrName>style.rotation</p:attrName>
                                        </p:attrNameLst>
                                      </p:cBhvr>
                                      <p:tavLst>
                                        <p:tav tm="0">
                                          <p:val>
                                            <p:fltVal val="-90"/>
                                          </p:val>
                                        </p:tav>
                                        <p:tav tm="100000">
                                          <p:val>
                                            <p:fltVal val="0"/>
                                          </p:val>
                                        </p:tav>
                                      </p:tavLst>
                                    </p:anim>
                                    <p:anim calcmode="lin" valueType="num">
                                      <p:cBhvr>
                                        <p:cTn id="151" dur="500" decel="50000" fill="hold">
                                          <p:stCondLst>
                                            <p:cond delay="0"/>
                                          </p:stCondLst>
                                        </p:cTn>
                                        <p:tgtEl>
                                          <p:spTgt spid="71"/>
                                        </p:tgtEl>
                                        <p:attrNameLst>
                                          <p:attrName>ppt_w</p:attrName>
                                        </p:attrNameLst>
                                      </p:cBhvr>
                                      <p:tavLst>
                                        <p:tav tm="0">
                                          <p:val>
                                            <p:strVal val="#ppt_w"/>
                                          </p:val>
                                        </p:tav>
                                        <p:tav tm="100000">
                                          <p:val>
                                            <p:strVal val="#ppt_w*.05"/>
                                          </p:val>
                                        </p:tav>
                                      </p:tavLst>
                                    </p:anim>
                                    <p:anim calcmode="lin" valueType="num">
                                      <p:cBhvr>
                                        <p:cTn id="152" dur="500" accel="50000" fill="hold">
                                          <p:stCondLst>
                                            <p:cond delay="500"/>
                                          </p:stCondLst>
                                        </p:cTn>
                                        <p:tgtEl>
                                          <p:spTgt spid="71"/>
                                        </p:tgtEl>
                                        <p:attrNameLst>
                                          <p:attrName>ppt_w</p:attrName>
                                        </p:attrNameLst>
                                      </p:cBhvr>
                                      <p:tavLst>
                                        <p:tav tm="0">
                                          <p:val>
                                            <p:strVal val="#ppt_w*.05"/>
                                          </p:val>
                                        </p:tav>
                                        <p:tav tm="100000">
                                          <p:val>
                                            <p:strVal val="#ppt_w"/>
                                          </p:val>
                                        </p:tav>
                                      </p:tavLst>
                                    </p:anim>
                                    <p:anim calcmode="lin" valueType="num">
                                      <p:cBhvr>
                                        <p:cTn id="153" dur="1000" fill="hold"/>
                                        <p:tgtEl>
                                          <p:spTgt spid="71"/>
                                        </p:tgtEl>
                                        <p:attrNameLst>
                                          <p:attrName>ppt_h</p:attrName>
                                        </p:attrNameLst>
                                      </p:cBhvr>
                                      <p:tavLst>
                                        <p:tav tm="0">
                                          <p:val>
                                            <p:strVal val="#ppt_h"/>
                                          </p:val>
                                        </p:tav>
                                        <p:tav tm="100000">
                                          <p:val>
                                            <p:strVal val="#ppt_h"/>
                                          </p:val>
                                        </p:tav>
                                      </p:tavLst>
                                    </p:anim>
                                    <p:anim calcmode="lin" valueType="num">
                                      <p:cBhvr>
                                        <p:cTn id="154" dur="500" decel="50000" fill="hold">
                                          <p:stCondLst>
                                            <p:cond delay="0"/>
                                          </p:stCondLst>
                                        </p:cTn>
                                        <p:tgtEl>
                                          <p:spTgt spid="71"/>
                                        </p:tgtEl>
                                        <p:attrNameLst>
                                          <p:attrName>ppt_x</p:attrName>
                                        </p:attrNameLst>
                                      </p:cBhvr>
                                      <p:tavLst>
                                        <p:tav tm="0">
                                          <p:val>
                                            <p:strVal val="#ppt_x+.4"/>
                                          </p:val>
                                        </p:tav>
                                        <p:tav tm="100000">
                                          <p:val>
                                            <p:strVal val="#ppt_x"/>
                                          </p:val>
                                        </p:tav>
                                      </p:tavLst>
                                    </p:anim>
                                    <p:anim calcmode="lin" valueType="num">
                                      <p:cBhvr>
                                        <p:cTn id="155" dur="500" decel="50000" fill="hold">
                                          <p:stCondLst>
                                            <p:cond delay="0"/>
                                          </p:stCondLst>
                                        </p:cTn>
                                        <p:tgtEl>
                                          <p:spTgt spid="71"/>
                                        </p:tgtEl>
                                        <p:attrNameLst>
                                          <p:attrName>ppt_y</p:attrName>
                                        </p:attrNameLst>
                                      </p:cBhvr>
                                      <p:tavLst>
                                        <p:tav tm="0">
                                          <p:val>
                                            <p:strVal val="#ppt_y-.2"/>
                                          </p:val>
                                        </p:tav>
                                        <p:tav tm="100000">
                                          <p:val>
                                            <p:strVal val="#ppt_y+.1"/>
                                          </p:val>
                                        </p:tav>
                                      </p:tavLst>
                                    </p:anim>
                                    <p:anim calcmode="lin" valueType="num">
                                      <p:cBhvr>
                                        <p:cTn id="156" dur="500" accel="50000" fill="hold">
                                          <p:stCondLst>
                                            <p:cond delay="500"/>
                                          </p:stCondLst>
                                        </p:cTn>
                                        <p:tgtEl>
                                          <p:spTgt spid="71"/>
                                        </p:tgtEl>
                                        <p:attrNameLst>
                                          <p:attrName>ppt_y</p:attrName>
                                        </p:attrNameLst>
                                      </p:cBhvr>
                                      <p:tavLst>
                                        <p:tav tm="0">
                                          <p:val>
                                            <p:strVal val="#ppt_y+.1"/>
                                          </p:val>
                                        </p:tav>
                                        <p:tav tm="100000">
                                          <p:val>
                                            <p:strVal val="#ppt_y"/>
                                          </p:val>
                                        </p:tav>
                                      </p:tavLst>
                                    </p:anim>
                                    <p:animEffect transition="in" filter="fade">
                                      <p:cBhvr>
                                        <p:cTn id="157" dur="1000" decel="50000">
                                          <p:stCondLst>
                                            <p:cond delay="0"/>
                                          </p:stCondLst>
                                        </p:cTn>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animBg="1"/>
      <p:bldP spid="65" grpId="0"/>
      <p:bldP spid="66" grpId="0" animBg="1"/>
      <p:bldP spid="67" grpId="0"/>
      <p:bldP spid="68" grpId="0" animBg="1"/>
      <p:bldP spid="69" grpId="0"/>
      <p:bldP spid="70" grpId="0" animBg="1"/>
      <p:bldP spid="71"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组合 14"/>
          <p:cNvGrpSpPr/>
          <p:nvPr/>
        </p:nvGrpSpPr>
        <p:grpSpPr>
          <a:xfrm>
            <a:off x="1817664" y="2732642"/>
            <a:ext cx="8722064" cy="1683597"/>
            <a:chOff x="31445" y="161947"/>
            <a:chExt cx="2500824" cy="318131"/>
          </a:xfrm>
          <a:solidFill>
            <a:srgbClr val="7CAFDE"/>
          </a:solidFill>
        </p:grpSpPr>
        <p:sp>
          <p:nvSpPr>
            <p:cNvPr id="16" name="矩形 15"/>
            <p:cNvSpPr/>
            <p:nvPr/>
          </p:nvSpPr>
          <p:spPr>
            <a:xfrm>
              <a:off x="31445" y="176315"/>
              <a:ext cx="2268640" cy="293086"/>
            </a:xfrm>
            <a:prstGeom prst="rect">
              <a:avLst/>
            </a:prstGeom>
            <a:grpFill/>
            <a:ln w="25400" cap="flat" cmpd="sng" algn="ctr">
              <a:solidFill>
                <a:srgbClr val="7CAFDE"/>
              </a:solidFill>
              <a:prstDash val="solid"/>
            </a:ln>
            <a:effectLst/>
          </p:spPr>
          <p:txBody>
            <a:bodyPr rtlCol="0" anchor="ctr"/>
            <a:lstStyle/>
            <a:p>
              <a:pPr algn="ctr">
                <a:defRPr/>
              </a:pPr>
              <a:endParaRPr lang="zh-CN" altLang="en-US" sz="2400" kern="0">
                <a:solidFill>
                  <a:prstClr val="white"/>
                </a:solidFill>
                <a:latin typeface="Arial" panose="020B0604020202020204"/>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solidFill>
                <a:srgbClr val="7CAFDE"/>
              </a:solidFill>
              <a:prstDash val="solid"/>
            </a:ln>
            <a:effectLst/>
          </p:spPr>
          <p:txBody>
            <a:bodyPr rtlCol="0" anchor="ctr"/>
            <a:lstStyle/>
            <a:p>
              <a:pPr algn="ctr">
                <a:defRPr/>
              </a:pPr>
              <a:endParaRPr lang="zh-CN" altLang="en-US" sz="2400" kern="0">
                <a:solidFill>
                  <a:prstClr val="white"/>
                </a:solidFill>
                <a:latin typeface="Arial" panose="020B0604020202020204"/>
                <a:ea typeface="方正正中黑简体"/>
                <a:cs typeface="+mn-ea"/>
                <a:sym typeface="+mn-lt"/>
              </a:endParaRPr>
            </a:p>
          </p:txBody>
        </p:sp>
        <p:sp>
          <p:nvSpPr>
            <p:cNvPr id="18" name="TextBox 8"/>
            <p:cNvSpPr txBox="1"/>
            <p:nvPr/>
          </p:nvSpPr>
          <p:spPr>
            <a:xfrm>
              <a:off x="1232872" y="238997"/>
              <a:ext cx="951963" cy="157024"/>
            </a:xfrm>
            <a:prstGeom prst="rect">
              <a:avLst/>
            </a:prstGeom>
            <a:grpFill/>
            <a:ln>
              <a:solidFill>
                <a:srgbClr val="7CAFDE"/>
              </a:solidFill>
            </a:ln>
          </p:spPr>
          <p:txBody>
            <a:bodyPr wrap="none" rtlCol="0">
              <a:spAutoFit/>
            </a:bodyPr>
            <a:lstStyle/>
            <a:p>
              <a:pPr algn="just">
                <a:spcBef>
                  <a:spcPct val="0"/>
                </a:spcBef>
              </a:pPr>
              <a:r>
                <a:rPr lang="zh-CN" altLang="en-US" sz="4800" kern="0" spc="400" dirty="0">
                  <a:solidFill>
                    <a:prstClr val="white"/>
                  </a:solidFill>
                  <a:latin typeface="微软雅黑" panose="020B0503020204020204" pitchFamily="34" charset="-122"/>
                  <a:ea typeface="微软雅黑" panose="020B0503020204020204" pitchFamily="34" charset="-122"/>
                  <a:cs typeface="+mn-ea"/>
                  <a:sym typeface="+mn-lt"/>
                </a:rPr>
                <a:t>  项目背景</a:t>
              </a:r>
              <a:endParaRPr lang="en-US" altLang="zh-CN" sz="48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a:solidFill>
                  <a:prstClr val="white"/>
                </a:solidFill>
                <a:latin typeface="Arial" panose="020B0604020202020204"/>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7CAFDE"/>
            </a:solidFill>
            <a:ln w="25400" cap="flat" cmpd="sng" algn="ctr">
              <a:noFill/>
              <a:prstDash val="solid"/>
            </a:ln>
            <a:effectLst/>
          </p:spPr>
          <p:txBody>
            <a:bodyPr rtlCol="0" anchor="ctr"/>
            <a:lstStyle/>
            <a:p>
              <a:pPr algn="ctr">
                <a:defRPr/>
              </a:pPr>
              <a:endParaRPr lang="zh-CN" altLang="en-US" sz="2400" kern="0">
                <a:solidFill>
                  <a:prstClr val="white"/>
                </a:solidFill>
                <a:latin typeface="Arial" panose="020B0604020202020204"/>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a:solidFill>
                  <a:prstClr val="black"/>
                </a:solidFill>
                <a:latin typeface="Arial" panose="020B0604020202020204"/>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a:solidFill>
                    <a:prstClr val="white"/>
                  </a:solidFill>
                  <a:latin typeface="Arial" panose="020B0604020202020204"/>
                  <a:ea typeface="方正正中黑简体"/>
                  <a:cs typeface="+mn-ea"/>
                  <a:sym typeface="+mn-lt"/>
                </a:rPr>
                <a:t>01</a:t>
              </a:r>
              <a:endParaRPr lang="zh-CN" altLang="en-US" sz="12800" kern="0" dirty="0">
                <a:solidFill>
                  <a:prstClr val="white"/>
                </a:solidFill>
                <a:latin typeface="Arial" panose="020B0604020202020204"/>
                <a:ea typeface="方正正中黑简体"/>
                <a:cs typeface="+mn-ea"/>
                <a:sym typeface="+mn-lt"/>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组合 3"/>
          <p:cNvGrpSpPr/>
          <p:nvPr/>
        </p:nvGrpSpPr>
        <p:grpSpPr>
          <a:xfrm>
            <a:off x="4159070" y="1836532"/>
            <a:ext cx="3726068" cy="3726068"/>
            <a:chOff x="3910433" y="1584266"/>
            <a:chExt cx="4194314" cy="4194314"/>
          </a:xfrm>
        </p:grpSpPr>
        <p:sp>
          <p:nvSpPr>
            <p:cNvPr id="48" name="任意多边形 47"/>
            <p:cNvSpPr/>
            <p:nvPr/>
          </p:nvSpPr>
          <p:spPr>
            <a:xfrm>
              <a:off x="3910433" y="3681422"/>
              <a:ext cx="2096115" cy="2097106"/>
            </a:xfrm>
            <a:custGeom>
              <a:avLst/>
              <a:gdLst>
                <a:gd name="connsiteX0" fmla="*/ 0 w 2096115"/>
                <a:gd name="connsiteY0" fmla="*/ 0 h 2097106"/>
                <a:gd name="connsiteX1" fmla="*/ 2096115 w 2096115"/>
                <a:gd name="connsiteY1" fmla="*/ 0 h 2097106"/>
                <a:gd name="connsiteX2" fmla="*/ 2096115 w 2096115"/>
                <a:gd name="connsiteY2" fmla="*/ 2097106 h 2097106"/>
                <a:gd name="connsiteX3" fmla="*/ 1882735 w 2096115"/>
                <a:gd name="connsiteY3" fmla="*/ 2086331 h 2097106"/>
                <a:gd name="connsiteX4" fmla="*/ 0 w 2096115"/>
                <a:gd name="connsiteY4" fmla="*/ 1 h 2097106"/>
                <a:gd name="connsiteX5" fmla="*/ 0 w 2096115"/>
                <a:gd name="connsiteY5" fmla="*/ 0 h 209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115" h="2097106">
                  <a:moveTo>
                    <a:pt x="0" y="0"/>
                  </a:moveTo>
                  <a:lnTo>
                    <a:pt x="2096115" y="0"/>
                  </a:lnTo>
                  <a:lnTo>
                    <a:pt x="2096115" y="2097106"/>
                  </a:lnTo>
                  <a:lnTo>
                    <a:pt x="1882735" y="2086331"/>
                  </a:lnTo>
                  <a:cubicBezTo>
                    <a:pt x="825231" y="1978935"/>
                    <a:pt x="0" y="1085840"/>
                    <a:pt x="0" y="1"/>
                  </a:cubicBezTo>
                  <a:lnTo>
                    <a:pt x="0" y="0"/>
                  </a:lnTo>
                  <a:close/>
                </a:path>
              </a:pathLst>
            </a:custGeom>
            <a:solidFill>
              <a:schemeClr val="accent1">
                <a:lumMod val="75000"/>
              </a:schemeClr>
            </a:soli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49" name="任意多边形 48"/>
            <p:cNvSpPr/>
            <p:nvPr/>
          </p:nvSpPr>
          <p:spPr>
            <a:xfrm>
              <a:off x="3910433" y="1584319"/>
              <a:ext cx="2096115" cy="2097103"/>
            </a:xfrm>
            <a:custGeom>
              <a:avLst/>
              <a:gdLst>
                <a:gd name="connsiteX0" fmla="*/ 2096115 w 2096115"/>
                <a:gd name="connsiteY0" fmla="*/ 0 h 2097103"/>
                <a:gd name="connsiteX1" fmla="*/ 2096115 w 2096115"/>
                <a:gd name="connsiteY1" fmla="*/ 2097103 h 2097103"/>
                <a:gd name="connsiteX2" fmla="*/ 0 w 2096115"/>
                <a:gd name="connsiteY2" fmla="*/ 2097103 h 2097103"/>
                <a:gd name="connsiteX3" fmla="*/ 9526 w 2096115"/>
                <a:gd name="connsiteY3" fmla="*/ 1895913 h 2097103"/>
                <a:gd name="connsiteX4" fmla="*/ 1882735 w 2096115"/>
                <a:gd name="connsiteY4" fmla="*/ 10774 h 2097103"/>
                <a:gd name="connsiteX5" fmla="*/ 2096115 w 2096115"/>
                <a:gd name="connsiteY5" fmla="*/ 0 h 20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115" h="2097103">
                  <a:moveTo>
                    <a:pt x="2096115" y="0"/>
                  </a:moveTo>
                  <a:lnTo>
                    <a:pt x="2096115" y="2097103"/>
                  </a:lnTo>
                  <a:lnTo>
                    <a:pt x="0" y="2097103"/>
                  </a:lnTo>
                  <a:lnTo>
                    <a:pt x="9526" y="1895913"/>
                  </a:lnTo>
                  <a:cubicBezTo>
                    <a:pt x="104061" y="902697"/>
                    <a:pt x="891325" y="111458"/>
                    <a:pt x="1882735" y="10774"/>
                  </a:cubicBezTo>
                  <a:lnTo>
                    <a:pt x="2096115" y="0"/>
                  </a:lnTo>
                  <a:close/>
                </a:path>
              </a:pathLst>
            </a:custGeom>
            <a:solidFill>
              <a:schemeClr val="accent1">
                <a:lumMod val="50000"/>
              </a:schemeClr>
            </a:soli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50" name="任意多边形 49"/>
            <p:cNvSpPr/>
            <p:nvPr/>
          </p:nvSpPr>
          <p:spPr>
            <a:xfrm>
              <a:off x="6006548" y="3681423"/>
              <a:ext cx="2098199" cy="2097157"/>
            </a:xfrm>
            <a:custGeom>
              <a:avLst/>
              <a:gdLst>
                <a:gd name="connsiteX0" fmla="*/ 0 w 2098199"/>
                <a:gd name="connsiteY0" fmla="*/ 0 h 2097157"/>
                <a:gd name="connsiteX1" fmla="*/ 2098199 w 2098199"/>
                <a:gd name="connsiteY1" fmla="*/ 0 h 2097157"/>
                <a:gd name="connsiteX2" fmla="*/ 1042 w 2098199"/>
                <a:gd name="connsiteY2" fmla="*/ 2097157 h 2097157"/>
                <a:gd name="connsiteX3" fmla="*/ 0 w 2098199"/>
                <a:gd name="connsiteY3" fmla="*/ 2097105 h 2097157"/>
                <a:gd name="connsiteX4" fmla="*/ 0 w 2098199"/>
                <a:gd name="connsiteY4" fmla="*/ 0 h 209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8199" h="2097157">
                  <a:moveTo>
                    <a:pt x="0" y="0"/>
                  </a:moveTo>
                  <a:lnTo>
                    <a:pt x="2098199" y="0"/>
                  </a:lnTo>
                  <a:cubicBezTo>
                    <a:pt x="2098199" y="1158228"/>
                    <a:pt x="1159270" y="2097157"/>
                    <a:pt x="1042" y="2097157"/>
                  </a:cubicBezTo>
                  <a:lnTo>
                    <a:pt x="0" y="2097105"/>
                  </a:lnTo>
                  <a:lnTo>
                    <a:pt x="0" y="0"/>
                  </a:lnTo>
                  <a:close/>
                </a:path>
              </a:pathLst>
            </a:custGeom>
            <a:solidFill>
              <a:schemeClr val="accent1">
                <a:lumMod val="60000"/>
                <a:lumOff val="40000"/>
              </a:schemeClr>
            </a:soli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51" name="任意多边形 50"/>
            <p:cNvSpPr/>
            <p:nvPr/>
          </p:nvSpPr>
          <p:spPr>
            <a:xfrm>
              <a:off x="6006548" y="1584266"/>
              <a:ext cx="2098199" cy="2097157"/>
            </a:xfrm>
            <a:custGeom>
              <a:avLst/>
              <a:gdLst>
                <a:gd name="connsiteX0" fmla="*/ 1042 w 2098199"/>
                <a:gd name="connsiteY0" fmla="*/ 0 h 2097157"/>
                <a:gd name="connsiteX1" fmla="*/ 2098199 w 2098199"/>
                <a:gd name="connsiteY1" fmla="*/ 2097157 h 2097157"/>
                <a:gd name="connsiteX2" fmla="*/ 0 w 2098199"/>
                <a:gd name="connsiteY2" fmla="*/ 2097157 h 2097157"/>
                <a:gd name="connsiteX3" fmla="*/ 0 w 2098199"/>
                <a:gd name="connsiteY3" fmla="*/ 53 h 2097157"/>
                <a:gd name="connsiteX4" fmla="*/ 1042 w 2098199"/>
                <a:gd name="connsiteY4" fmla="*/ 0 h 209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8199" h="2097157">
                  <a:moveTo>
                    <a:pt x="1042" y="0"/>
                  </a:moveTo>
                  <a:cubicBezTo>
                    <a:pt x="1159270" y="0"/>
                    <a:pt x="2098199" y="938929"/>
                    <a:pt x="2098199" y="2097157"/>
                  </a:cubicBezTo>
                  <a:lnTo>
                    <a:pt x="0" y="2097157"/>
                  </a:lnTo>
                  <a:lnTo>
                    <a:pt x="0" y="53"/>
                  </a:lnTo>
                  <a:lnTo>
                    <a:pt x="1042" y="0"/>
                  </a:lnTo>
                  <a:close/>
                </a:path>
              </a:pathLst>
            </a:custGeom>
            <a:solidFill>
              <a:schemeClr val="accent1">
                <a:lumMod val="40000"/>
                <a:lumOff val="60000"/>
              </a:schemeClr>
            </a:soli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sp>
        <p:nvSpPr>
          <p:cNvPr id="52" name="任意多边形 51"/>
          <p:cNvSpPr/>
          <p:nvPr/>
        </p:nvSpPr>
        <p:spPr>
          <a:xfrm rot="16200000">
            <a:off x="4698832" y="2395341"/>
            <a:ext cx="2618958" cy="2613420"/>
          </a:xfrm>
          <a:custGeom>
            <a:avLst/>
            <a:gdLst>
              <a:gd name="connsiteX0" fmla="*/ 1898994 w 2350607"/>
              <a:gd name="connsiteY0" fmla="*/ 1173860 h 2345636"/>
              <a:gd name="connsiteX1" fmla="*/ 1177788 w 2350607"/>
              <a:gd name="connsiteY1" fmla="*/ 452654 h 2345636"/>
              <a:gd name="connsiteX2" fmla="*/ 456582 w 2350607"/>
              <a:gd name="connsiteY2" fmla="*/ 1173860 h 2345636"/>
              <a:gd name="connsiteX3" fmla="*/ 1177788 w 2350607"/>
              <a:gd name="connsiteY3" fmla="*/ 1895066 h 2345636"/>
              <a:gd name="connsiteX4" fmla="*/ 1898994 w 2350607"/>
              <a:gd name="connsiteY4" fmla="*/ 1173860 h 2345636"/>
              <a:gd name="connsiteX5" fmla="*/ 2350607 w 2350607"/>
              <a:gd name="connsiteY5" fmla="*/ 1173860 h 2345636"/>
              <a:gd name="connsiteX6" fmla="*/ 2088585 w 2350607"/>
              <a:gd name="connsiteY6" fmla="*/ 1325833 h 2345636"/>
              <a:gd name="connsiteX7" fmla="*/ 2083348 w 2350607"/>
              <a:gd name="connsiteY7" fmla="*/ 1360147 h 2345636"/>
              <a:gd name="connsiteX8" fmla="*/ 1341411 w 2350607"/>
              <a:gd name="connsiteY8" fmla="*/ 2083762 h 2345636"/>
              <a:gd name="connsiteX9" fmla="*/ 1329043 w 2350607"/>
              <a:gd name="connsiteY9" fmla="*/ 2084853 h 2345636"/>
              <a:gd name="connsiteX10" fmla="*/ 1177789 w 2350607"/>
              <a:gd name="connsiteY10" fmla="*/ 2345636 h 2345636"/>
              <a:gd name="connsiteX11" fmla="*/ 1026480 w 2350607"/>
              <a:gd name="connsiteY11" fmla="*/ 2084758 h 2345636"/>
              <a:gd name="connsiteX12" fmla="*/ 991502 w 2350607"/>
              <a:gd name="connsiteY12" fmla="*/ 2079420 h 2345636"/>
              <a:gd name="connsiteX13" fmla="*/ 267886 w 2350607"/>
              <a:gd name="connsiteY13" fmla="*/ 1337484 h 2345636"/>
              <a:gd name="connsiteX14" fmla="*/ 267119 w 2350607"/>
              <a:gd name="connsiteY14" fmla="*/ 1328789 h 2345636"/>
              <a:gd name="connsiteX15" fmla="*/ 0 w 2350607"/>
              <a:gd name="connsiteY15" fmla="*/ 1173860 h 2345636"/>
              <a:gd name="connsiteX16" fmla="*/ 267119 w 2350607"/>
              <a:gd name="connsiteY16" fmla="*/ 1018931 h 2345636"/>
              <a:gd name="connsiteX17" fmla="*/ 267886 w 2350607"/>
              <a:gd name="connsiteY17" fmla="*/ 1010237 h 2345636"/>
              <a:gd name="connsiteX18" fmla="*/ 991502 w 2350607"/>
              <a:gd name="connsiteY18" fmla="*/ 268301 h 2345636"/>
              <a:gd name="connsiteX19" fmla="*/ 1025211 w 2350607"/>
              <a:gd name="connsiteY19" fmla="*/ 263156 h 2345636"/>
              <a:gd name="connsiteX20" fmla="*/ 1177841 w 2350607"/>
              <a:gd name="connsiteY20" fmla="*/ 0 h 2345636"/>
              <a:gd name="connsiteX21" fmla="*/ 1330482 w 2350607"/>
              <a:gd name="connsiteY21" fmla="*/ 263174 h 2345636"/>
              <a:gd name="connsiteX22" fmla="*/ 1364075 w 2350607"/>
              <a:gd name="connsiteY22" fmla="*/ 268301 h 2345636"/>
              <a:gd name="connsiteX23" fmla="*/ 2087690 w 2350607"/>
              <a:gd name="connsiteY23" fmla="*/ 1010237 h 2345636"/>
              <a:gd name="connsiteX24" fmla="*/ 2088725 w 2350607"/>
              <a:gd name="connsiteY24" fmla="*/ 1021969 h 234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50607" h="2345636">
                <a:moveTo>
                  <a:pt x="1898994" y="1173860"/>
                </a:moveTo>
                <a:cubicBezTo>
                  <a:pt x="1898994" y="775549"/>
                  <a:pt x="1576099" y="452654"/>
                  <a:pt x="1177788" y="452654"/>
                </a:cubicBezTo>
                <a:cubicBezTo>
                  <a:pt x="779477" y="452654"/>
                  <a:pt x="456582" y="775549"/>
                  <a:pt x="456582" y="1173860"/>
                </a:cubicBezTo>
                <a:cubicBezTo>
                  <a:pt x="456582" y="1572171"/>
                  <a:pt x="779477" y="1895066"/>
                  <a:pt x="1177788" y="1895066"/>
                </a:cubicBezTo>
                <a:cubicBezTo>
                  <a:pt x="1576099" y="1895066"/>
                  <a:pt x="1898994" y="1572171"/>
                  <a:pt x="1898994" y="1173860"/>
                </a:cubicBezTo>
                <a:close/>
                <a:moveTo>
                  <a:pt x="2350607" y="1173860"/>
                </a:moveTo>
                <a:lnTo>
                  <a:pt x="2088585" y="1325833"/>
                </a:lnTo>
                <a:lnTo>
                  <a:pt x="2083348" y="1360147"/>
                </a:lnTo>
                <a:cubicBezTo>
                  <a:pt x="2007931" y="1728702"/>
                  <a:pt x="1713168" y="2017357"/>
                  <a:pt x="1341411" y="2083762"/>
                </a:cubicBezTo>
                <a:lnTo>
                  <a:pt x="1329043" y="2084853"/>
                </a:lnTo>
                <a:lnTo>
                  <a:pt x="1177789" y="2345636"/>
                </a:lnTo>
                <a:lnTo>
                  <a:pt x="1026480" y="2084758"/>
                </a:lnTo>
                <a:lnTo>
                  <a:pt x="991502" y="2079420"/>
                </a:lnTo>
                <a:cubicBezTo>
                  <a:pt x="622947" y="2004003"/>
                  <a:pt x="334291" y="1709240"/>
                  <a:pt x="267886" y="1337484"/>
                </a:cubicBezTo>
                <a:lnTo>
                  <a:pt x="267119" y="1328789"/>
                </a:lnTo>
                <a:lnTo>
                  <a:pt x="0" y="1173860"/>
                </a:lnTo>
                <a:lnTo>
                  <a:pt x="267119" y="1018931"/>
                </a:lnTo>
                <a:lnTo>
                  <a:pt x="267886" y="1010237"/>
                </a:lnTo>
                <a:cubicBezTo>
                  <a:pt x="334291" y="638480"/>
                  <a:pt x="622947" y="343718"/>
                  <a:pt x="991502" y="268301"/>
                </a:cubicBezTo>
                <a:lnTo>
                  <a:pt x="1025211" y="263156"/>
                </a:lnTo>
                <a:lnTo>
                  <a:pt x="1177841" y="0"/>
                </a:lnTo>
                <a:lnTo>
                  <a:pt x="1330482" y="263174"/>
                </a:lnTo>
                <a:lnTo>
                  <a:pt x="1364075" y="268301"/>
                </a:lnTo>
                <a:cubicBezTo>
                  <a:pt x="1732629" y="343718"/>
                  <a:pt x="2021285" y="638480"/>
                  <a:pt x="2087690" y="1010237"/>
                </a:cubicBezTo>
                <a:lnTo>
                  <a:pt x="2088725" y="1021969"/>
                </a:lnTo>
                <a:close/>
              </a:path>
            </a:pathLst>
          </a:cu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latin typeface="DIN-BoldItalic" pitchFamily="50" charset="0"/>
            </a:endParaRPr>
          </a:p>
        </p:txBody>
      </p:sp>
      <p:sp>
        <p:nvSpPr>
          <p:cNvPr id="53" name="矩形 52"/>
          <p:cNvSpPr/>
          <p:nvPr/>
        </p:nvSpPr>
        <p:spPr>
          <a:xfrm>
            <a:off x="5274653" y="3202150"/>
            <a:ext cx="890516" cy="461665"/>
          </a:xfrm>
          <a:prstGeom prst="rect">
            <a:avLst/>
          </a:prstGeom>
        </p:spPr>
        <p:txBody>
          <a:bodyPr wrap="square">
            <a:spAutoFit/>
          </a:bodyPr>
          <a:lstStyle/>
          <a:p>
            <a:pPr algn="ctr">
              <a:defRPr/>
            </a:pPr>
            <a:r>
              <a:rPr lang="en-US" altLang="zh-CN" sz="2400" dirty="0">
                <a:solidFill>
                  <a:schemeClr val="bg1"/>
                </a:solidFill>
                <a:latin typeface="Century Gothic" panose="020B0502020202020204" pitchFamily="34" charset="0"/>
                <a:ea typeface="华康俪金黑W8(P)" panose="020B0800000000000000" pitchFamily="34" charset="-122"/>
                <a:cs typeface="Lantinghei SC Demibold" charset="-122"/>
              </a:rPr>
              <a:t>01</a:t>
            </a:r>
            <a:endParaRPr lang="zh-CN" altLang="en-US" sz="2400" dirty="0">
              <a:solidFill>
                <a:schemeClr val="bg1"/>
              </a:solidFill>
              <a:latin typeface="Century Gothic" panose="020B0502020202020204" pitchFamily="34" charset="0"/>
              <a:ea typeface="华康俪金黑W8(P)" panose="020B0800000000000000" pitchFamily="34" charset="-122"/>
              <a:cs typeface="Lantinghei SC Demibold" charset="-122"/>
            </a:endParaRPr>
          </a:p>
        </p:txBody>
      </p:sp>
      <p:sp>
        <p:nvSpPr>
          <p:cNvPr id="54" name="矩形 53"/>
          <p:cNvSpPr/>
          <p:nvPr/>
        </p:nvSpPr>
        <p:spPr>
          <a:xfrm>
            <a:off x="5907033" y="3202150"/>
            <a:ext cx="890516" cy="461665"/>
          </a:xfrm>
          <a:prstGeom prst="rect">
            <a:avLst/>
          </a:prstGeom>
        </p:spPr>
        <p:txBody>
          <a:bodyPr wrap="square">
            <a:spAutoFit/>
          </a:bodyPr>
          <a:lstStyle/>
          <a:p>
            <a:pPr algn="ctr">
              <a:defRPr/>
            </a:pPr>
            <a:r>
              <a:rPr lang="en-US" altLang="zh-CN" sz="2400" dirty="0">
                <a:solidFill>
                  <a:schemeClr val="bg1"/>
                </a:solidFill>
                <a:latin typeface="Century Gothic" panose="020B0502020202020204" pitchFamily="34" charset="0"/>
                <a:ea typeface="华康俪金黑W8(P)" panose="020B0800000000000000" pitchFamily="34" charset="-122"/>
                <a:cs typeface="Lantinghei SC Demibold" charset="-122"/>
              </a:rPr>
              <a:t>02</a:t>
            </a:r>
            <a:endParaRPr lang="zh-CN" altLang="en-US" sz="2400" dirty="0">
              <a:solidFill>
                <a:schemeClr val="bg1"/>
              </a:solidFill>
              <a:latin typeface="Century Gothic" panose="020B0502020202020204" pitchFamily="34" charset="0"/>
              <a:ea typeface="华康俪金黑W8(P)" panose="020B0800000000000000" pitchFamily="34" charset="-122"/>
              <a:cs typeface="Lantinghei SC Demibold" charset="-122"/>
            </a:endParaRPr>
          </a:p>
        </p:txBody>
      </p:sp>
      <p:sp>
        <p:nvSpPr>
          <p:cNvPr id="55" name="矩形 54"/>
          <p:cNvSpPr/>
          <p:nvPr/>
        </p:nvSpPr>
        <p:spPr>
          <a:xfrm>
            <a:off x="5907033" y="3841132"/>
            <a:ext cx="890516" cy="461665"/>
          </a:xfrm>
          <a:prstGeom prst="rect">
            <a:avLst/>
          </a:prstGeom>
        </p:spPr>
        <p:txBody>
          <a:bodyPr wrap="square">
            <a:spAutoFit/>
          </a:bodyPr>
          <a:lstStyle/>
          <a:p>
            <a:pPr algn="ctr">
              <a:defRPr/>
            </a:pPr>
            <a:r>
              <a:rPr lang="en-US" altLang="zh-CN" sz="2400" dirty="0">
                <a:solidFill>
                  <a:schemeClr val="bg1"/>
                </a:solidFill>
                <a:latin typeface="Century Gothic" panose="020B0502020202020204" pitchFamily="34" charset="0"/>
                <a:ea typeface="华康俪金黑W8(P)" panose="020B0800000000000000" pitchFamily="34" charset="-122"/>
                <a:cs typeface="Lantinghei SC Demibold" charset="-122"/>
              </a:rPr>
              <a:t>03</a:t>
            </a:r>
            <a:endParaRPr lang="zh-CN" altLang="en-US" sz="2400" dirty="0">
              <a:solidFill>
                <a:schemeClr val="bg1"/>
              </a:solidFill>
              <a:latin typeface="Century Gothic" panose="020B0502020202020204" pitchFamily="34" charset="0"/>
              <a:ea typeface="华康俪金黑W8(P)" panose="020B0800000000000000" pitchFamily="34" charset="-122"/>
              <a:cs typeface="Lantinghei SC Demibold" charset="-122"/>
            </a:endParaRPr>
          </a:p>
        </p:txBody>
      </p:sp>
      <p:sp>
        <p:nvSpPr>
          <p:cNvPr id="56" name="矩形 55"/>
          <p:cNvSpPr/>
          <p:nvPr/>
        </p:nvSpPr>
        <p:spPr>
          <a:xfrm>
            <a:off x="5221040" y="3841132"/>
            <a:ext cx="890516" cy="461665"/>
          </a:xfrm>
          <a:prstGeom prst="rect">
            <a:avLst/>
          </a:prstGeom>
        </p:spPr>
        <p:txBody>
          <a:bodyPr wrap="square">
            <a:spAutoFit/>
          </a:bodyPr>
          <a:lstStyle/>
          <a:p>
            <a:pPr algn="ctr">
              <a:defRPr/>
            </a:pPr>
            <a:r>
              <a:rPr lang="en-US" altLang="zh-CN" sz="2400" dirty="0">
                <a:solidFill>
                  <a:schemeClr val="bg1"/>
                </a:solidFill>
                <a:latin typeface="Century Gothic" panose="020B0502020202020204" pitchFamily="34" charset="0"/>
                <a:ea typeface="华康俪金黑W8(P)" panose="020B0800000000000000" pitchFamily="34" charset="-122"/>
                <a:cs typeface="Lantinghei SC Demibold" charset="-122"/>
              </a:rPr>
              <a:t>04</a:t>
            </a:r>
            <a:endParaRPr lang="zh-CN" altLang="en-US" sz="2400" dirty="0">
              <a:solidFill>
                <a:schemeClr val="bg1"/>
              </a:solidFill>
              <a:latin typeface="Century Gothic" panose="020B0502020202020204" pitchFamily="34" charset="0"/>
              <a:ea typeface="华康俪金黑W8(P)" panose="020B0800000000000000" pitchFamily="34" charset="-122"/>
              <a:cs typeface="Lantinghei SC Demibold" charset="-122"/>
            </a:endParaRPr>
          </a:p>
        </p:txBody>
      </p:sp>
      <p:sp>
        <p:nvSpPr>
          <p:cNvPr id="57" name="Text Placeholder 5"/>
          <p:cNvSpPr txBox="1"/>
          <p:nvPr/>
        </p:nvSpPr>
        <p:spPr>
          <a:xfrm>
            <a:off x="8121015" y="274365"/>
            <a:ext cx="2330450"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dirty="0">
                <a:latin typeface="微软雅黑" panose="020B0503020204020204" pitchFamily="34" charset="-122"/>
                <a:ea typeface="微软雅黑" panose="020B0503020204020204" pitchFamily="34" charset="-122"/>
              </a:rPr>
              <a:t>情商的作用与重要性</a:t>
            </a:r>
            <a:endParaRPr lang="zh-CN" altLang="en-US" dirty="0">
              <a:latin typeface="微软雅黑" panose="020B0503020204020204" pitchFamily="34" charset="-122"/>
              <a:ea typeface="微软雅黑" panose="020B0503020204020204" pitchFamily="34" charset="-122"/>
            </a:endParaRPr>
          </a:p>
        </p:txBody>
      </p:sp>
      <p:sp>
        <p:nvSpPr>
          <p:cNvPr id="59" name="Text Placeholder 5"/>
          <p:cNvSpPr txBox="1"/>
          <p:nvPr/>
        </p:nvSpPr>
        <p:spPr>
          <a:xfrm>
            <a:off x="8121236" y="4014987"/>
            <a:ext cx="2330450"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dirty="0">
                <a:latin typeface="微软雅黑" panose="020B0503020204020204" pitchFamily="34" charset="-122"/>
                <a:ea typeface="微软雅黑" panose="020B0503020204020204" pitchFamily="34" charset="-122"/>
              </a:rPr>
              <a:t>情商教育的缺乏</a:t>
            </a:r>
            <a:endParaRPr lang="zh-CN" altLang="en-US" dirty="0">
              <a:latin typeface="微软雅黑" panose="020B0503020204020204" pitchFamily="34" charset="-122"/>
              <a:ea typeface="微软雅黑" panose="020B0503020204020204" pitchFamily="34" charset="-122"/>
            </a:endParaRPr>
          </a:p>
        </p:txBody>
      </p:sp>
      <p:sp>
        <p:nvSpPr>
          <p:cNvPr id="62" name="Text Placeholder 6"/>
          <p:cNvSpPr txBox="1"/>
          <p:nvPr/>
        </p:nvSpPr>
        <p:spPr>
          <a:xfrm>
            <a:off x="1614262" y="2534022"/>
            <a:ext cx="2330450" cy="464902"/>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fontAlgn="base">
              <a:lnSpc>
                <a:spcPct val="100000"/>
              </a:lnSpc>
              <a:spcBef>
                <a:spcPct val="0"/>
              </a:spcBef>
              <a:spcAft>
                <a:spcPct val="0"/>
              </a:spcAft>
            </a:pPr>
            <a:r>
              <a:rPr lang="en-US" altLang="zh-CN" sz="900" dirty="0">
                <a:solidFill>
                  <a:prstClr val="white">
                    <a:lumMod val="50000"/>
                  </a:prstClr>
                </a:solidFill>
                <a:latin typeface="Century Gothic" panose="020B0502020202020204" pitchFamily="34" charset="0"/>
                <a:ea typeface="Segoe UI" panose="020B0502040204020203" pitchFamily="34" charset="0"/>
                <a:cs typeface="Segoe UI" panose="020B0502040204020203" pitchFamily="34" charset="0"/>
                <a:sym typeface="Lato Regular" charset="0"/>
              </a:rPr>
              <a:t>, </a:t>
            </a:r>
            <a:endParaRPr lang="en-US" altLang="zh-CN" sz="900" dirty="0">
              <a:solidFill>
                <a:prstClr val="white">
                  <a:lumMod val="50000"/>
                </a:prstClr>
              </a:solidFill>
              <a:latin typeface="Century Gothic" panose="020B0502020202020204" pitchFamily="34" charset="0"/>
              <a:ea typeface="Segoe UI" panose="020B0502040204020203" pitchFamily="34" charset="0"/>
              <a:cs typeface="Segoe UI" panose="020B0502040204020203" pitchFamily="34" charset="0"/>
              <a:sym typeface="Lato Regular" charset="0"/>
            </a:endParaRPr>
          </a:p>
        </p:txBody>
      </p:sp>
      <p:sp>
        <p:nvSpPr>
          <p:cNvPr id="87" name="Text Placeholder 5"/>
          <p:cNvSpPr txBox="1"/>
          <p:nvPr/>
        </p:nvSpPr>
        <p:spPr>
          <a:xfrm>
            <a:off x="1003300" y="3674110"/>
            <a:ext cx="2710180" cy="362585"/>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spcBef>
                <a:spcPts val="0"/>
              </a:spcBef>
            </a:pPr>
            <a:r>
              <a:rPr lang="zh-CN" altLang="en-US" dirty="0">
                <a:latin typeface="微软雅黑" panose="020B0503020204020204" pitchFamily="34" charset="-122"/>
                <a:ea typeface="微软雅黑" panose="020B0503020204020204" pitchFamily="34" charset="-122"/>
              </a:rPr>
              <a:t>项目意义</a:t>
            </a:r>
            <a:endParaRPr lang="zh-CN" altLang="en-US" dirty="0">
              <a:latin typeface="微软雅黑" panose="020B0503020204020204" pitchFamily="34" charset="-122"/>
              <a:ea typeface="微软雅黑" panose="020B0503020204020204" pitchFamily="34" charset="-122"/>
            </a:endParaRPr>
          </a:p>
        </p:txBody>
      </p:sp>
      <p:sp>
        <p:nvSpPr>
          <p:cNvPr id="88" name="Text Placeholder 6"/>
          <p:cNvSpPr txBox="1"/>
          <p:nvPr/>
        </p:nvSpPr>
        <p:spPr>
          <a:xfrm>
            <a:off x="1614262" y="4711165"/>
            <a:ext cx="2330450" cy="464902"/>
          </a:xfrm>
          <a:prstGeom prst="rect">
            <a:avLst/>
          </a:prstGeom>
        </p:spPr>
        <p:txBody>
          <a:bodyPr vert="horz" lIns="0" tIns="45720" rIns="0" bIns="4572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b="0" kern="1200" baseline="0">
                <a:solidFill>
                  <a:srgbClr val="888888"/>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r" fontAlgn="base">
              <a:lnSpc>
                <a:spcPct val="110000"/>
              </a:lnSpc>
              <a:spcBef>
                <a:spcPct val="0"/>
              </a:spcBef>
              <a:spcAft>
                <a:spcPct val="0"/>
              </a:spcAft>
            </a:pPr>
            <a:r>
              <a:rPr lang="en-US" altLang="zh-CN" sz="900" dirty="0">
                <a:solidFill>
                  <a:prstClr val="white">
                    <a:lumMod val="50000"/>
                  </a:prstClr>
                </a:solidFill>
                <a:latin typeface="Century Gothic" panose="020B0502020202020204" pitchFamily="34" charset="0"/>
                <a:ea typeface="Segoe UI" panose="020B0502040204020203" pitchFamily="34" charset="0"/>
                <a:cs typeface="Segoe UI" panose="020B0502040204020203" pitchFamily="34" charset="0"/>
                <a:sym typeface="Lato Regular" charset="0"/>
              </a:rPr>
              <a:t> </a:t>
            </a:r>
            <a:endParaRPr lang="en-US" altLang="zh-CN" sz="900" dirty="0">
              <a:solidFill>
                <a:prstClr val="white">
                  <a:lumMod val="50000"/>
                </a:prstClr>
              </a:solidFill>
              <a:latin typeface="Century Gothic" panose="020B0502020202020204" pitchFamily="34" charset="0"/>
              <a:ea typeface="Segoe UI" panose="020B0502040204020203" pitchFamily="34" charset="0"/>
              <a:cs typeface="Segoe UI" panose="020B0502040204020203" pitchFamily="34" charset="0"/>
              <a:sym typeface="Lato Regular" charset="0"/>
            </a:endParaRPr>
          </a:p>
        </p:txBody>
      </p:sp>
      <p:sp>
        <p:nvSpPr>
          <p:cNvPr id="89" name="Shape 3618"/>
          <p:cNvSpPr/>
          <p:nvPr/>
        </p:nvSpPr>
        <p:spPr>
          <a:xfrm>
            <a:off x="4769319" y="2539039"/>
            <a:ext cx="339334" cy="339334"/>
          </a:xfrm>
          <a:custGeom>
            <a:avLst/>
            <a:gdLst/>
            <a:ahLst/>
            <a:cxnLst>
              <a:cxn ang="0">
                <a:pos x="wd2" y="hd2"/>
              </a:cxn>
              <a:cxn ang="5400000">
                <a:pos x="wd2" y="hd2"/>
              </a:cxn>
              <a:cxn ang="10800000">
                <a:pos x="wd2" y="hd2"/>
              </a:cxn>
              <a:cxn ang="16200000">
                <a:pos x="wd2" y="hd2"/>
              </a:cxn>
            </a:cxnLst>
            <a:rect l="0" t="0" r="r" b="b"/>
            <a:pathLst>
              <a:path w="21600" h="21600" extrusionOk="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solidFill>
            <a:schemeClr val="bg1"/>
          </a:solidFill>
          <a:ln w="12700">
            <a:miter lim="400000"/>
          </a:ln>
        </p:spPr>
        <p:txBody>
          <a:bodyPr lIns="38100" tIns="38100" rIns="38100" bIns="38100" anchor="ctr"/>
          <a:lstStyle/>
          <a:p>
            <a:pPr lvl="0"/>
          </a:p>
        </p:txBody>
      </p:sp>
      <p:sp>
        <p:nvSpPr>
          <p:cNvPr id="90" name="Shape 3656"/>
          <p:cNvSpPr/>
          <p:nvPr/>
        </p:nvSpPr>
        <p:spPr>
          <a:xfrm>
            <a:off x="6975866" y="2539039"/>
            <a:ext cx="339334" cy="339334"/>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89"/>
                </a:cubicBezTo>
                <a:lnTo>
                  <a:pt x="10944" y="16835"/>
                </a:lnTo>
                <a:cubicBezTo>
                  <a:pt x="10855" y="16924"/>
                  <a:pt x="10800" y="17047"/>
                  <a:pt x="10800" y="17183"/>
                </a:cubicBezTo>
                <a:cubicBezTo>
                  <a:pt x="10800" y="17453"/>
                  <a:pt x="11020" y="17673"/>
                  <a:pt x="11291" y="17673"/>
                </a:cubicBezTo>
                <a:moveTo>
                  <a:pt x="8980" y="14871"/>
                </a:moveTo>
                <a:cubicBezTo>
                  <a:pt x="8891" y="14960"/>
                  <a:pt x="8836" y="15083"/>
                  <a:pt x="8836" y="15218"/>
                </a:cubicBezTo>
                <a:cubicBezTo>
                  <a:pt x="8836" y="15490"/>
                  <a:pt x="9056" y="15709"/>
                  <a:pt x="9327" y="15709"/>
                </a:cubicBezTo>
                <a:cubicBezTo>
                  <a:pt x="9463" y="15709"/>
                  <a:pt x="9586" y="15654"/>
                  <a:pt x="9674" y="15565"/>
                </a:cubicBezTo>
                <a:lnTo>
                  <a:pt x="10656" y="14583"/>
                </a:lnTo>
                <a:cubicBezTo>
                  <a:pt x="10745" y="14495"/>
                  <a:pt x="10800" y="14372"/>
                  <a:pt x="10800" y="14236"/>
                </a:cubicBezTo>
                <a:cubicBezTo>
                  <a:pt x="10800" y="13966"/>
                  <a:pt x="10580" y="13745"/>
                  <a:pt x="10309" y="13745"/>
                </a:cubicBezTo>
                <a:cubicBezTo>
                  <a:pt x="10174" y="13745"/>
                  <a:pt x="10051" y="13801"/>
                  <a:pt x="9962" y="13889"/>
                </a:cubicBezTo>
                <a:cubicBezTo>
                  <a:pt x="9962" y="13889"/>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5"/>
                  <a:pt x="11155" y="21600"/>
                  <a:pt x="11291" y="21600"/>
                </a:cubicBezTo>
                <a:cubicBezTo>
                  <a:pt x="11427" y="21600"/>
                  <a:pt x="11549" y="21545"/>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8"/>
                  <a:pt x="11291" y="12765"/>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chemeClr val="bg1"/>
          </a:solidFill>
          <a:ln w="12700">
            <a:miter lim="400000"/>
          </a:ln>
        </p:spPr>
        <p:txBody>
          <a:bodyPr lIns="38100" tIns="38100" rIns="38100" bIns="38100" anchor="ctr"/>
          <a:lstStyle/>
          <a:p>
            <a:pPr lvl="0"/>
          </a:p>
        </p:txBody>
      </p:sp>
      <p:sp>
        <p:nvSpPr>
          <p:cNvPr id="91" name="Shape 3771"/>
          <p:cNvSpPr/>
          <p:nvPr/>
        </p:nvSpPr>
        <p:spPr>
          <a:xfrm>
            <a:off x="4769319" y="4560341"/>
            <a:ext cx="339334" cy="339334"/>
          </a:xfrm>
          <a:custGeom>
            <a:avLst/>
            <a:gdLst/>
            <a:ahLst/>
            <a:cxnLst>
              <a:cxn ang="0">
                <a:pos x="wd2" y="hd2"/>
              </a:cxn>
              <a:cxn ang="5400000">
                <a:pos x="wd2" y="hd2"/>
              </a:cxn>
              <a:cxn ang="10800000">
                <a:pos x="wd2" y="hd2"/>
              </a:cxn>
              <a:cxn ang="16200000">
                <a:pos x="wd2" y="hd2"/>
              </a:cxn>
            </a:cxnLst>
            <a:rect l="0" t="0" r="r" b="b"/>
            <a:pathLst>
              <a:path w="21600" h="21600" extrusionOk="0">
                <a:moveTo>
                  <a:pt x="10804" y="20618"/>
                </a:moveTo>
                <a:lnTo>
                  <a:pt x="15069" y="13232"/>
                </a:lnTo>
                <a:lnTo>
                  <a:pt x="15063" y="13229"/>
                </a:lnTo>
                <a:cubicBezTo>
                  <a:pt x="15472" y="12512"/>
                  <a:pt x="15709" y="11685"/>
                  <a:pt x="15709" y="10800"/>
                </a:cubicBezTo>
                <a:cubicBezTo>
                  <a:pt x="15709" y="9192"/>
                  <a:pt x="14932" y="7768"/>
                  <a:pt x="13736" y="6873"/>
                </a:cubicBezTo>
                <a:lnTo>
                  <a:pt x="19796" y="6873"/>
                </a:lnTo>
                <a:cubicBezTo>
                  <a:pt x="20322" y="8076"/>
                  <a:pt x="20618" y="9403"/>
                  <a:pt x="20618" y="10800"/>
                </a:cubicBezTo>
                <a:cubicBezTo>
                  <a:pt x="20618" y="16221"/>
                  <a:pt x="16225" y="20615"/>
                  <a:pt x="10804" y="20618"/>
                </a:cubicBezTo>
                <a:moveTo>
                  <a:pt x="9707" y="20554"/>
                </a:moveTo>
                <a:cubicBezTo>
                  <a:pt x="4799" y="20010"/>
                  <a:pt x="982" y="15853"/>
                  <a:pt x="982" y="10800"/>
                </a:cubicBezTo>
                <a:cubicBezTo>
                  <a:pt x="982" y="9010"/>
                  <a:pt x="1468" y="7338"/>
                  <a:pt x="2305" y="5893"/>
                </a:cubicBezTo>
                <a:lnTo>
                  <a:pt x="6452" y="13076"/>
                </a:lnTo>
                <a:cubicBezTo>
                  <a:pt x="7273" y="14640"/>
                  <a:pt x="8911" y="15709"/>
                  <a:pt x="10800" y="15709"/>
                </a:cubicBezTo>
                <a:cubicBezTo>
                  <a:pt x="11487" y="15709"/>
                  <a:pt x="12141" y="15567"/>
                  <a:pt x="12734" y="15312"/>
                </a:cubicBezTo>
                <a:cubicBezTo>
                  <a:pt x="12734" y="15312"/>
                  <a:pt x="9707" y="20554"/>
                  <a:pt x="9707" y="20554"/>
                </a:cubicBezTo>
                <a:close/>
                <a:moveTo>
                  <a:pt x="7315" y="12606"/>
                </a:moveTo>
                <a:cubicBezTo>
                  <a:pt x="7034" y="12066"/>
                  <a:pt x="6873" y="11452"/>
                  <a:pt x="6873" y="10800"/>
                </a:cubicBezTo>
                <a:cubicBezTo>
                  <a:pt x="6873" y="8631"/>
                  <a:pt x="8631" y="6873"/>
                  <a:pt x="10800" y="6873"/>
                </a:cubicBezTo>
                <a:cubicBezTo>
                  <a:pt x="12969" y="6873"/>
                  <a:pt x="14727" y="8631"/>
                  <a:pt x="14727" y="10800"/>
                </a:cubicBezTo>
                <a:cubicBezTo>
                  <a:pt x="14727" y="12969"/>
                  <a:pt x="12969" y="14727"/>
                  <a:pt x="10800" y="14727"/>
                </a:cubicBezTo>
                <a:cubicBezTo>
                  <a:pt x="9318" y="14727"/>
                  <a:pt x="8029" y="13906"/>
                  <a:pt x="7359" y="12694"/>
                </a:cubicBezTo>
                <a:lnTo>
                  <a:pt x="7364" y="12692"/>
                </a:lnTo>
                <a:cubicBezTo>
                  <a:pt x="7364" y="12692"/>
                  <a:pt x="7315" y="12606"/>
                  <a:pt x="7315" y="12606"/>
                </a:cubicBezTo>
                <a:close/>
                <a:moveTo>
                  <a:pt x="10800" y="982"/>
                </a:moveTo>
                <a:cubicBezTo>
                  <a:pt x="14432" y="982"/>
                  <a:pt x="17596" y="2960"/>
                  <a:pt x="19294" y="5891"/>
                </a:cubicBezTo>
                <a:lnTo>
                  <a:pt x="10800" y="5891"/>
                </a:lnTo>
                <a:cubicBezTo>
                  <a:pt x="8290" y="5891"/>
                  <a:pt x="6223" y="7777"/>
                  <a:pt x="5930" y="10207"/>
                </a:cubicBezTo>
                <a:lnTo>
                  <a:pt x="2909" y="4975"/>
                </a:lnTo>
                <a:cubicBezTo>
                  <a:pt x="4698" y="2557"/>
                  <a:pt x="7562" y="982"/>
                  <a:pt x="10800" y="982"/>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bg1"/>
          </a:solidFill>
          <a:ln w="12700">
            <a:miter lim="400000"/>
          </a:ln>
        </p:spPr>
        <p:txBody>
          <a:bodyPr lIns="38100" tIns="38100" rIns="38100" bIns="38100" anchor="ctr"/>
          <a:lstStyle/>
          <a:p>
            <a:pPr lvl="0"/>
          </a:p>
        </p:txBody>
      </p:sp>
      <p:sp>
        <p:nvSpPr>
          <p:cNvPr id="92" name="Shape 3773"/>
          <p:cNvSpPr/>
          <p:nvPr/>
        </p:nvSpPr>
        <p:spPr>
          <a:xfrm>
            <a:off x="6975866" y="4619310"/>
            <a:ext cx="339334" cy="308484"/>
          </a:xfrm>
          <a:custGeom>
            <a:avLst/>
            <a:gdLst/>
            <a:ahLst/>
            <a:cxnLst>
              <a:cxn ang="0">
                <a:pos x="wd2" y="hd2"/>
              </a:cxn>
              <a:cxn ang="5400000">
                <a:pos x="wd2" y="hd2"/>
              </a:cxn>
              <a:cxn ang="10800000">
                <a:pos x="wd2" y="hd2"/>
              </a:cxn>
              <a:cxn ang="16200000">
                <a:pos x="wd2" y="hd2"/>
              </a:cxn>
            </a:cxnLst>
            <a:rect l="0" t="0" r="r" b="b"/>
            <a:pathLst>
              <a:path w="21600" h="21600" extrusionOk="0">
                <a:moveTo>
                  <a:pt x="10800" y="20520"/>
                </a:moveTo>
                <a:cubicBezTo>
                  <a:pt x="7396" y="20520"/>
                  <a:pt x="4399" y="18805"/>
                  <a:pt x="2638" y="16200"/>
                </a:cubicBezTo>
                <a:lnTo>
                  <a:pt x="9966" y="16200"/>
                </a:lnTo>
                <a:cubicBezTo>
                  <a:pt x="10478" y="17310"/>
                  <a:pt x="12251" y="18900"/>
                  <a:pt x="13500" y="18900"/>
                </a:cubicBezTo>
                <a:cubicBezTo>
                  <a:pt x="14973" y="18900"/>
                  <a:pt x="16200" y="17820"/>
                  <a:pt x="16200" y="15660"/>
                </a:cubicBezTo>
                <a:cubicBezTo>
                  <a:pt x="16200" y="13500"/>
                  <a:pt x="14973" y="12420"/>
                  <a:pt x="13500" y="12420"/>
                </a:cubicBezTo>
                <a:cubicBezTo>
                  <a:pt x="12241" y="12420"/>
                  <a:pt x="10447" y="13974"/>
                  <a:pt x="9953" y="15120"/>
                </a:cubicBezTo>
                <a:lnTo>
                  <a:pt x="2014" y="15120"/>
                </a:lnTo>
                <a:cubicBezTo>
                  <a:pt x="1359" y="13817"/>
                  <a:pt x="982" y="12355"/>
                  <a:pt x="982" y="10800"/>
                </a:cubicBezTo>
                <a:cubicBezTo>
                  <a:pt x="982" y="9246"/>
                  <a:pt x="1359" y="7783"/>
                  <a:pt x="2014" y="6480"/>
                </a:cubicBezTo>
                <a:lnTo>
                  <a:pt x="9966" y="6480"/>
                </a:lnTo>
                <a:cubicBezTo>
                  <a:pt x="10478" y="7590"/>
                  <a:pt x="12252" y="9180"/>
                  <a:pt x="13500" y="9180"/>
                </a:cubicBezTo>
                <a:cubicBezTo>
                  <a:pt x="14973" y="9180"/>
                  <a:pt x="16200" y="8100"/>
                  <a:pt x="16200" y="5940"/>
                </a:cubicBezTo>
                <a:cubicBezTo>
                  <a:pt x="16200" y="3780"/>
                  <a:pt x="14973" y="2700"/>
                  <a:pt x="13500" y="2700"/>
                </a:cubicBezTo>
                <a:cubicBezTo>
                  <a:pt x="12241" y="2700"/>
                  <a:pt x="10447" y="4254"/>
                  <a:pt x="9953" y="5400"/>
                </a:cubicBezTo>
                <a:lnTo>
                  <a:pt x="2638" y="5400"/>
                </a:lnTo>
                <a:cubicBezTo>
                  <a:pt x="4399" y="2796"/>
                  <a:pt x="7396" y="1080"/>
                  <a:pt x="10800" y="1080"/>
                </a:cubicBezTo>
                <a:cubicBezTo>
                  <a:pt x="16038" y="1080"/>
                  <a:pt x="20306" y="5145"/>
                  <a:pt x="20590" y="10260"/>
                </a:cubicBezTo>
                <a:lnTo>
                  <a:pt x="10652" y="10260"/>
                </a:lnTo>
                <a:cubicBezTo>
                  <a:pt x="10140" y="9152"/>
                  <a:pt x="8367" y="7560"/>
                  <a:pt x="7118" y="7560"/>
                </a:cubicBezTo>
                <a:cubicBezTo>
                  <a:pt x="5645" y="7560"/>
                  <a:pt x="4418" y="8640"/>
                  <a:pt x="4418" y="10800"/>
                </a:cubicBezTo>
                <a:cubicBezTo>
                  <a:pt x="4418" y="12960"/>
                  <a:pt x="5645" y="14040"/>
                  <a:pt x="7118" y="14040"/>
                </a:cubicBezTo>
                <a:cubicBezTo>
                  <a:pt x="8377" y="14040"/>
                  <a:pt x="10171" y="12488"/>
                  <a:pt x="10665" y="11340"/>
                </a:cubicBezTo>
                <a:lnTo>
                  <a:pt x="20590" y="11340"/>
                </a:lnTo>
                <a:cubicBezTo>
                  <a:pt x="20306" y="16456"/>
                  <a:pt x="16038" y="20520"/>
                  <a:pt x="10800" y="20520"/>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bg1"/>
          </a:solidFill>
          <a:ln w="12700">
            <a:miter lim="400000"/>
          </a:ln>
        </p:spPr>
        <p:txBody>
          <a:bodyPr lIns="38100" tIns="38100" rIns="38100" bIns="38100" anchor="ctr"/>
          <a:lstStyle/>
          <a:p>
            <a:pPr lvl="0"/>
          </a:p>
        </p:txBody>
      </p:sp>
      <p:grpSp>
        <p:nvGrpSpPr>
          <p:cNvPr id="63" name="组合 62"/>
          <p:cNvGrpSpPr/>
          <p:nvPr/>
        </p:nvGrpSpPr>
        <p:grpSpPr>
          <a:xfrm>
            <a:off x="0" y="6756400"/>
            <a:ext cx="12192000" cy="101600"/>
            <a:chOff x="0" y="6756400"/>
            <a:chExt cx="12192000" cy="101600"/>
          </a:xfrm>
          <a:solidFill>
            <a:schemeClr val="accent1">
              <a:lumMod val="75000"/>
            </a:schemeClr>
          </a:solidFill>
        </p:grpSpPr>
        <p:sp>
          <p:nvSpPr>
            <p:cNvPr id="6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7"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8"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9"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70"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71" name="矩形 70"/>
          <p:cNvSpPr/>
          <p:nvPr/>
        </p:nvSpPr>
        <p:spPr>
          <a:xfrm>
            <a:off x="0" y="50800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72" name="文本框 4"/>
          <p:cNvSpPr txBox="1">
            <a:spLocks noChangeArrowheads="1"/>
          </p:cNvSpPr>
          <p:nvPr/>
        </p:nvSpPr>
        <p:spPr bwMode="auto">
          <a:xfrm>
            <a:off x="309245" y="508000"/>
            <a:ext cx="268128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dirty="0">
                <a:solidFill>
                  <a:prstClr val="black"/>
                </a:solidFill>
                <a:latin typeface="微软雅黑" panose="020B0503020204020204" pitchFamily="34" charset="-122"/>
                <a:ea typeface="微软雅黑" panose="020B0503020204020204" pitchFamily="34" charset="-122"/>
              </a:rPr>
              <a:t>项目背景</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489200" y="2878373"/>
            <a:ext cx="184731" cy="369332"/>
          </a:xfrm>
          <a:prstGeom prst="rect">
            <a:avLst/>
          </a:prstGeom>
          <a:noFill/>
        </p:spPr>
        <p:txBody>
          <a:bodyPr wrap="none" rtlCol="0">
            <a:spAutoFit/>
          </a:bodyPr>
          <a:lstStyle/>
          <a:p>
            <a:endParaRPr lang="zh-CN" altLang="en-US" dirty="0"/>
          </a:p>
        </p:txBody>
      </p:sp>
      <p:sp>
        <p:nvSpPr>
          <p:cNvPr id="7" name="Rectangle 4"/>
          <p:cNvSpPr>
            <a:spLocks noChangeArrowheads="1"/>
          </p:cNvSpPr>
          <p:nvPr/>
        </p:nvSpPr>
        <p:spPr bwMode="auto">
          <a:xfrm>
            <a:off x="9525" y="778510"/>
            <a:ext cx="4149090" cy="3138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10000"/>
              </a:lnSpc>
              <a:spcBef>
                <a:spcPct val="0"/>
              </a:spcBef>
              <a:spcAft>
                <a:spcPct val="0"/>
              </a:spcAft>
              <a:buClrTx/>
              <a:buSzTx/>
              <a:buFontTx/>
              <a:buNone/>
            </a:pPr>
            <a:endParaRPr kumimoji="0" lang="zh-CN" altLang="zh-CN" sz="2000" b="0" i="1"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10000"/>
              </a:lnSpc>
              <a:spcBef>
                <a:spcPct val="0"/>
              </a:spcBef>
              <a:spcAft>
                <a:spcPct val="0"/>
              </a:spcAft>
              <a:buClrTx/>
              <a:buSzTx/>
              <a:buFont typeface="Arial" panose="020B0604020202020204" pitchFamily="34" charset="0"/>
              <a:buChar char="•"/>
            </a:pPr>
            <a:r>
              <a:rPr kumimoji="0" lang="zh-CN" altLang="zh-CN" sz="2000" b="0" i="0" u="none" strike="noStrike" cap="none" normalizeH="0" baseline="0" dirty="0">
                <a:ln>
                  <a:noFill/>
                </a:ln>
                <a:solidFill>
                  <a:schemeClr val="tx1"/>
                </a:solidFill>
                <a:effectLst/>
                <a:latin typeface="+mj-ea"/>
                <a:ea typeface="+mj-ea"/>
              </a:rPr>
              <a:t>情商（Emotional Intelligence Quotient，EQ）又称“情绪智力”、“情绪智慧”或“情绪智商”</a:t>
            </a:r>
            <a:endParaRPr kumimoji="0" lang="zh-CN" altLang="zh-CN" sz="2000" b="0" i="0" u="none" strike="noStrike" cap="none" normalizeH="0" baseline="0" dirty="0">
              <a:ln>
                <a:noFill/>
              </a:ln>
              <a:solidFill>
                <a:schemeClr val="tx1"/>
              </a:solidFill>
              <a:effectLst/>
              <a:latin typeface="+mj-ea"/>
              <a:ea typeface="+mj-ea"/>
            </a:endParaRPr>
          </a:p>
          <a:p>
            <a:pPr marL="285750" marR="0" lvl="0" indent="-285750" algn="l" defTabSz="914400" rtl="0" eaLnBrk="0" fontAlgn="base" latinLnBrk="0" hangingPunct="0">
              <a:lnSpc>
                <a:spcPct val="110000"/>
              </a:lnSpc>
              <a:spcBef>
                <a:spcPct val="0"/>
              </a:spcBef>
              <a:spcAft>
                <a:spcPct val="0"/>
              </a:spcAft>
              <a:buClrTx/>
              <a:buSzTx/>
              <a:buFont typeface="Arial" panose="020B0604020202020204" pitchFamily="34" charset="0"/>
              <a:buChar char="•"/>
            </a:pPr>
            <a:r>
              <a:rPr kumimoji="0" lang="zh-CN" altLang="zh-CN" sz="2000" b="0" i="0" u="none" strike="noStrike" cap="none" normalizeH="0" baseline="0" dirty="0">
                <a:ln>
                  <a:noFill/>
                </a:ln>
                <a:solidFill>
                  <a:schemeClr val="tx1"/>
                </a:solidFill>
                <a:effectLst/>
                <a:latin typeface="+mj-ea"/>
                <a:ea typeface="+mj-ea"/>
              </a:rPr>
              <a:t>情商没有确切的定义，但被广泛认为是一种基本的生存能力，对个人的其他心智能力起决定性作用。</a:t>
            </a:r>
            <a:endParaRPr kumimoji="0" lang="zh-CN" altLang="zh-CN" sz="2000" b="0" i="0" u="none" strike="noStrike" cap="none" normalizeH="0" baseline="0" dirty="0">
              <a:ln>
                <a:noFill/>
              </a:ln>
              <a:solidFill>
                <a:schemeClr val="tx1"/>
              </a:solidFill>
              <a:effectLst/>
              <a:latin typeface="+mj-ea"/>
              <a:ea typeface="+mj-ea"/>
            </a:endParaRPr>
          </a:p>
        </p:txBody>
      </p:sp>
      <p:sp>
        <p:nvSpPr>
          <p:cNvPr id="8" name="Rectangle 5"/>
          <p:cNvSpPr>
            <a:spLocks noChangeArrowheads="1"/>
          </p:cNvSpPr>
          <p:nvPr/>
        </p:nvSpPr>
        <p:spPr bwMode="auto">
          <a:xfrm>
            <a:off x="7805482" y="595686"/>
            <a:ext cx="4073012" cy="3138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l" defTabSz="914400" rtl="0" eaLnBrk="0" fontAlgn="base" latinLnBrk="0" hangingPunct="0">
              <a:lnSpc>
                <a:spcPct val="110000"/>
              </a:lnSpc>
              <a:spcBef>
                <a:spcPct val="0"/>
              </a:spcBef>
              <a:spcAft>
                <a:spcPct val="0"/>
              </a:spcAft>
              <a:buClrTx/>
              <a:buSzTx/>
              <a:buFont typeface="Arial" panose="020B0604020202020204" pitchFamily="34" charset="0"/>
              <a:buChar char="•"/>
            </a:pPr>
            <a:r>
              <a:rPr lang="zh-CN" altLang="zh-CN" sz="2000" dirty="0">
                <a:latin typeface="+mj-ea"/>
                <a:ea typeface="+mj-ea"/>
              </a:rPr>
              <a:t>成功比例：在事业成功中，</a:t>
            </a:r>
            <a:r>
              <a:rPr lang="zh-CN" altLang="zh-CN" sz="2000" b="1" dirty="0">
                <a:latin typeface="+mj-ea"/>
                <a:ea typeface="+mj-ea"/>
              </a:rPr>
              <a:t>80%靠情商</a:t>
            </a:r>
            <a:r>
              <a:rPr lang="zh-CN" altLang="zh-CN" sz="2000" dirty="0">
                <a:latin typeface="+mj-ea"/>
                <a:ea typeface="+mj-ea"/>
              </a:rPr>
              <a:t>，</a:t>
            </a:r>
            <a:r>
              <a:rPr lang="zh-CN" altLang="zh-CN" sz="2000" b="1" dirty="0">
                <a:latin typeface="+mj-ea"/>
                <a:ea typeface="+mj-ea"/>
              </a:rPr>
              <a:t>仅20%靠智商</a:t>
            </a:r>
            <a:r>
              <a:rPr lang="zh-CN" altLang="zh-CN" sz="2000" dirty="0">
                <a:latin typeface="+mj-ea"/>
                <a:ea typeface="+mj-ea"/>
              </a:rPr>
              <a:t>，良好的情商是职场成功的关键</a:t>
            </a:r>
            <a:endParaRPr lang="zh-CN" altLang="zh-CN" sz="2000" dirty="0">
              <a:latin typeface="+mj-ea"/>
              <a:ea typeface="+mj-ea"/>
            </a:endParaRPr>
          </a:p>
          <a:p>
            <a:pPr marL="285750" marR="0" lvl="0" indent="-285750" algn="l" defTabSz="914400" rtl="0" eaLnBrk="0" fontAlgn="base" latinLnBrk="0" hangingPunct="0">
              <a:lnSpc>
                <a:spcPct val="110000"/>
              </a:lnSpc>
              <a:spcBef>
                <a:spcPct val="0"/>
              </a:spcBef>
              <a:spcAft>
                <a:spcPct val="0"/>
              </a:spcAft>
              <a:buClrTx/>
              <a:buSzTx/>
              <a:buFont typeface="Arial" panose="020B0604020202020204" pitchFamily="34" charset="0"/>
              <a:buChar char="•"/>
            </a:pPr>
            <a:r>
              <a:rPr lang="zh-CN" altLang="zh-CN" sz="2000" dirty="0">
                <a:latin typeface="+mj-ea"/>
                <a:ea typeface="+mj-ea"/>
              </a:rPr>
              <a:t>人际关系：情商是改善人际关系的重要条件，每天的交流与问题处理都依赖情商的支持</a:t>
            </a:r>
            <a:endParaRPr lang="zh-CN" altLang="zh-CN" sz="2000" dirty="0">
              <a:latin typeface="+mj-ea"/>
              <a:ea typeface="+mj-ea"/>
            </a:endParaRPr>
          </a:p>
          <a:p>
            <a:pPr marL="285750" marR="0" lvl="0" indent="-285750" algn="l" defTabSz="914400" rtl="0" eaLnBrk="0" fontAlgn="base" latinLnBrk="0" hangingPunct="0">
              <a:lnSpc>
                <a:spcPct val="110000"/>
              </a:lnSpc>
              <a:spcBef>
                <a:spcPct val="0"/>
              </a:spcBef>
              <a:spcAft>
                <a:spcPct val="0"/>
              </a:spcAft>
              <a:buClrTx/>
              <a:buSzTx/>
              <a:buFont typeface="Arial" panose="020B0604020202020204" pitchFamily="34" charset="0"/>
              <a:buChar char="•"/>
            </a:pPr>
            <a:r>
              <a:rPr lang="zh-CN" altLang="zh-CN" sz="2000" dirty="0">
                <a:latin typeface="+mj-ea"/>
                <a:ea typeface="+mj-ea"/>
              </a:rPr>
              <a:t>环境适应：情商让人能够在有限的知识范围内有效应对当今高压力的生活与工作环境</a:t>
            </a:r>
            <a:endParaRPr lang="zh-CN" altLang="zh-CN" sz="2000" dirty="0">
              <a:latin typeface="+mj-ea"/>
              <a:ea typeface="+mj-ea"/>
            </a:endParaRPr>
          </a:p>
        </p:txBody>
      </p:sp>
      <p:sp>
        <p:nvSpPr>
          <p:cNvPr id="10" name="文本框 9"/>
          <p:cNvSpPr txBox="1"/>
          <p:nvPr/>
        </p:nvSpPr>
        <p:spPr>
          <a:xfrm>
            <a:off x="2673985" y="819785"/>
            <a:ext cx="1368425" cy="369570"/>
          </a:xfrm>
          <a:prstGeom prst="rect">
            <a:avLst/>
          </a:prstGeom>
          <a:noFill/>
        </p:spPr>
        <p:txBody>
          <a:bodyPr wrap="square">
            <a:noAutofit/>
          </a:bodyPr>
          <a:lstStyle/>
          <a:p>
            <a:pPr algn="r"/>
            <a:r>
              <a:rPr lang="zh-CN" altLang="en-US" dirty="0">
                <a:solidFill>
                  <a:schemeClr val="bg1">
                    <a:lumMod val="50000"/>
                  </a:schemeClr>
                </a:solidFill>
                <a:latin typeface="微软雅黑" panose="020B0503020204020204" pitchFamily="34" charset="-122"/>
                <a:ea typeface="微软雅黑" panose="020B0503020204020204" pitchFamily="34" charset="-122"/>
              </a:rPr>
              <a:t>情商的定义</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Rectangle 6"/>
          <p:cNvSpPr>
            <a:spLocks noChangeArrowheads="1"/>
          </p:cNvSpPr>
          <p:nvPr/>
        </p:nvSpPr>
        <p:spPr bwMode="auto">
          <a:xfrm rot="10800000" flipV="1">
            <a:off x="7805128" y="4018105"/>
            <a:ext cx="4073012" cy="2426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1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lnSpc>
                <a:spcPct val="110000"/>
              </a:lnSpc>
              <a:spcBef>
                <a:spcPct val="0"/>
              </a:spcBef>
              <a:spcAft>
                <a:spcPct val="0"/>
              </a:spcAft>
              <a:buFont typeface="Arial" panose="020B0604020202020204" pitchFamily="34" charset="0"/>
              <a:buChar char="•"/>
            </a:pPr>
            <a:r>
              <a:rPr lang="zh-CN" altLang="zh-CN" sz="2000" dirty="0">
                <a:latin typeface="+mj-ea"/>
                <a:ea typeface="+mj-ea"/>
              </a:rPr>
              <a:t>当前情商教育被传统学科教育忽视，导致</a:t>
            </a:r>
            <a:r>
              <a:rPr lang="zh-CN" altLang="en-US" sz="2000" dirty="0">
                <a:latin typeface="+mj-ea"/>
                <a:ea typeface="+mj-ea"/>
              </a:rPr>
              <a:t>部分人</a:t>
            </a:r>
            <a:r>
              <a:rPr lang="zh-CN" altLang="zh-CN" sz="2000" dirty="0">
                <a:latin typeface="+mj-ea"/>
                <a:ea typeface="+mj-ea"/>
              </a:rPr>
              <a:t>缺乏系统的情绪管理与人际交往能力的培</a:t>
            </a:r>
            <a:r>
              <a:rPr lang="zh-CN" altLang="en-US" sz="2000" dirty="0">
                <a:latin typeface="+mj-ea"/>
                <a:ea typeface="+mj-ea"/>
              </a:rPr>
              <a:t>养</a:t>
            </a:r>
            <a:endParaRPr lang="zh-CN" altLang="en-US" sz="2000" dirty="0">
              <a:latin typeface="+mj-ea"/>
              <a:ea typeface="+mj-ea"/>
            </a:endParaRPr>
          </a:p>
          <a:p>
            <a:pPr marL="285750" indent="-285750" eaLnBrk="0" fontAlgn="base" hangingPunct="0">
              <a:lnSpc>
                <a:spcPct val="110000"/>
              </a:lnSpc>
              <a:spcBef>
                <a:spcPct val="0"/>
              </a:spcBef>
              <a:spcAft>
                <a:spcPct val="0"/>
              </a:spcAft>
              <a:buFont typeface="Arial" panose="020B0604020202020204" pitchFamily="34" charset="0"/>
              <a:buChar char="•"/>
            </a:pPr>
            <a:r>
              <a:rPr lang="zh-CN" altLang="en-US" sz="2000" dirty="0">
                <a:latin typeface="+mj-ea"/>
                <a:ea typeface="+mj-ea"/>
              </a:rPr>
              <a:t>当今生活与工作中，情商的缺乏使得许多人难以有效应对复杂的人际关系与情绪问题</a:t>
            </a:r>
            <a:r>
              <a:rPr lang="zh-CN" altLang="zh-CN" sz="2000" dirty="0">
                <a:latin typeface="+mj-ea"/>
                <a:ea typeface="+mj-ea"/>
              </a:rPr>
              <a:t> </a:t>
            </a:r>
            <a:endParaRPr lang="zh-CN" altLang="zh-CN" sz="2000" dirty="0">
              <a:latin typeface="+mj-ea"/>
              <a:ea typeface="+mj-ea"/>
            </a:endParaRPr>
          </a:p>
        </p:txBody>
      </p:sp>
      <p:sp>
        <p:nvSpPr>
          <p:cNvPr id="17" name="Rectangle 8"/>
          <p:cNvSpPr>
            <a:spLocks noChangeArrowheads="1"/>
          </p:cNvSpPr>
          <p:nvPr/>
        </p:nvSpPr>
        <p:spPr bwMode="auto">
          <a:xfrm rot="10800000" flipV="1">
            <a:off x="-80" y="3712099"/>
            <a:ext cx="4003892" cy="3104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1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285750" marR="0" lvl="0" indent="-285750" eaLnBrk="0" fontAlgn="base" hangingPunct="0">
              <a:lnSpc>
                <a:spcPct val="110000"/>
              </a:lnSpc>
              <a:spcBef>
                <a:spcPct val="0"/>
              </a:spcBef>
              <a:spcAft>
                <a:spcPct val="0"/>
              </a:spcAft>
              <a:buClrTx/>
              <a:buSzTx/>
              <a:buFont typeface="Arial" panose="020B0604020202020204" pitchFamily="34" charset="0"/>
              <a:buChar char="•"/>
            </a:pPr>
            <a:r>
              <a:rPr lang="zh-CN" altLang="zh-CN" sz="2000" dirty="0">
                <a:latin typeface="+mj-ea"/>
                <a:ea typeface="+mj-ea"/>
              </a:rPr>
              <a:t>通过</a:t>
            </a:r>
            <a:r>
              <a:rPr lang="zh-CN" altLang="zh-CN" sz="2000" b="1" dirty="0">
                <a:latin typeface="+mj-ea"/>
                <a:ea typeface="+mj-ea"/>
              </a:rPr>
              <a:t>AI技术</a:t>
            </a:r>
            <a:r>
              <a:rPr lang="zh-CN" altLang="en-US" sz="2000" b="1" dirty="0">
                <a:latin typeface="+mj-ea"/>
                <a:ea typeface="+mj-ea"/>
              </a:rPr>
              <a:t>赋能</a:t>
            </a:r>
            <a:r>
              <a:rPr lang="zh-CN" altLang="zh-CN" sz="2000" dirty="0">
                <a:latin typeface="+mj-ea"/>
                <a:ea typeface="+mj-ea"/>
              </a:rPr>
              <a:t>帮助用户解决需要高情商回答的问题，为用户提供科学、专业的情商指导，弥补情商教育的缺失。</a:t>
            </a:r>
            <a:endParaRPr lang="zh-CN" altLang="zh-CN" sz="2000" dirty="0">
              <a:latin typeface="+mj-ea"/>
              <a:ea typeface="+mj-ea"/>
            </a:endParaRPr>
          </a:p>
          <a:p>
            <a:pPr marL="285750" marR="0" lvl="0" indent="-285750" eaLnBrk="0" fontAlgn="base" hangingPunct="0">
              <a:lnSpc>
                <a:spcPct val="110000"/>
              </a:lnSpc>
              <a:spcBef>
                <a:spcPct val="0"/>
              </a:spcBef>
              <a:spcAft>
                <a:spcPct val="0"/>
              </a:spcAft>
              <a:buClrTx/>
              <a:buSzTx/>
              <a:buFont typeface="Arial" panose="020B0604020202020204" pitchFamily="34" charset="0"/>
              <a:buChar char="•"/>
            </a:pPr>
            <a:r>
              <a:rPr lang="zh-CN" altLang="zh-CN" sz="2000" dirty="0">
                <a:latin typeface="+mj-ea"/>
                <a:ea typeface="+mj-ea"/>
              </a:rPr>
              <a:t>我们还提供一系列</a:t>
            </a:r>
            <a:r>
              <a:rPr lang="zh-CN" altLang="zh-CN" sz="2000" b="1" dirty="0">
                <a:latin typeface="+mj-ea"/>
                <a:ea typeface="+mj-ea"/>
              </a:rPr>
              <a:t>个性化服务</a:t>
            </a:r>
            <a:r>
              <a:rPr lang="zh-CN" altLang="zh-CN" sz="2000" dirty="0">
                <a:latin typeface="+mj-ea"/>
                <a:ea typeface="+mj-ea"/>
              </a:rPr>
              <a:t>，帮助用户系统性提升情绪管理能力与人际交往技巧，夯实情商基础。 </a:t>
            </a:r>
            <a:endParaRPr lang="zh-CN" altLang="zh-CN" sz="2000"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组合 14"/>
          <p:cNvGrpSpPr/>
          <p:nvPr/>
        </p:nvGrpSpPr>
        <p:grpSpPr>
          <a:xfrm>
            <a:off x="1817664" y="2732642"/>
            <a:ext cx="8722064" cy="1683597"/>
            <a:chOff x="31445" y="161947"/>
            <a:chExt cx="2500824" cy="318131"/>
          </a:xfrm>
          <a:solidFill>
            <a:srgbClr val="7CAFDE"/>
          </a:solidFill>
        </p:grpSpPr>
        <p:sp>
          <p:nvSpPr>
            <p:cNvPr id="16" name="矩形 15"/>
            <p:cNvSpPr/>
            <p:nvPr/>
          </p:nvSpPr>
          <p:spPr>
            <a:xfrm>
              <a:off x="31445" y="176315"/>
              <a:ext cx="2268640" cy="293086"/>
            </a:xfrm>
            <a:prstGeom prst="rect">
              <a:avLst/>
            </a:prstGeom>
            <a:grpFill/>
            <a:ln w="25400" cap="flat" cmpd="sng" algn="ctr">
              <a:solidFill>
                <a:srgbClr val="7CAFDE"/>
              </a:solidFill>
              <a:prstDash val="solid"/>
            </a:ln>
            <a:effectLst/>
          </p:spPr>
          <p:txBody>
            <a:bodyPr rtlCol="0" anchor="ctr"/>
            <a:lstStyle/>
            <a:p>
              <a:pPr algn="ctr">
                <a:defRPr/>
              </a:pPr>
              <a:endParaRPr lang="zh-CN" altLang="en-US" sz="2400" kern="0">
                <a:solidFill>
                  <a:prstClr val="white"/>
                </a:solidFill>
                <a:latin typeface="Arial" panose="020B0604020202020204"/>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solidFill>
                <a:srgbClr val="7CAFDE"/>
              </a:solidFill>
              <a:prstDash val="solid"/>
            </a:ln>
            <a:effectLst/>
          </p:spPr>
          <p:txBody>
            <a:bodyPr rtlCol="0" anchor="ctr"/>
            <a:lstStyle/>
            <a:p>
              <a:pPr algn="ctr">
                <a:defRPr/>
              </a:pPr>
              <a:endParaRPr lang="zh-CN" altLang="en-US" sz="2400" kern="0">
                <a:solidFill>
                  <a:prstClr val="white"/>
                </a:solidFill>
                <a:latin typeface="Arial" panose="020B0604020202020204"/>
                <a:ea typeface="方正正中黑简体"/>
                <a:cs typeface="+mn-ea"/>
                <a:sym typeface="+mn-lt"/>
              </a:endParaRPr>
            </a:p>
          </p:txBody>
        </p:sp>
        <p:sp>
          <p:nvSpPr>
            <p:cNvPr id="18" name="TextBox 8"/>
            <p:cNvSpPr txBox="1"/>
            <p:nvPr/>
          </p:nvSpPr>
          <p:spPr>
            <a:xfrm>
              <a:off x="1262282" y="238997"/>
              <a:ext cx="893132" cy="157024"/>
            </a:xfrm>
            <a:prstGeom prst="rect">
              <a:avLst/>
            </a:prstGeom>
            <a:grpFill/>
            <a:ln>
              <a:solidFill>
                <a:srgbClr val="7CAFDE"/>
              </a:solidFill>
            </a:ln>
          </p:spPr>
          <p:txBody>
            <a:bodyPr wrap="none" rtlCol="0">
              <a:spAutoFit/>
            </a:bodyPr>
            <a:lstStyle/>
            <a:p>
              <a:pPr algn="just">
                <a:spcBef>
                  <a:spcPct val="0"/>
                </a:spcBef>
              </a:pPr>
              <a:r>
                <a:rPr lang="zh-CN" altLang="en-US" sz="4800" kern="0" spc="400" dirty="0">
                  <a:solidFill>
                    <a:prstClr val="white"/>
                  </a:solidFill>
                  <a:latin typeface="微软雅黑" panose="020B0503020204020204" pitchFamily="34" charset="-122"/>
                  <a:ea typeface="微软雅黑" panose="020B0503020204020204" pitchFamily="34" charset="-122"/>
                  <a:cs typeface="+mn-ea"/>
                  <a:sym typeface="+mn-lt"/>
                </a:rPr>
                <a:t>  </a:t>
              </a:r>
              <a:r>
                <a:rPr lang="zh-CN" altLang="en-US" sz="48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lt"/>
                </a:rPr>
                <a:t>项目介绍</a:t>
              </a:r>
              <a:endParaRPr lang="en-US" altLang="zh-CN" sz="48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a:solidFill>
                  <a:prstClr val="white"/>
                </a:solidFill>
                <a:latin typeface="Arial" panose="020B0604020202020204"/>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7CAFDE"/>
            </a:solidFill>
            <a:ln w="25400" cap="flat" cmpd="sng" algn="ctr">
              <a:noFill/>
              <a:prstDash val="solid"/>
            </a:ln>
            <a:effectLst/>
          </p:spPr>
          <p:txBody>
            <a:bodyPr rtlCol="0" anchor="ctr"/>
            <a:lstStyle/>
            <a:p>
              <a:pPr algn="ctr">
                <a:defRPr/>
              </a:pPr>
              <a:endParaRPr lang="zh-CN" altLang="en-US" sz="2400" kern="0">
                <a:solidFill>
                  <a:prstClr val="white"/>
                </a:solidFill>
                <a:latin typeface="Arial" panose="020B0604020202020204"/>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a:solidFill>
                  <a:prstClr val="black"/>
                </a:solidFill>
                <a:latin typeface="Arial" panose="020B0604020202020204"/>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a:solidFill>
                    <a:prstClr val="white"/>
                  </a:solidFill>
                  <a:latin typeface="Arial" panose="020B0604020202020204"/>
                  <a:ea typeface="方正正中黑简体"/>
                  <a:cs typeface="+mn-ea"/>
                  <a:sym typeface="+mn-lt"/>
                </a:rPr>
                <a:t>02</a:t>
              </a:r>
              <a:endParaRPr lang="zh-CN" altLang="en-US" sz="12800" kern="0" dirty="0">
                <a:solidFill>
                  <a:prstClr val="white"/>
                </a:solidFill>
                <a:latin typeface="Arial" panose="020B0604020202020204"/>
                <a:ea typeface="方正正中黑简体"/>
                <a:cs typeface="+mn-ea"/>
                <a:sym typeface="+mn-lt"/>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2" name="组合 91"/>
          <p:cNvGrpSpPr/>
          <p:nvPr/>
        </p:nvGrpSpPr>
        <p:grpSpPr>
          <a:xfrm>
            <a:off x="0" y="6756400"/>
            <a:ext cx="12192000" cy="101600"/>
            <a:chOff x="0" y="6756400"/>
            <a:chExt cx="12192000" cy="101600"/>
          </a:xfrm>
          <a:solidFill>
            <a:schemeClr val="accent1">
              <a:lumMod val="75000"/>
            </a:schemeClr>
          </a:solidFill>
        </p:grpSpPr>
        <p:sp>
          <p:nvSpPr>
            <p:cNvPr id="93"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4"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5"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6"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7"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8" name="矩形 107"/>
          <p:cNvSpPr/>
          <p:nvPr/>
        </p:nvSpPr>
        <p:spPr>
          <a:xfrm>
            <a:off x="0" y="50800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09" name="文本框 4"/>
          <p:cNvSpPr txBox="1">
            <a:spLocks noChangeArrowheads="1"/>
          </p:cNvSpPr>
          <p:nvPr/>
        </p:nvSpPr>
        <p:spPr bwMode="auto">
          <a:xfrm>
            <a:off x="295275" y="494030"/>
            <a:ext cx="268128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dirty="0">
                <a:solidFill>
                  <a:prstClr val="black"/>
                </a:solidFill>
                <a:latin typeface="微软雅黑" panose="020B0503020204020204" pitchFamily="34" charset="-122"/>
                <a:ea typeface="微软雅黑" panose="020B0503020204020204" pitchFamily="34" charset="-122"/>
              </a:rPr>
              <a:t>功能模块</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2" name="任意多边形 1"/>
          <p:cNvSpPr/>
          <p:nvPr/>
        </p:nvSpPr>
        <p:spPr>
          <a:xfrm>
            <a:off x="1096010" y="1153160"/>
            <a:ext cx="5615940" cy="511937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8844" h="8062">
                <a:moveTo>
                  <a:pt x="1388" y="0"/>
                </a:moveTo>
                <a:lnTo>
                  <a:pt x="8844" y="0"/>
                </a:lnTo>
                <a:lnTo>
                  <a:pt x="8267" y="2084"/>
                </a:lnTo>
                <a:lnTo>
                  <a:pt x="8264" y="2084"/>
                </a:lnTo>
                <a:cubicBezTo>
                  <a:pt x="7319" y="2084"/>
                  <a:pt x="6554" y="2843"/>
                  <a:pt x="6554" y="3779"/>
                </a:cubicBezTo>
                <a:cubicBezTo>
                  <a:pt x="6554" y="4393"/>
                  <a:pt x="6884" y="4931"/>
                  <a:pt x="7377" y="5229"/>
                </a:cubicBezTo>
                <a:lnTo>
                  <a:pt x="7394" y="5238"/>
                </a:lnTo>
                <a:lnTo>
                  <a:pt x="6612" y="8062"/>
                </a:lnTo>
                <a:lnTo>
                  <a:pt x="1388" y="8062"/>
                </a:lnTo>
                <a:cubicBezTo>
                  <a:pt x="622" y="8062"/>
                  <a:pt x="0" y="7460"/>
                  <a:pt x="0" y="6718"/>
                </a:cubicBezTo>
                <a:lnTo>
                  <a:pt x="0" y="1344"/>
                </a:lnTo>
                <a:cubicBezTo>
                  <a:pt x="0" y="602"/>
                  <a:pt x="622" y="0"/>
                  <a:pt x="1388" y="0"/>
                </a:cubicBezTo>
                <a:close/>
              </a:path>
            </a:pathLst>
          </a:custGeom>
          <a:solidFill>
            <a:schemeClr val="bg1"/>
          </a:solidFill>
          <a:ln w="12700" cap="rnd" cmpd="sng">
            <a:solidFill>
              <a:srgbClr val="EFEFF0"/>
            </a:solidFill>
            <a:prstDash val="solid"/>
          </a:ln>
          <a:effectLst>
            <a:outerShdw blurRad="50800" dist="38100" dir="2400000" algn="tl" rotWithShape="0">
              <a:prstClr val="black">
                <a:alpha val="2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r>
              <a:rPr lang="zh-CN" altLang="en-US" dirty="0"/>
              <a:t>功能介绍</a:t>
            </a:r>
            <a:endParaRPr lang="zh-CN" altLang="en-US" dirty="0"/>
          </a:p>
        </p:txBody>
      </p:sp>
      <p:sp>
        <p:nvSpPr>
          <p:cNvPr id="8" name="任意多边形 7"/>
          <p:cNvSpPr/>
          <p:nvPr/>
        </p:nvSpPr>
        <p:spPr>
          <a:xfrm>
            <a:off x="5597525" y="1153160"/>
            <a:ext cx="5644515" cy="511937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8889" h="8062">
                <a:moveTo>
                  <a:pt x="2243" y="0"/>
                </a:moveTo>
                <a:lnTo>
                  <a:pt x="7493" y="0"/>
                </a:lnTo>
                <a:cubicBezTo>
                  <a:pt x="8264" y="0"/>
                  <a:pt x="8889" y="602"/>
                  <a:pt x="8889" y="1344"/>
                </a:cubicBezTo>
                <a:lnTo>
                  <a:pt x="8889" y="6718"/>
                </a:lnTo>
                <a:cubicBezTo>
                  <a:pt x="8889" y="7460"/>
                  <a:pt x="8264" y="8062"/>
                  <a:pt x="7493" y="8062"/>
                </a:cubicBezTo>
                <a:lnTo>
                  <a:pt x="0" y="8062"/>
                </a:lnTo>
                <a:lnTo>
                  <a:pt x="736" y="5418"/>
                </a:lnTo>
                <a:lnTo>
                  <a:pt x="747" y="5421"/>
                </a:lnTo>
                <a:cubicBezTo>
                  <a:pt x="884" y="5455"/>
                  <a:pt x="1027" y="5474"/>
                  <a:pt x="1175" y="5474"/>
                </a:cubicBezTo>
                <a:cubicBezTo>
                  <a:pt x="2119" y="5474"/>
                  <a:pt x="2884" y="4715"/>
                  <a:pt x="2884" y="3779"/>
                </a:cubicBezTo>
                <a:cubicBezTo>
                  <a:pt x="2884" y="3018"/>
                  <a:pt x="2379" y="2375"/>
                  <a:pt x="1683" y="2160"/>
                </a:cubicBezTo>
                <a:lnTo>
                  <a:pt x="1645" y="2149"/>
                </a:lnTo>
                <a:lnTo>
                  <a:pt x="2243" y="0"/>
                </a:lnTo>
                <a:close/>
              </a:path>
            </a:pathLst>
          </a:custGeom>
          <a:solidFill>
            <a:schemeClr val="bg1"/>
          </a:solidFill>
          <a:ln w="12700" cap="rnd" cmpd="sng">
            <a:solidFill>
              <a:srgbClr val="EFEFF0"/>
            </a:solidFill>
            <a:prstDash val="solid"/>
          </a:ln>
          <a:effectLst>
            <a:outerShdw blurRad="50800" dist="38100" dir="2400000" algn="tl" rotWithShape="0">
              <a:prstClr val="black">
                <a:alpha val="2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go</a:t>
            </a:r>
            <a:endParaRPr lang="zh-CN" altLang="en-US" dirty="0"/>
          </a:p>
        </p:txBody>
      </p:sp>
      <p:sp>
        <p:nvSpPr>
          <p:cNvPr id="10" name="椭圆 9"/>
          <p:cNvSpPr/>
          <p:nvPr/>
        </p:nvSpPr>
        <p:spPr>
          <a:xfrm>
            <a:off x="5476875" y="2667000"/>
            <a:ext cx="1752600" cy="1771650"/>
          </a:xfrm>
          <a:prstGeom prst="ellipse">
            <a:avLst/>
          </a:prstGeom>
          <a:gradFill flip="none" rotWithShape="1">
            <a:gsLst>
              <a:gs pos="0">
                <a:schemeClr val="accent5">
                  <a:lumMod val="75000"/>
                </a:schemeClr>
              </a:gs>
              <a:gs pos="50000">
                <a:srgbClr val="0070C0">
                  <a:shade val="67500"/>
                  <a:satMod val="115000"/>
                </a:srgbClr>
              </a:gs>
              <a:gs pos="100000">
                <a:srgbClr val="0070C0">
                  <a:shade val="100000"/>
                  <a:satMod val="115000"/>
                </a:srgbClr>
              </a:gs>
            </a:gsLst>
            <a:lin ang="10800000" scaled="1"/>
            <a:tileRect/>
          </a:gra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5597525" y="3234690"/>
            <a:ext cx="1752600"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功能模块</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590675" y="1514475"/>
            <a:ext cx="4064000" cy="706755"/>
          </a:xfrm>
          <a:prstGeom prst="rect">
            <a:avLst/>
          </a:prstGeom>
          <a:noFill/>
        </p:spPr>
        <p:txBody>
          <a:bodyPr wrap="square" rtlCol="0">
            <a:spAutoFit/>
          </a:bodyPr>
          <a:lstStyle/>
          <a:p>
            <a:r>
              <a:rPr lang="en-US" altLang="zh-CN" sz="4000" b="1">
                <a:latin typeface="微软雅黑" panose="020B0503020204020204" pitchFamily="34" charset="-122"/>
                <a:ea typeface="微软雅黑" panose="020B0503020204020204" pitchFamily="34" charset="-122"/>
              </a:rPr>
              <a:t>01</a:t>
            </a:r>
            <a:endParaRPr lang="en-US" altLang="zh-CN" sz="4000" b="1">
              <a:latin typeface="微软雅黑" panose="020B0503020204020204" pitchFamily="34" charset="-122"/>
              <a:ea typeface="微软雅黑" panose="020B0503020204020204" pitchFamily="34" charset="-122"/>
            </a:endParaRPr>
          </a:p>
        </p:txBody>
      </p:sp>
      <p:sp>
        <p:nvSpPr>
          <p:cNvPr id="13" name="文本框 12"/>
          <p:cNvSpPr txBox="1"/>
          <p:nvPr/>
        </p:nvSpPr>
        <p:spPr>
          <a:xfrm>
            <a:off x="7178040" y="1457325"/>
            <a:ext cx="4064000" cy="706755"/>
          </a:xfrm>
          <a:prstGeom prst="rect">
            <a:avLst/>
          </a:prstGeom>
          <a:noFill/>
        </p:spPr>
        <p:txBody>
          <a:bodyPr wrap="square" rtlCol="0">
            <a:spAutoFit/>
          </a:bodyPr>
          <a:lstStyle/>
          <a:p>
            <a:r>
              <a:rPr lang="en-US" altLang="zh-CN" sz="4000" b="1">
                <a:latin typeface="微软雅黑" panose="020B0503020204020204" pitchFamily="34" charset="-122"/>
                <a:ea typeface="微软雅黑" panose="020B0503020204020204" pitchFamily="34" charset="-122"/>
              </a:rPr>
              <a:t>                  02</a:t>
            </a:r>
            <a:endParaRPr lang="en-US" altLang="zh-CN" sz="4000" b="1">
              <a:latin typeface="微软雅黑" panose="020B0503020204020204" pitchFamily="34" charset="-122"/>
              <a:ea typeface="微软雅黑" panose="020B0503020204020204" pitchFamily="34" charset="-122"/>
            </a:endParaRPr>
          </a:p>
        </p:txBody>
      </p:sp>
      <p:pic>
        <p:nvPicPr>
          <p:cNvPr id="18" name="图片 17" descr="医学"/>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683125" y="1410970"/>
            <a:ext cx="914400" cy="914400"/>
          </a:xfrm>
          <a:prstGeom prst="rect">
            <a:avLst/>
          </a:prstGeom>
        </p:spPr>
      </p:pic>
      <p:pic>
        <p:nvPicPr>
          <p:cNvPr id="19" name="图片 18" descr="平板电脑"/>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8040" y="1409700"/>
            <a:ext cx="914400" cy="914400"/>
          </a:xfrm>
          <a:prstGeom prst="rect">
            <a:avLst/>
          </a:prstGeom>
        </p:spPr>
      </p:pic>
      <p:sp>
        <p:nvSpPr>
          <p:cNvPr id="20" name="流程图: 终止 19"/>
          <p:cNvSpPr/>
          <p:nvPr/>
        </p:nvSpPr>
        <p:spPr>
          <a:xfrm>
            <a:off x="1443941" y="2380587"/>
            <a:ext cx="2724150" cy="596900"/>
          </a:xfrm>
          <a:prstGeom prst="flowChartTerminator">
            <a:avLst/>
          </a:prstGeom>
          <a:solidFill>
            <a:srgbClr val="0071CC"/>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情商每日分享</a:t>
            </a:r>
            <a:endParaRPr lang="zh-CN" altLang="en-US" sz="2400" b="1" dirty="0">
              <a:latin typeface="微软雅黑" panose="020B0503020204020204" pitchFamily="34" charset="-122"/>
              <a:ea typeface="微软雅黑" panose="020B0503020204020204" pitchFamily="34" charset="-122"/>
            </a:endParaRPr>
          </a:p>
        </p:txBody>
      </p:sp>
      <p:sp>
        <p:nvSpPr>
          <p:cNvPr id="21" name="流程图: 终止 20"/>
          <p:cNvSpPr/>
          <p:nvPr/>
        </p:nvSpPr>
        <p:spPr>
          <a:xfrm>
            <a:off x="8299548" y="2373791"/>
            <a:ext cx="2622550" cy="596900"/>
          </a:xfrm>
          <a:prstGeom prst="flowChartTerminator">
            <a:avLst/>
          </a:prstGeom>
          <a:solidFill>
            <a:srgbClr val="2A5699"/>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AI</a:t>
            </a:r>
            <a:r>
              <a:rPr lang="zh-CN" altLang="en-US" sz="2400" b="1" dirty="0">
                <a:latin typeface="微软雅黑" panose="020B0503020204020204" pitchFamily="34" charset="-122"/>
                <a:ea typeface="微软雅黑" panose="020B0503020204020204" pitchFamily="34" charset="-122"/>
              </a:rPr>
              <a:t>高情商回复</a:t>
            </a: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36614" y="3025305"/>
            <a:ext cx="3694821" cy="3192780"/>
          </a:xfrm>
          <a:prstGeom prst="rect">
            <a:avLst/>
          </a:prstGeom>
          <a:noFill/>
        </p:spPr>
        <p:txBody>
          <a:bodyPr wrap="square" rtlCol="0">
            <a:spAutoFit/>
          </a:bodyPr>
          <a:lstStyle/>
          <a:p>
            <a:pPr indent="0">
              <a:lnSpc>
                <a:spcPct val="120000"/>
              </a:lnSpc>
              <a:buFont typeface="Arial" panose="020B0604020202020204" pitchFamily="34" charset="0"/>
              <a:buNone/>
            </a:pPr>
            <a:r>
              <a:rPr lang="zh-CN" altLang="en-US" sz="2400" b="0" i="0" dirty="0">
                <a:solidFill>
                  <a:srgbClr val="1F2328"/>
                </a:solidFill>
                <a:effectLst/>
                <a:latin typeface="微软雅黑" panose="020B0503020204020204" pitchFamily="34" charset="-122"/>
                <a:ea typeface="微软雅黑" panose="020B0503020204020204" pitchFamily="34" charset="-122"/>
              </a:rPr>
              <a:t>官方以及用户每日分享热门的考验情商的问题、提升情商小技巧、情商趣味故事等话题。用户从每日分享中积极学习与讨论，切实提高情商，并且提升用户</a:t>
            </a:r>
            <a:r>
              <a:rPr lang="zh-CN" altLang="en-US" sz="2400" b="0" i="0" dirty="0">
                <a:solidFill>
                  <a:srgbClr val="1F2328"/>
                </a:solidFill>
                <a:effectLst/>
                <a:latin typeface="微软雅黑" panose="020B0503020204020204" pitchFamily="34" charset="-122"/>
                <a:ea typeface="微软雅黑" panose="020B0503020204020204" pitchFamily="34" charset="-122"/>
              </a:rPr>
              <a:t>粘性。</a:t>
            </a:r>
            <a:endParaRPr lang="zh-CN" altLang="en-US" sz="2400" b="0" i="0" dirty="0">
              <a:solidFill>
                <a:srgbClr val="1F2328"/>
              </a:solidFill>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7538720" y="3025140"/>
            <a:ext cx="3463925" cy="2749550"/>
          </a:xfrm>
          <a:prstGeom prst="rect">
            <a:avLst/>
          </a:prstGeom>
          <a:noFill/>
        </p:spPr>
        <p:txBody>
          <a:bodyPr wrap="square" rtlCol="0">
            <a:spAutoFit/>
          </a:bodyPr>
          <a:lstStyle/>
          <a:p>
            <a:pPr indent="0">
              <a:lnSpc>
                <a:spcPct val="120000"/>
              </a:lnSpc>
              <a:buFont typeface="Arial" panose="020B0604020202020204" pitchFamily="34" charset="0"/>
              <a:buNone/>
            </a:pPr>
            <a:r>
              <a:rPr lang="zh-CN" altLang="en-US" sz="2400" dirty="0">
                <a:solidFill>
                  <a:srgbClr val="1F2328"/>
                </a:solidFill>
                <a:latin typeface="微软雅黑" panose="020B0503020204020204" pitchFamily="34" charset="-122"/>
                <a:ea typeface="微软雅黑" panose="020B0503020204020204" pitchFamily="34" charset="-122"/>
              </a:rPr>
              <a:t>对于用户难以解决的情商难题，自主训练</a:t>
            </a:r>
            <a:r>
              <a:rPr lang="en-US" altLang="zh-CN" sz="2400" dirty="0">
                <a:solidFill>
                  <a:srgbClr val="1F2328"/>
                </a:solidFill>
                <a:latin typeface="微软雅黑" panose="020B0503020204020204" pitchFamily="34" charset="-122"/>
                <a:ea typeface="微软雅黑" panose="020B0503020204020204" pitchFamily="34" charset="-122"/>
              </a:rPr>
              <a:t>AI</a:t>
            </a:r>
            <a:r>
              <a:rPr lang="zh-CN" altLang="en-US" sz="2400" dirty="0">
                <a:solidFill>
                  <a:srgbClr val="1F2328"/>
                </a:solidFill>
                <a:latin typeface="微软雅黑" panose="020B0503020204020204" pitchFamily="34" charset="-122"/>
                <a:ea typeface="微软雅黑" panose="020B0503020204020204" pitchFamily="34" charset="-122"/>
              </a:rPr>
              <a:t>提供专业且灵活的高情商解决方式，包括场景化的语言建议、适应不同情境的应对策略等。</a:t>
            </a:r>
            <a:endParaRPr lang="zh-CN" altLang="en-US" sz="2400" dirty="0">
              <a:solidFill>
                <a:srgbClr val="1F2328"/>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2" name="组合 91"/>
          <p:cNvGrpSpPr/>
          <p:nvPr/>
        </p:nvGrpSpPr>
        <p:grpSpPr>
          <a:xfrm>
            <a:off x="0" y="6756400"/>
            <a:ext cx="12192000" cy="101600"/>
            <a:chOff x="0" y="6756400"/>
            <a:chExt cx="12192000" cy="101600"/>
          </a:xfrm>
          <a:solidFill>
            <a:schemeClr val="accent1">
              <a:lumMod val="75000"/>
            </a:schemeClr>
          </a:solidFill>
        </p:grpSpPr>
        <p:sp>
          <p:nvSpPr>
            <p:cNvPr id="93"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4"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5"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6"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7"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8" name="矩形 107"/>
          <p:cNvSpPr/>
          <p:nvPr/>
        </p:nvSpPr>
        <p:spPr>
          <a:xfrm>
            <a:off x="0" y="50800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09" name="文本框 4"/>
          <p:cNvSpPr txBox="1">
            <a:spLocks noChangeArrowheads="1"/>
          </p:cNvSpPr>
          <p:nvPr/>
        </p:nvSpPr>
        <p:spPr bwMode="auto">
          <a:xfrm>
            <a:off x="295275" y="494030"/>
            <a:ext cx="268128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dirty="0">
                <a:solidFill>
                  <a:prstClr val="black"/>
                </a:solidFill>
                <a:latin typeface="微软雅黑" panose="020B0503020204020204" pitchFamily="34" charset="-122"/>
                <a:ea typeface="微软雅黑" panose="020B0503020204020204" pitchFamily="34" charset="-122"/>
              </a:rPr>
              <a:t>功能模块</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2" name="任意多边形 1"/>
          <p:cNvSpPr/>
          <p:nvPr/>
        </p:nvSpPr>
        <p:spPr>
          <a:xfrm>
            <a:off x="1096010" y="1153160"/>
            <a:ext cx="5615940" cy="511937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8844" h="8062">
                <a:moveTo>
                  <a:pt x="1388" y="0"/>
                </a:moveTo>
                <a:lnTo>
                  <a:pt x="8844" y="0"/>
                </a:lnTo>
                <a:lnTo>
                  <a:pt x="8267" y="2084"/>
                </a:lnTo>
                <a:lnTo>
                  <a:pt x="8264" y="2084"/>
                </a:lnTo>
                <a:cubicBezTo>
                  <a:pt x="7319" y="2084"/>
                  <a:pt x="6554" y="2843"/>
                  <a:pt x="6554" y="3779"/>
                </a:cubicBezTo>
                <a:cubicBezTo>
                  <a:pt x="6554" y="4393"/>
                  <a:pt x="6884" y="4931"/>
                  <a:pt x="7377" y="5229"/>
                </a:cubicBezTo>
                <a:lnTo>
                  <a:pt x="7394" y="5238"/>
                </a:lnTo>
                <a:lnTo>
                  <a:pt x="6612" y="8062"/>
                </a:lnTo>
                <a:lnTo>
                  <a:pt x="1388" y="8062"/>
                </a:lnTo>
                <a:cubicBezTo>
                  <a:pt x="622" y="8062"/>
                  <a:pt x="0" y="7460"/>
                  <a:pt x="0" y="6718"/>
                </a:cubicBezTo>
                <a:lnTo>
                  <a:pt x="0" y="1344"/>
                </a:lnTo>
                <a:cubicBezTo>
                  <a:pt x="0" y="602"/>
                  <a:pt x="622" y="0"/>
                  <a:pt x="1388" y="0"/>
                </a:cubicBezTo>
                <a:close/>
              </a:path>
            </a:pathLst>
          </a:custGeom>
          <a:solidFill>
            <a:schemeClr val="bg1"/>
          </a:solidFill>
          <a:ln w="12700" cap="rnd" cmpd="sng">
            <a:solidFill>
              <a:srgbClr val="EFEFF0"/>
            </a:solidFill>
            <a:prstDash val="solid"/>
          </a:ln>
          <a:effectLst>
            <a:outerShdw blurRad="50800" dist="38100" dir="2400000" algn="tl" rotWithShape="0">
              <a:prstClr val="black">
                <a:alpha val="2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r>
              <a:rPr lang="zh-CN" altLang="en-US" dirty="0"/>
              <a:t>功能介绍</a:t>
            </a:r>
            <a:endParaRPr lang="zh-CN" altLang="en-US" dirty="0"/>
          </a:p>
        </p:txBody>
      </p:sp>
      <p:sp>
        <p:nvSpPr>
          <p:cNvPr id="8" name="任意多边形 7"/>
          <p:cNvSpPr/>
          <p:nvPr/>
        </p:nvSpPr>
        <p:spPr>
          <a:xfrm>
            <a:off x="5597525" y="1153160"/>
            <a:ext cx="5644515" cy="511937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8889" h="8062">
                <a:moveTo>
                  <a:pt x="2243" y="0"/>
                </a:moveTo>
                <a:lnTo>
                  <a:pt x="7493" y="0"/>
                </a:lnTo>
                <a:cubicBezTo>
                  <a:pt x="8264" y="0"/>
                  <a:pt x="8889" y="602"/>
                  <a:pt x="8889" y="1344"/>
                </a:cubicBezTo>
                <a:lnTo>
                  <a:pt x="8889" y="6718"/>
                </a:lnTo>
                <a:cubicBezTo>
                  <a:pt x="8889" y="7460"/>
                  <a:pt x="8264" y="8062"/>
                  <a:pt x="7493" y="8062"/>
                </a:cubicBezTo>
                <a:lnTo>
                  <a:pt x="0" y="8062"/>
                </a:lnTo>
                <a:lnTo>
                  <a:pt x="736" y="5418"/>
                </a:lnTo>
                <a:lnTo>
                  <a:pt x="747" y="5421"/>
                </a:lnTo>
                <a:cubicBezTo>
                  <a:pt x="884" y="5455"/>
                  <a:pt x="1027" y="5474"/>
                  <a:pt x="1175" y="5474"/>
                </a:cubicBezTo>
                <a:cubicBezTo>
                  <a:pt x="2119" y="5474"/>
                  <a:pt x="2884" y="4715"/>
                  <a:pt x="2884" y="3779"/>
                </a:cubicBezTo>
                <a:cubicBezTo>
                  <a:pt x="2884" y="3018"/>
                  <a:pt x="2379" y="2375"/>
                  <a:pt x="1683" y="2160"/>
                </a:cubicBezTo>
                <a:lnTo>
                  <a:pt x="1645" y="2149"/>
                </a:lnTo>
                <a:lnTo>
                  <a:pt x="2243" y="0"/>
                </a:lnTo>
                <a:close/>
              </a:path>
            </a:pathLst>
          </a:custGeom>
          <a:solidFill>
            <a:schemeClr val="bg1"/>
          </a:solidFill>
          <a:ln w="12700" cap="rnd" cmpd="sng">
            <a:solidFill>
              <a:srgbClr val="EFEFF0"/>
            </a:solidFill>
            <a:prstDash val="solid"/>
          </a:ln>
          <a:effectLst>
            <a:outerShdw blurRad="50800" dist="38100" dir="2400000" algn="tl" rotWithShape="0">
              <a:prstClr val="black">
                <a:alpha val="20000"/>
              </a:prst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go</a:t>
            </a:r>
            <a:endParaRPr lang="zh-CN" altLang="en-US" dirty="0"/>
          </a:p>
        </p:txBody>
      </p:sp>
      <p:sp>
        <p:nvSpPr>
          <p:cNvPr id="10" name="椭圆 9"/>
          <p:cNvSpPr/>
          <p:nvPr/>
        </p:nvSpPr>
        <p:spPr>
          <a:xfrm>
            <a:off x="5476875" y="2667000"/>
            <a:ext cx="1752600" cy="1771650"/>
          </a:xfrm>
          <a:prstGeom prst="ellipse">
            <a:avLst/>
          </a:prstGeom>
          <a:gradFill flip="none" rotWithShape="1">
            <a:gsLst>
              <a:gs pos="0">
                <a:schemeClr val="accent5">
                  <a:lumMod val="75000"/>
                </a:schemeClr>
              </a:gs>
              <a:gs pos="50000">
                <a:srgbClr val="0070C0">
                  <a:shade val="67500"/>
                  <a:satMod val="115000"/>
                </a:srgbClr>
              </a:gs>
              <a:gs pos="100000">
                <a:srgbClr val="0070C0">
                  <a:shade val="100000"/>
                  <a:satMod val="115000"/>
                </a:srgbClr>
              </a:gs>
            </a:gsLst>
            <a:lin ang="10800000" scaled="1"/>
            <a:tileRect/>
          </a:gra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5597525" y="3234690"/>
            <a:ext cx="1752600"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功能模块</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590675" y="1514475"/>
            <a:ext cx="4064000" cy="706755"/>
          </a:xfrm>
          <a:prstGeom prst="rect">
            <a:avLst/>
          </a:prstGeom>
          <a:noFill/>
        </p:spPr>
        <p:txBody>
          <a:bodyPr wrap="square" rtlCol="0">
            <a:spAutoFit/>
          </a:bodyPr>
          <a:lstStyle/>
          <a:p>
            <a:r>
              <a:rPr lang="en-US" altLang="zh-CN" sz="4000" b="1" dirty="0">
                <a:latin typeface="微软雅黑" panose="020B0503020204020204" pitchFamily="34" charset="-122"/>
                <a:ea typeface="微软雅黑" panose="020B0503020204020204" pitchFamily="34" charset="-122"/>
              </a:rPr>
              <a:t>03</a:t>
            </a:r>
            <a:endParaRPr lang="en-US" altLang="zh-CN" sz="40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7178040" y="1457325"/>
            <a:ext cx="4064000" cy="706755"/>
          </a:xfrm>
          <a:prstGeom prst="rect">
            <a:avLst/>
          </a:prstGeom>
          <a:noFill/>
        </p:spPr>
        <p:txBody>
          <a:bodyPr wrap="square" rtlCol="0">
            <a:spAutoFit/>
          </a:bodyPr>
          <a:lstStyle/>
          <a:p>
            <a:r>
              <a:rPr lang="en-US" altLang="zh-CN" sz="4000" b="1" dirty="0">
                <a:latin typeface="微软雅黑" panose="020B0503020204020204" pitchFamily="34" charset="-122"/>
                <a:ea typeface="微软雅黑" panose="020B0503020204020204" pitchFamily="34" charset="-122"/>
              </a:rPr>
              <a:t>                  04</a:t>
            </a:r>
            <a:endParaRPr lang="en-US" altLang="zh-CN" sz="4000" b="1" dirty="0">
              <a:latin typeface="微软雅黑" panose="020B0503020204020204" pitchFamily="34" charset="-122"/>
              <a:ea typeface="微软雅黑" panose="020B0503020204020204" pitchFamily="34" charset="-122"/>
            </a:endParaRPr>
          </a:p>
        </p:txBody>
      </p:sp>
      <p:sp>
        <p:nvSpPr>
          <p:cNvPr id="20" name="流程图: 终止 19"/>
          <p:cNvSpPr/>
          <p:nvPr/>
        </p:nvSpPr>
        <p:spPr>
          <a:xfrm>
            <a:off x="1443941" y="2380587"/>
            <a:ext cx="2724150" cy="596900"/>
          </a:xfrm>
          <a:prstGeom prst="flowChartTerminator">
            <a:avLst/>
          </a:prstGeom>
          <a:solidFill>
            <a:srgbClr val="0071CC"/>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个人主页</a:t>
            </a:r>
            <a:endParaRPr lang="zh-CN" altLang="en-US" sz="2400" b="1" dirty="0">
              <a:latin typeface="微软雅黑" panose="020B0503020204020204" pitchFamily="34" charset="-122"/>
              <a:ea typeface="微软雅黑" panose="020B0503020204020204" pitchFamily="34" charset="-122"/>
            </a:endParaRPr>
          </a:p>
        </p:txBody>
      </p:sp>
      <p:sp>
        <p:nvSpPr>
          <p:cNvPr id="21" name="流程图: 终止 20"/>
          <p:cNvSpPr/>
          <p:nvPr/>
        </p:nvSpPr>
        <p:spPr>
          <a:xfrm>
            <a:off x="8299548" y="2373791"/>
            <a:ext cx="2622550" cy="596900"/>
          </a:xfrm>
          <a:prstGeom prst="flowChartTerminator">
            <a:avLst/>
          </a:prstGeom>
          <a:solidFill>
            <a:srgbClr val="2A5699"/>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情商测试</a:t>
            </a: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172845" y="2977515"/>
            <a:ext cx="4228465" cy="3192780"/>
          </a:xfrm>
          <a:prstGeom prst="rect">
            <a:avLst/>
          </a:prstGeom>
          <a:noFill/>
        </p:spPr>
        <p:txBody>
          <a:bodyPr wrap="square" rtlCol="0">
            <a:spAutoFit/>
          </a:bodyPr>
          <a:lstStyle/>
          <a:p>
            <a:pPr indent="0">
              <a:lnSpc>
                <a:spcPct val="120000"/>
              </a:lnSpc>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用户个人信息显示</a:t>
            </a:r>
            <a:r>
              <a:rPr lang="zh-CN" altLang="en-US" sz="2400" dirty="0">
                <a:latin typeface="微软雅黑" panose="020B0503020204020204" pitchFamily="34" charset="-122"/>
                <a:ea typeface="微软雅黑" panose="020B0503020204020204" pitchFamily="34" charset="-122"/>
                <a:sym typeface="+mn-ea"/>
              </a:rPr>
              <a:t>与</a:t>
            </a:r>
            <a:r>
              <a:rPr lang="zh-CN" altLang="en-US" sz="2400" dirty="0">
                <a:latin typeface="微软雅黑" panose="020B0503020204020204" pitchFamily="34" charset="-122"/>
                <a:ea typeface="微软雅黑" panose="020B0503020204020204" pitchFamily="34" charset="-122"/>
                <a:sym typeface="+mn-ea"/>
              </a:rPr>
              <a:t>修改，</a:t>
            </a:r>
            <a:r>
              <a:rPr lang="zh-CN" altLang="en-US" sz="2400" dirty="0">
                <a:latin typeface="微软雅黑" panose="020B0503020204020204" pitchFamily="34" charset="-122"/>
                <a:ea typeface="微软雅黑" panose="020B0503020204020204" pitchFamily="34" charset="-122"/>
              </a:rPr>
              <a:t>提供用户基本信息的查看与管理功能，支持修改昵称、头像等内容。展示用户在平台内的获赞、评论历史、测验</a:t>
            </a:r>
            <a:r>
              <a:rPr lang="zh-CN" altLang="en-US" sz="2400" dirty="0">
                <a:latin typeface="微软雅黑" panose="020B0503020204020204" pitchFamily="34" charset="-122"/>
                <a:ea typeface="微软雅黑" panose="020B0503020204020204" pitchFamily="34" charset="-122"/>
              </a:rPr>
              <a:t>记录、情商及其变化曲线，便于回顾交流内容以及查看自身</a:t>
            </a:r>
            <a:r>
              <a:rPr lang="zh-CN" altLang="en-US" sz="2400" dirty="0">
                <a:latin typeface="微软雅黑" panose="020B0503020204020204" pitchFamily="34" charset="-122"/>
                <a:ea typeface="微软雅黑" panose="020B0503020204020204" pitchFamily="34" charset="-122"/>
              </a:rPr>
              <a:t>提升情况。</a:t>
            </a:r>
            <a:endParaRPr lang="zh-CN" altLang="en-US" sz="24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7229475" y="2977515"/>
            <a:ext cx="4312285" cy="3636010"/>
          </a:xfrm>
          <a:prstGeom prst="rect">
            <a:avLst/>
          </a:prstGeom>
          <a:noFill/>
        </p:spPr>
        <p:txBody>
          <a:bodyPr wrap="square" rtlCol="0">
            <a:spAutoFit/>
          </a:bodyPr>
          <a:lstStyle/>
          <a:p>
            <a:pPr indent="0">
              <a:lnSpc>
                <a:spcPct val="120000"/>
              </a:lnSpc>
              <a:buFont typeface="Arial" panose="020B0604020202020204" pitchFamily="34" charset="0"/>
              <a:buNone/>
            </a:pPr>
            <a:r>
              <a:rPr lang="zh-CN" altLang="en-US" sz="2400" dirty="0">
                <a:solidFill>
                  <a:srgbClr val="1F2328"/>
                </a:solidFill>
                <a:latin typeface="微软雅黑" panose="020B0503020204020204" pitchFamily="34" charset="-122"/>
                <a:ea typeface="微软雅黑" panose="020B0503020204020204" pitchFamily="34" charset="-122"/>
              </a:rPr>
              <a:t>用户可以通过平台进行情商测验，测试内容涵盖情绪识别、情绪管理、同理心、人际交往能力等多个维度，并结合用户的答题表现生成详细的情商评估报告，帮助用户了解自身情商水平，为后续提升提供针对性建议。（时间原因尚未</a:t>
            </a:r>
            <a:r>
              <a:rPr lang="zh-CN" altLang="en-US" sz="2400" dirty="0">
                <a:solidFill>
                  <a:srgbClr val="1F2328"/>
                </a:solidFill>
                <a:latin typeface="微软雅黑" panose="020B0503020204020204" pitchFamily="34" charset="-122"/>
                <a:ea typeface="微软雅黑" panose="020B0503020204020204" pitchFamily="34" charset="-122"/>
              </a:rPr>
              <a:t>完成）</a:t>
            </a:r>
            <a:endParaRPr lang="zh-CN" altLang="en-US" sz="2400" dirty="0">
              <a:solidFill>
                <a:srgbClr val="1F2328"/>
              </a:solidFill>
              <a:latin typeface="微软雅黑" panose="020B0503020204020204" pitchFamily="34" charset="-122"/>
              <a:ea typeface="微软雅黑" panose="020B0503020204020204" pitchFamily="34" charset="-122"/>
            </a:endParaRPr>
          </a:p>
        </p:txBody>
      </p:sp>
      <p:pic>
        <p:nvPicPr>
          <p:cNvPr id="7" name="图片 6" descr="儿童女孩"/>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881245" y="1409700"/>
            <a:ext cx="914400" cy="914400"/>
          </a:xfrm>
          <a:prstGeom prst="rect">
            <a:avLst/>
          </a:prstGeom>
        </p:spPr>
      </p:pic>
      <p:pic>
        <p:nvPicPr>
          <p:cNvPr id="9" name="图片 8" descr="写字"/>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5515" y="1457325"/>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0" y="6756400"/>
            <a:ext cx="12192000" cy="101600"/>
            <a:chOff x="0" y="6756400"/>
            <a:chExt cx="12192000" cy="101600"/>
          </a:xfrm>
          <a:solidFill>
            <a:schemeClr val="accent1">
              <a:lumMod val="75000"/>
            </a:schemeClr>
          </a:solidFill>
        </p:grpSpPr>
        <p:sp>
          <p:nvSpPr>
            <p:cNvPr id="60"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1"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2"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3"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4"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5"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6"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67" name="矩形 66"/>
          <p:cNvSpPr/>
          <p:nvPr/>
        </p:nvSpPr>
        <p:spPr>
          <a:xfrm>
            <a:off x="0" y="50800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8" name="文本框 4"/>
          <p:cNvSpPr txBox="1">
            <a:spLocks noChangeArrowheads="1"/>
          </p:cNvSpPr>
          <p:nvPr/>
        </p:nvSpPr>
        <p:spPr bwMode="auto">
          <a:xfrm>
            <a:off x="295275" y="508000"/>
            <a:ext cx="268128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b="1" dirty="0">
                <a:solidFill>
                  <a:prstClr val="black"/>
                </a:solidFill>
                <a:latin typeface="微软雅黑" panose="020B0503020204020204" pitchFamily="34" charset="-122"/>
                <a:ea typeface="微软雅黑" panose="020B0503020204020204" pitchFamily="34" charset="-122"/>
              </a:rPr>
              <a:t>UI</a:t>
            </a:r>
            <a:r>
              <a:rPr lang="zh-CN" altLang="en-US" b="1" dirty="0">
                <a:solidFill>
                  <a:prstClr val="black"/>
                </a:solidFill>
                <a:latin typeface="微软雅黑" panose="020B0503020204020204" pitchFamily="34" charset="-122"/>
                <a:ea typeface="微软雅黑" panose="020B0503020204020204" pitchFamily="34" charset="-122"/>
              </a:rPr>
              <a:t>设计</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95275" y="1325245"/>
            <a:ext cx="1851660" cy="2749550"/>
          </a:xfrm>
          <a:prstGeom prst="rect">
            <a:avLst/>
          </a:prstGeom>
          <a:noFill/>
        </p:spPr>
        <p:txBody>
          <a:bodyPr wrap="square" rtlCol="0">
            <a:spAutoFit/>
          </a:bodyPr>
          <a:lstStyle/>
          <a:p>
            <a:pPr>
              <a:lnSpc>
                <a:spcPct val="120000"/>
              </a:lnSpc>
            </a:pPr>
            <a:r>
              <a:rPr lang="zh-CN" altLang="en-US" sz="2400"/>
              <a:t>UI界面设计精美，既</a:t>
            </a:r>
            <a:r>
              <a:rPr lang="zh-CN" altLang="en-US" sz="2400">
                <a:solidFill>
                  <a:srgbClr val="FF0000"/>
                </a:solidFill>
              </a:rPr>
              <a:t>美观又实用</a:t>
            </a:r>
            <a:r>
              <a:rPr lang="zh-CN" altLang="en-US" sz="2400"/>
              <a:t>，完美呈现了科技与艺术的结合。</a:t>
            </a:r>
            <a:endParaRPr lang="zh-CN" altLang="en-US" sz="2400"/>
          </a:p>
        </p:txBody>
      </p:sp>
      <p:pic>
        <p:nvPicPr>
          <p:cNvPr id="3" name="图片 2"/>
          <p:cNvPicPr>
            <a:picLocks noChangeAspect="1"/>
          </p:cNvPicPr>
          <p:nvPr/>
        </p:nvPicPr>
        <p:blipFill>
          <a:blip r:embed="rId1"/>
          <a:stretch>
            <a:fillRect/>
          </a:stretch>
        </p:blipFill>
        <p:spPr>
          <a:xfrm>
            <a:off x="2160270" y="0"/>
            <a:ext cx="10031730" cy="6757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0" y="6756400"/>
            <a:ext cx="12192000" cy="101600"/>
            <a:chOff x="0" y="6756400"/>
            <a:chExt cx="12192000" cy="101600"/>
          </a:xfrm>
          <a:solidFill>
            <a:schemeClr val="accent1">
              <a:lumMod val="75000"/>
            </a:schemeClr>
          </a:solidFill>
        </p:grpSpPr>
        <p:sp>
          <p:nvSpPr>
            <p:cNvPr id="60"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1"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2"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3"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4"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5"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66"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67" name="矩形 66"/>
          <p:cNvSpPr/>
          <p:nvPr/>
        </p:nvSpPr>
        <p:spPr>
          <a:xfrm>
            <a:off x="0" y="50800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8" name="文本框 4"/>
          <p:cNvSpPr txBox="1">
            <a:spLocks noChangeArrowheads="1"/>
          </p:cNvSpPr>
          <p:nvPr/>
        </p:nvSpPr>
        <p:spPr bwMode="auto">
          <a:xfrm>
            <a:off x="295275" y="508000"/>
            <a:ext cx="26812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dirty="0">
                <a:solidFill>
                  <a:prstClr val="black"/>
                </a:solidFill>
                <a:latin typeface="微软雅黑" panose="020B0503020204020204" pitchFamily="34" charset="-122"/>
                <a:ea typeface="微软雅黑" panose="020B0503020204020204" pitchFamily="34" charset="-122"/>
              </a:rPr>
              <a:t>开始模块</a:t>
            </a:r>
            <a:endParaRPr lang="zh-CN" altLang="en-US" b="1" dirty="0">
              <a:solidFill>
                <a:prstClr val="black"/>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stretch>
            <a:fillRect/>
          </a:stretch>
        </p:blipFill>
        <p:spPr>
          <a:xfrm>
            <a:off x="6816725" y="1362710"/>
            <a:ext cx="5046980" cy="3172460"/>
          </a:xfrm>
          <a:prstGeom prst="rect">
            <a:avLst/>
          </a:prstGeom>
        </p:spPr>
      </p:pic>
      <p:pic>
        <p:nvPicPr>
          <p:cNvPr id="2" name="图片 1"/>
          <p:cNvPicPr>
            <a:picLocks noChangeAspect="1"/>
          </p:cNvPicPr>
          <p:nvPr/>
        </p:nvPicPr>
        <p:blipFill>
          <a:blip r:embed="rId2"/>
          <a:stretch>
            <a:fillRect/>
          </a:stretch>
        </p:blipFill>
        <p:spPr>
          <a:xfrm>
            <a:off x="278130" y="1363345"/>
            <a:ext cx="1516380" cy="3171825"/>
          </a:xfrm>
          <a:prstGeom prst="rect">
            <a:avLst/>
          </a:prstGeom>
        </p:spPr>
      </p:pic>
      <p:pic>
        <p:nvPicPr>
          <p:cNvPr id="3" name="图片 2"/>
          <p:cNvPicPr>
            <a:picLocks noChangeAspect="1"/>
          </p:cNvPicPr>
          <p:nvPr/>
        </p:nvPicPr>
        <p:blipFill>
          <a:blip r:embed="rId3"/>
          <a:stretch>
            <a:fillRect/>
          </a:stretch>
        </p:blipFill>
        <p:spPr>
          <a:xfrm>
            <a:off x="1975485" y="1363345"/>
            <a:ext cx="1508760" cy="3171825"/>
          </a:xfrm>
          <a:prstGeom prst="rect">
            <a:avLst/>
          </a:prstGeom>
        </p:spPr>
      </p:pic>
      <p:sp>
        <p:nvSpPr>
          <p:cNvPr id="4" name="文本框 3"/>
          <p:cNvSpPr txBox="1"/>
          <p:nvPr/>
        </p:nvSpPr>
        <p:spPr>
          <a:xfrm>
            <a:off x="1795145" y="5084445"/>
            <a:ext cx="7825105" cy="977265"/>
          </a:xfrm>
          <a:prstGeom prst="rect">
            <a:avLst/>
          </a:prstGeom>
          <a:noFill/>
        </p:spPr>
        <p:txBody>
          <a:bodyPr wrap="square" rtlCol="0">
            <a:spAutoFit/>
          </a:bodyPr>
          <a:p>
            <a:pPr indent="0">
              <a:lnSpc>
                <a:spcPct val="120000"/>
              </a:lnSpc>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用户使用</a:t>
            </a:r>
            <a:r>
              <a:rPr lang="en-US" altLang="zh-CN" sz="2400" dirty="0">
                <a:latin typeface="微软雅黑" panose="020B0503020204020204" pitchFamily="34" charset="-122"/>
                <a:ea typeface="微软雅黑" panose="020B0503020204020204" pitchFamily="34" charset="-122"/>
              </a:rPr>
              <a:t>APP</a:t>
            </a:r>
            <a:r>
              <a:rPr lang="zh-CN" altLang="en-US" sz="2400" dirty="0">
                <a:latin typeface="微软雅黑" panose="020B0503020204020204" pitchFamily="34" charset="-122"/>
                <a:ea typeface="微软雅黑" panose="020B0503020204020204" pitchFamily="34" charset="-122"/>
              </a:rPr>
              <a:t>时展示产品</a:t>
            </a:r>
            <a:r>
              <a:rPr lang="en-US" altLang="zh-CN" sz="2400" dirty="0">
                <a:latin typeface="微软雅黑" panose="020B0503020204020204" pitchFamily="34" charset="-122"/>
                <a:ea typeface="微软雅黑" panose="020B0503020204020204" pitchFamily="34" charset="-122"/>
              </a:rPr>
              <a:t>logo</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indent="0">
              <a:lnSpc>
                <a:spcPct val="120000"/>
              </a:lnSpc>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在首次登录时展示</a:t>
            </a:r>
            <a:r>
              <a:rPr lang="en-US" altLang="zh-CN" sz="2400" dirty="0">
                <a:latin typeface="微软雅黑" panose="020B0503020204020204" pitchFamily="34" charset="-122"/>
                <a:ea typeface="微软雅黑" panose="020B0503020204020204" pitchFamily="34" charset="-122"/>
              </a:rPr>
              <a:t>APP</a:t>
            </a:r>
            <a:r>
              <a:rPr lang="zh-CN" altLang="en-US" sz="2400" dirty="0">
                <a:latin typeface="微软雅黑" panose="020B0503020204020204" pitchFamily="34" charset="-122"/>
                <a:ea typeface="微软雅黑" panose="020B0503020204020204" pitchFamily="34" charset="-122"/>
              </a:rPr>
              <a:t>的</a:t>
            </a:r>
            <a:r>
              <a:rPr lang="zh-CN" altLang="en-US" sz="2400" dirty="0">
                <a:latin typeface="微软雅黑" panose="020B0503020204020204" pitchFamily="34" charset="-122"/>
                <a:ea typeface="微软雅黑" panose="020B0503020204020204" pitchFamily="34" charset="-122"/>
                <a:sym typeface="+mn-ea"/>
              </a:rPr>
              <a:t>用户隐私协议、</a:t>
            </a:r>
            <a:r>
              <a:rPr lang="zh-CN" altLang="en-US" sz="2400" dirty="0">
                <a:latin typeface="微软雅黑" panose="020B0503020204020204" pitchFamily="34" charset="-122"/>
                <a:ea typeface="微软雅黑" panose="020B0503020204020204" pitchFamily="34" charset="-122"/>
              </a:rPr>
              <a:t>理念与模块</a:t>
            </a:r>
            <a:r>
              <a:rPr lang="zh-CN" altLang="en-US" sz="2400" dirty="0">
                <a:latin typeface="微软雅黑" panose="020B0503020204020204" pitchFamily="34" charset="-122"/>
                <a:ea typeface="微软雅黑" panose="020B0503020204020204" pitchFamily="34" charset="-122"/>
              </a:rPr>
              <a:t>内容</a:t>
            </a:r>
            <a:endParaRPr lang="zh-CN" altLang="en-US"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5236210" y="1363345"/>
            <a:ext cx="1461770" cy="3171825"/>
          </a:xfrm>
          <a:prstGeom prst="rect">
            <a:avLst/>
          </a:prstGeom>
        </p:spPr>
      </p:pic>
      <p:pic>
        <p:nvPicPr>
          <p:cNvPr id="6" name="图片 5"/>
          <p:cNvPicPr>
            <a:picLocks noChangeAspect="1"/>
          </p:cNvPicPr>
          <p:nvPr/>
        </p:nvPicPr>
        <p:blipFill>
          <a:blip r:embed="rId5"/>
          <a:stretch>
            <a:fillRect/>
          </a:stretch>
        </p:blipFill>
        <p:spPr>
          <a:xfrm>
            <a:off x="3594735" y="1363345"/>
            <a:ext cx="1456055" cy="3171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xml><?xml version="1.0" encoding="utf-8"?>
<p:tagLst xmlns:p="http://schemas.openxmlformats.org/presentationml/2006/main">
  <p:tag name="KSO_WM_DIAGRAM_VIRTUALLY_FRAME" val="{&quot;height&quot;:196.74999999999997,&quot;left&quot;:346.87503937007875,&quot;top&quot;:200.92858267716537,&quot;width&quot;:441.62496062992125}"/>
</p:tagLst>
</file>

<file path=ppt/tags/tag100.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01.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02.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03.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04.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05.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06.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07.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08.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09.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1.xml><?xml version="1.0" encoding="utf-8"?>
<p:tagLst xmlns:p="http://schemas.openxmlformats.org/presentationml/2006/main">
  <p:tag name="KSO_WM_DIAGRAM_VIRTUALLY_FRAME" val="{&quot;height&quot;:196.74999999999997,&quot;left&quot;:346.87503937007875,&quot;top&quot;:200.92858267716537,&quot;width&quot;:441.62496062992125}"/>
</p:tagLst>
</file>

<file path=ppt/tags/tag110.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11.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12.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13.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14.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15.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16.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17.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18.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19.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2.xml><?xml version="1.0" encoding="utf-8"?>
<p:tagLst xmlns:p="http://schemas.openxmlformats.org/presentationml/2006/main">
  <p:tag name="KSO_WM_DIAGRAM_VIRTUALLY_FRAME" val="{&quot;height&quot;:196.74999999999997,&quot;left&quot;:346.87503937007875,&quot;top&quot;:200.92858267716537,&quot;width&quot;:441.62496062992125}"/>
</p:tagLst>
</file>

<file path=ppt/tags/tag120.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21.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22.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23.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24.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25.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26.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27.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28.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29.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3.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30.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31.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32.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33.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34.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35.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36.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37.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38.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39.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4.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40.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41.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42.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43.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44.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45.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46.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47.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48.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49.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5.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50.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51.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52.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53.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54.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55.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56.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57.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58.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59.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6.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60.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61.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62.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63.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64.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65.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66.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67.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68.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69.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7.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70.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71.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72.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73.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74.xml><?xml version="1.0" encoding="utf-8"?>
<p:tagLst xmlns:p="http://schemas.openxmlformats.org/presentationml/2006/main">
  <p:tag name="ISPRING_ULTRA_SCORM_COURSE_ID" val="BCE11490-BCC8-4FD5-814C-5D0334D02A39"/>
  <p:tag name="ISPRING_SCORM_RATE_SLIDES" val="1"/>
  <p:tag name="ISPRINGONLINEFOLDERID" val="0"/>
  <p:tag name="ISPRINGONLINEFOLDERPATH" val="Content List"/>
  <p:tag name="ISPRINGCLOUDFOLDERID" val="0"/>
  <p:tag name="ISPRINGCLOUDFOLDERPATH" val="Repository"/>
  <p:tag name="ISPRING_PLAYERS_CUSTOMIZATION" val="UEsDBBQAAgAIADy6rE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8uqxI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Dy6rEi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PLqsSC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PLqsSG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PLqsSD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PLqsSJr5lmRrAAAAawAAABwAAAB1bml2ZXJzYWwvbG9jYWxfc2V0dGluZ3MueG1ss7GvyM1RKEstKs7Mz7NVMtQzUFJIzUvOT8nMS7dVCg1x07VQUiguScxLSczJz0u1VcrLV1Kwt+OyyclPTswJTi0pASosVijISaxMLQpJzQUySlL9EnOBKp/tmfJ8ya5n09qfr9ivpG/HBQ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PLqsSLCHI/RsAQAA9wIAACkAAAB1bml2ZXJzYWwvc2tpbl9jdXN0b21pemF0aW9uX3NldHRpbmdzLnhtbI1S20okMRB99yuCPzBJKreGdiC3lnlR0QGfm+ns0qyml07EZcnHm3Z3GEdHNPVUdU6doiqnTb/GaJ9Snh7Hv30ep3gXch7jz7Q+Q6jdTQ/TfDOHFHJaHSr3Yxym5038MS21Wk25j0M/D3ZB0xqj7vUhJbVyqmbMMIok89Qr5Dy3FWvANWAr5iix7eqdxD/dOexCzKdV29UR+rFhE1OY8yYO4c8ajtlvoeMNLud+GCsvrQVbouynFseWQIxwyX2hGgAEstwRh4uUjdQEecw4hmIUBQqIcE4aUYikHGrWNaKqMN8IxCRj1BXqae1GWhtHbZHQEKLrNK8aW7rOSIwRIQSYK1xAZzCqbKgaGtRyQHBgQBRtNFGAOtuZjhXvvLAcKeoFxoUZAxgfjnvY7u25DtVvr7M/5xeCJ7/gJLp4a3XCXO3uaZ4reRsefz/0OaBxuDi/ufV3/mqrt5vrq/P/vnz18J61mLVu/am3XwBQSwMEFAACAAgAPbqsSCTg/xfEDAAAYxkAABcAAAB1bml2ZXJzYWwvdW5pdmVyc2FsLnBuZ+1XaVxT55o/isVOLSBqCrI7ttJFxKgBFJO4AOIom4QisouWyy7IIQYI0UtbBEXa3lvwgiESLAHCTkMwAUJF4NYYUFnCYqSCISSHJGAgIWSbg/bOb2a+zefhw/md8/zf9z3P+n/Oc/L9fU+ZfGT1EQAAJqe9Pc4BgBECADbe/NAYRox/4u+Gbxuunjt1AmgYsBHDwqbY4z7HAaC5aIs2+gNY/rcr3iFXAcC0Z+3a0J9SfQkALFdOexzHXYuQCs7QLwnH+1/rz+YA2GNVJ4ynP3Xbnr8b8bEH7vElhy83eVSctvmi4HNfj022f9n/1/s3HbYN52/e+mLgqGeNq0pJnKAFT4EThvAJ9uqFKwHshPqgoISRaCynNojtXFclLkvpCiEqx2Ppfhj1m8eb7bNhc648NK+1qLWeFafhshd7LaRPYOzMiFnMkfyCMyX7GFs2AkBdoG3qNsQUyUBkw4vdLiPbLSR3q5P3/PmMWZ2rzPiXwNoJb2Fvg0NyzAMHP5oHbAAADw/Y8a3m6+A6uA6ug+vgOrgOroPr4Dq4Dv4/BPdla6TMrwDg+tD/8UfhDS5gcZkf2RiRoxaOzBRhuzLnKvK+xk8RVShacrCgi0UGs9hSAIjqJDzlFzIHbrF0wu8sIsYSws5zR4/E6GQtgzCUZ2Mht0VEwu+QvMqSJ6XMM2qTUwSy5CwAaJ+gUXIyeV2Ee9Wp0UmhTF7rhdmOQgI+QCXeN8lp7KycFtMoySl/MBqS8Ux0jYhC0nu4poj9SKtDkr/5YR5KtCS9gkLn6KQpjvrFIlIYitJDMOhUznJNcARBWEBQ6M5xeYpvQEqhsGtVQv9qtlCB74zko70Gpo+0OalKONrLMxlVs3j2wHTJ3/12bzClvbqN7rtvqderOMxJNP0yCyw6LmDG6r7XvApIjbhVv2ZHvtU9wZUeE0cjRrL+RT3zVeYIAfEpmGMSxZXnqNh/GxKm2XhJNQX5EyL8y9R+YVP1DU278xM5yaBhHD8PjcTVh3ILCcvt1TcyedbYQSiD1f/PkLD+KmF8KPQWag5TiJYHnlRgX9dxlXGfdo9Xu8bbEd78qFxW3k2fxECjh/eA9hRhWVrWKU985cCt5CxfunE0qp0+ZPUA5D6NPzZhsiIhiwkOwSUMrvBHug5j9gwKX/0of5VweKHhep2mNqdhq41q/OZPzWFouz7HYJQ3BRvUvthnPbl/5yjayzfLlmEyI/LhjrgU9SsqqNP8lW8V/hSvjWEpku1/yEDl2HsrXMBI/GSOFXX6733R/872OmbyH6Ibr49galaWh4ktHfL4hXAad4xO6ad9iFqwz121uld0+cm1o8PXieqak7qsISJbhkybgKopUCor6aG5hYIQK13TtPW9pvMaGUppCU5i1zQtsxV1XZG7vjwRc53PKxtx/03h3ku2+ucdfM/hDlmXdUCzTRR/kHuDsJNrNnOALWSaTMAJfgGNgQ+TmM7P0fZmFexkICMw75GNQvV5MYu4H36pF2iJY+o02xAVyG5ollecywox+TSh6/4KCKoEKTsRAqFFQDNbxtowxkOSkA+HpLkhzIHmWmzZpDSXeLPgmeUfoOL7Iw8uCw4gdoB7s/B70XlBeft5u1xJNOqAfZ7bz2p3ROuFHBsMrk9lK+lIDempkuMSM28/4DdDadSNf6wuj4amMBrp/XWTZq3J5BiljC1v00QHc0Jwe2nhos9Y0tPSbQjEx5AeF2uC67e4lCeMKuqp1oXlQqlTw0TkowpjKcjBLRUuWP8YQItZQDcGlhw0G01wwDa22owNtsGJvGq73P5S1BaWELAooTe2iVIyfeYarK/zTHUWqw1Bgq67IGTTuuT8RUGBv8mzvqgksrDCscdtPi5uUpiaER/Jf+152ePx3WAjNbIRY2spGowctvsNWVwmZ5sDYA452aqJr3tFjoTrBfzHblzGQ6eyR3tG0Pb8GgtGEVZ/TXqVJFD/Agfe5Yw+O7Fzw69Lw4F+4eWRnNBZgnPn0gtJvmP5efTqXGWoM+2oZr61xLkyp5z/BRiCavQtUbSJlb11obFlLCdGoYIw4zKaMcxJcJdMkUsjNY055aqYGm69AlK96Rh4Eafs/SGbcwIHbOaj7d2XT6zwXKe0hoMGCf879a9D4a4ANNK8JIDEDaM+MVHhjRBUZYZZiYKEw2VnUSRt8vkc6lu1iEK5hzWe18wp+9e0InlGGqu5QVGh6wCrZjb4yghu8mgbc2NlVTPWxQckMp7GkZUaBHWjW7tM7ZZYWszl0chwqcwRV17nSRPEmHgrI8E5JJLiSr1oN/c1EMZKF7/RmhuheCWtSwPu8nt7D5I+8odGcdFIZzY9mfKUBbbtDEyacksJx91Wk5t9k/Df9d6svXy0UMeOmyJ7oV1YxJb8asC0IQtjWlaF5LhL0/kmx+R79ROBPtwN0pWl+zkyKrUD5rCjqOhGhk+Zcd+MQHPYwas7Pc9TSp10hCssaTYuURFHpd7WuRVHynrSqqur+72Yfi7miO7fwMH+6KFDs/j3XoCNlZraGmMOqt1p9ycS8nIp1iwzwT+smHubK64iOKAxAsupfstcmXBXAFui/H0tYKVw62obUY44boGoFw879UR9i/NRONq3nvT0FCt/30O9mAs3vym6IyX77ZsNSLoiPoJpeoXxLnh9Wtm7LHXKwPRIqGrxsxnknO1x/0CTNkizA1VV6kwbaPxtMVG/4+Jjb/IoCzXy+niMvotFPACNjldVsQQx7AR3vmdvB/mXtoSuOnUTrRQ7aO3Ra/iTRWLc/uHc5SKSdkbSSNJBkuZ+O/ajXDNMO0vaNulbbG7RFK7KtnHxicnBT4hhdrwK0crHUTwK7vYNxX7jzpntecjuCNP7CRMu+8s53UdNiRf03z0gpmsujda3+vjEuPepjkmmUIXEg3p0I7/GoSZu07iW+FP0/FTrnYLMRHjf9oDmBYpBGwuKyPjyb0+i/fkPry1O/36AkVg/FP7JQuv/rKBO/Sr0roImDt0P9/LcmefkZFgd2mc0o95eBOZtkta+z2W81SSS9MJ/CBMQQHk2jOMOIFGmOitTBGJ5bO5dvCsw+e2i8qyJH+aGWxi++JDuQZYoJrYjF1VFeLWiclurn+7MNZpqMln0UheTv7CrLfP2jRwynkCBeVgn56zsEwFDb4fuEEFNzDtPFUkNzdN3iwOQKTP+z/01NKVnDSWB3CxAXJpp4e6iUu22C/RjXrizEqy+tqe0+HUTz4n5siVzsdciWN6pshM9vTqIxqfdtYZGtoSpssdPqbLDaBEO/e7uAi0oKoFdPy+HGjmYZQvyGZNvXE1kEN7bqVW7xQfl3aA4lTg8CD2FRhyyYJK+pI1Ii+Be7AKyizWVprm1in7axyhSYs85p0DNg5wIO9mhfbS+8pmOZtJQt5Wk2b8oP5mUuPvLPcsfzK+a9h6wkgwQFTxXv+FBrtrs6EK3pEsjS9hcH6Zh3TgULCl31syVF5UN37rQ6Z2hcOncsxaob2IXDUH3Tr3vmGx4/GEKLNgrPOo081nS4LxyMgVLKEk3/b72sdDh14GykhpYY5d6ll48kz1n/DysJqtrvjILY3cCLwASVW+5zsz/1vWXhvyYcNenXkyD6pkR5lt+sf62WJjmKkgPZNvwu5K38n5mibgYlmhm15ohye8GAcbyeVATNVp/tU7SiCYrm2jHcWc9epdrrD2u/iJTtxTJ1Nc+FIBGTWXOHO2B1Zxewp8fr1VY2SSxySwAKTYl1cr9926u4MqD3LTibOhPM2f4K58F8Z/DbGTTYyRs/ljMcJKhLlRk2Ql/raRK+Rk4v349GZHDOVIGf5/ZMUgk1K5SM3Rx44T7T9TPTagPz63l1pY2jnYcPJe593MAq0FFtDZ+IGgbZIF3eCF62Uv3Lweg/ovsjlvqNT5eAhi3v0/SL+Rh68oJs//I6H7CkEqZU13xAO9nGQtqUML+nCQ9iCgJf2eW5ozBUJAg2GeIWQrRFs3wW4b0pB3QvC1CxIjAOzVjDerBUIOrNMQpFEov+UBLvcM/+ti5hvW01e2THdcjbTSqrzJ2WtgpHF3yrh1Mlle7FZm1EDNexlKIGW8FBRo5h1N48/V07y1H7nvWAIAoqDP66u3oZqh94XxPbZt4a0qf1BYh9Je72T2Ke9Vb510tDx6OtgdZHxfk2eesvGn6odTxc+B6DFjel80ew4dd60wxYHwRCP4tfiRJ94ZzvRGLcn/f/wAgLOV/zd8/boFH63B3I3iiLpPkb8FqF066b/+XoFsK/C+BbvDB1MMHlEG2AUOnccNLUwY9M3wrvFqzGn22pJJaZU/Spi7rVFPMr+CRHueMc9UeqP/asNk8bFOh9WHvr+GzwGlPX4+GE1F//U9QSwMEFAACAAgAPbqsSHBr3rpLAAAAagAAABsAAAB1bml2ZXJzYWwvdW5pdmVyc2FsLnBuZy54bWyzsa/IzVEoSy0qzszPs1Uy1DNQsrfj5bIpKEoty0wtV6gAigEFIUBJoRLINUJwyzNTSjJslczNTBFiGamZ6Rkltkqm5iZwQX2gkQBQSwECAAAUAAIACAA8uqxIFQ6tKGQEAAAHEQAAHQAAAAAAAAABAAAAAAAAAAAAdW5pdmVyc2FsL2NvbW1vbl9tZXNzYWdlcy5sbmdQSwECAAAUAAIACAA8uqxICH4LIykDAACGDAAAJwAAAAAAAAABAAAAAACfBAAAdW5pdmVyc2FsL2ZsYXNoX3B1Ymxpc2hpbmdfc2V0dGluZ3MueG1sUEsBAgAAFAACAAgAPLqsSLX8CWS6AgAAVQoAACEAAAAAAAAAAQAAAAAADQgAAHVuaXZlcnNhbC9mbGFzaF9za2luX3NldHRpbmdzLnhtbFBLAQIAABQAAgAIADy6rEgqlg9n/gIAAJcLAAAmAAAAAAAAAAEAAAAAAAYLAAB1bml2ZXJzYWwvaHRtbF9wdWJsaXNoaW5nX3NldHRpbmdzLnhtbFBLAQIAABQAAgAIADy6rEhocVKRmgEAAB8GAAAfAAAAAAAAAAEAAAAAAEgOAAB1bml2ZXJzYWwvaHRtbF9za2luX3NldHRpbmdzLmpzUEsBAgAAFAACAAgAPLqsSD08L9HBAAAA5QEAABoAAAAAAAAAAQAAAAAAHxAAAHVuaXZlcnNhbC9pMThuX3ByZXNldHMueG1sUEsBAgAAFAACAAgAPLqsSJr5lmRrAAAAawAAABwAAAAAAAAAAQAAAAAAGBEAAHVuaXZlcnNhbC9sb2NhbF9zZXR0aW5ncy54bWxQSwECAAAUAAIACABElFdHI7RO+/sCAACwCAAAFAAAAAAAAAABAAAAAAC9EQAAdW5pdmVyc2FsL3BsYXllci54bWxQSwECAAAUAAIACAA8uqxIsIcj9GwBAAD3AgAAKQAAAAAAAAABAAAAAADqFAAAdW5pdmVyc2FsL3NraW5fY3VzdG9taXphdGlvbl9zZXR0aW5ncy54bWxQSwECAAAUAAIACAA9uqxIJOD/F8QMAABjGQAAFwAAAAAAAAAAAAAAAACdFgAAdW5pdmVyc2FsL3VuaXZlcnNhbC5wbmdQSwECAAAUAAIACAA9uqxIcGveuksAAABqAAAAGwAAAAAAAAABAAAAAACWIwAAdW5pdmVyc2FsL3VuaXZlcnNhbC5wbmcueG1sUEsFBgAAAAALAAsASQMAABokAAAAAA=="/>
  <p:tag name="ISPRING_PRESENTATION_TITLE" val="HG000492"/>
  <p:tag name="ISPRING_SCORM_ENDPOINT" val="&lt;endpoint&gt;&lt;enable&gt;0&lt;/enable&gt;&lt;lrs&gt;http://&lt;/lrs&gt;&lt;auth&gt;0&lt;/auth&gt;&lt;login&gt;&lt;/login&gt;&lt;password&gt;&lt;/password&gt;&lt;key&gt;&lt;/key&gt;&lt;name&gt;&lt;/name&gt;&lt;email&gt;&lt;/email&gt;&lt;/endpoint&gt;&#10;"/>
  <p:tag name="KSO_WPP_MARK_KEY" val="039f2c59-095a-425f-b856-0c85db3c0c18"/>
  <p:tag name="COMMONDATA" val="eyJoZGlkIjoiYjNmNGQzZjZhNTQ0ZDhlZWY3OWM1OTU3M2YxYWQ1NzIifQ=="/>
  <p:tag name="RESOURCE_RECORD_KEY" val="{&quot;10&quot;:[19968868,21581478,21581472]}"/>
  <p:tag name="resource_record_key" val="{&quot;10&quot;:[19968868,21581478,21581472,50027482]}"/>
</p:tagLst>
</file>

<file path=ppt/tags/tag18.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19.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21.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22.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23.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24.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25.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26.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27.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28.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29.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31.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32.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33.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34.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35.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36.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37.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38.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39.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41.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42.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43.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44.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45.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46.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47.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48.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49.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5.xml><?xml version="1.0" encoding="utf-8"?>
<p:tagLst xmlns:p="http://schemas.openxmlformats.org/presentationml/2006/main">
  <p:tag name="KSO_WM_DIAGRAM_VIRTUALLY_FRAME" val="{&quot;height&quot;:196.74999999999997,&quot;left&quot;:346.87503937007875,&quot;top&quot;:200.92858267716537,&quot;width&quot;:441.62496062992125}"/>
</p:tagLst>
</file>

<file path=ppt/tags/tag50.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51.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52.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53.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54.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55.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56.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57.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58.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59.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6.xml><?xml version="1.0" encoding="utf-8"?>
<p:tagLst xmlns:p="http://schemas.openxmlformats.org/presentationml/2006/main">
  <p:tag name="KSO_WM_DIAGRAM_VIRTUALLY_FRAME" val="{&quot;height&quot;:196.74999999999997,&quot;left&quot;:346.87503937007875,&quot;top&quot;:200.92858267716537,&quot;width&quot;:441.62496062992125}"/>
</p:tagLst>
</file>

<file path=ppt/tags/tag60.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61.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62.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63.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64.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65.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66.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67.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68.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69.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7.xml><?xml version="1.0" encoding="utf-8"?>
<p:tagLst xmlns:p="http://schemas.openxmlformats.org/presentationml/2006/main">
  <p:tag name="KSO_WM_DIAGRAM_VIRTUALLY_FRAME" val="{&quot;height&quot;:196.74999999999997,&quot;left&quot;:346.87503937007875,&quot;top&quot;:200.92858267716537,&quot;width&quot;:441.62496062992125}"/>
</p:tagLst>
</file>

<file path=ppt/tags/tag70.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71.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72.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73.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74.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75.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76.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77.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78.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79.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8.xml><?xml version="1.0" encoding="utf-8"?>
<p:tagLst xmlns:p="http://schemas.openxmlformats.org/presentationml/2006/main">
  <p:tag name="KSO_WM_DIAGRAM_VIRTUALLY_FRAME" val="{&quot;height&quot;:196.74999999999997,&quot;left&quot;:346.87503937007875,&quot;top&quot;:200.92858267716537,&quot;width&quot;:441.62496062992125}"/>
</p:tagLst>
</file>

<file path=ppt/tags/tag80.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81.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82.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83.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84.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85.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86.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87.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88.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89.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9.xml><?xml version="1.0" encoding="utf-8"?>
<p:tagLst xmlns:p="http://schemas.openxmlformats.org/presentationml/2006/main">
  <p:tag name="KSO_WM_DIAGRAM_VIRTUALLY_FRAME" val="{&quot;height&quot;:196.74999999999997,&quot;left&quot;:346.87503937007875,&quot;top&quot;:200.92858267716537,&quot;width&quot;:441.62496062992125}"/>
</p:tagLst>
</file>

<file path=ppt/tags/tag90.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91.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92.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93.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94.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95.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96.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97.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98.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ags/tag99.xml><?xml version="1.0" encoding="utf-8"?>
<p:tagLst xmlns:p="http://schemas.openxmlformats.org/presentationml/2006/main">
  <p:tag name="KSO_WM_DIAGRAM_VIRTUALLY_FRAME" val="{&quot;height&quot;:466.80811023622044,&quot;left&quot;:95.23220472440946,&quot;top&quot;:73.31685039370078,&quot;width&quot;:734.6784251968504}"/>
</p:tagLst>
</file>

<file path=ppt/theme/theme1.xml><?xml version="1.0" encoding="utf-8"?>
<a:theme xmlns:a="http://schemas.openxmlformats.org/drawingml/2006/main" name="www.2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2ppt.com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ww.2ppt.com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2085</Words>
  <Application>WPS 演示</Application>
  <PresentationFormat>宽屏</PresentationFormat>
  <Paragraphs>188</Paragraphs>
  <Slides>19</Slides>
  <Notes>19</Notes>
  <HiddenSlides>0</HiddenSlides>
  <MMClips>0</MMClips>
  <ScaleCrop>false</ScaleCrop>
  <HeadingPairs>
    <vt:vector size="6" baseType="variant">
      <vt:variant>
        <vt:lpstr>已用的字体</vt:lpstr>
      </vt:variant>
      <vt:variant>
        <vt:i4>22</vt:i4>
      </vt:variant>
      <vt:variant>
        <vt:lpstr>主题</vt:lpstr>
      </vt:variant>
      <vt:variant>
        <vt:i4>3</vt:i4>
      </vt:variant>
      <vt:variant>
        <vt:lpstr>幻灯片标题</vt:lpstr>
      </vt:variant>
      <vt:variant>
        <vt:i4>19</vt:i4>
      </vt:variant>
    </vt:vector>
  </HeadingPairs>
  <TitlesOfParts>
    <vt:vector size="44" baseType="lpstr">
      <vt:lpstr>Arial</vt:lpstr>
      <vt:lpstr>宋体</vt:lpstr>
      <vt:lpstr>Wingdings</vt:lpstr>
      <vt:lpstr>字魂35号-经典雅黑</vt:lpstr>
      <vt:lpstr>黑体</vt:lpstr>
      <vt:lpstr>Calibri</vt:lpstr>
      <vt:lpstr>微软雅黑</vt:lpstr>
      <vt:lpstr>Arial</vt:lpstr>
      <vt:lpstr>方正正中黑简体</vt:lpstr>
      <vt:lpstr>Calibri</vt:lpstr>
      <vt:lpstr>DIN-BoldItalic</vt:lpstr>
      <vt:lpstr>Century Gothic</vt:lpstr>
      <vt:lpstr>华康俪金黑W8(P)</vt:lpstr>
      <vt:lpstr>Lantinghei SC Demibold</vt:lpstr>
      <vt:lpstr>Source Sans Pro Light</vt:lpstr>
      <vt:lpstr>Segoe UI</vt:lpstr>
      <vt:lpstr>Lato Regular</vt:lpstr>
      <vt:lpstr>Yu Gothic UI Semilight</vt:lpstr>
      <vt:lpstr>Arial Unicode MS</vt:lpstr>
      <vt:lpstr>Segoe Print</vt:lpstr>
      <vt:lpstr>Arial Black</vt:lpstr>
      <vt:lpstr>等线</vt:lpstr>
      <vt:lpstr>www.2ppt.com</vt:lpstr>
      <vt:lpstr>www.2ppt.com1</vt:lpstr>
      <vt:lpstr>www.2ppt.com2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www.2ppt.com-爱PPT提供免费下载</Company>
  <LinksUpToDate>false</LinksUpToDate>
  <SharedDoc>false</SharedDoc>
  <HyperlinksChanged>false</HyperlinksChanged>
  <AppVersion>14.0000</AppVersion>
  <Manager>www.2ppt.com-爱PPT提供免费下载</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www.2ppt.com-爱PPT提供免费下载</dc:title>
  <dc:creator>www.2ppt.com-爱PPT提供免费下载</dc:creator>
  <cp:keywords>www.2ppt.com-爱PPT提供免费下载</cp:keywords>
  <dc:description>www.2ppt.com-爱PPT提供免费下载</dc:description>
  <dc:subject>www.2ppt.com-爱PPT提供免费下载</dc:subject>
  <cp:category>www.2ppt.com-爱PPT提供免费下载</cp:category>
  <cp:lastModifiedBy>我在贩卖日落。</cp:lastModifiedBy>
  <cp:revision>18</cp:revision>
  <dcterms:created xsi:type="dcterms:W3CDTF">2015-08-26T01:53:00Z</dcterms:created>
  <dcterms:modified xsi:type="dcterms:W3CDTF">2025-01-09T13:22:03Z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188978C029864682BE4F06EF94624FCE_12</vt:lpwstr>
  </property>
  <property fmtid="{D5CDD505-2E9C-101B-9397-08002B2CF9AE}" pid="3" name="KSOProductBuildVer">
    <vt:lpwstr>2052-12.1.0.19770</vt:lpwstr>
  </property>
</Properties>
</file>